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 id="2147483752" r:id="rId5"/>
    <p:sldMasterId id="2147483764" r:id="rId6"/>
  </p:sldMasterIdLst>
  <p:notesMasterIdLst>
    <p:notesMasterId r:id="rId19"/>
  </p:notesMasterIdLst>
  <p:handoutMasterIdLst>
    <p:handoutMasterId r:id="rId20"/>
  </p:handoutMasterIdLst>
  <p:sldIdLst>
    <p:sldId id="256" r:id="rId7"/>
    <p:sldId id="265" r:id="rId8"/>
    <p:sldId id="2145706412" r:id="rId9"/>
    <p:sldId id="2147472526" r:id="rId10"/>
    <p:sldId id="1534" r:id="rId11"/>
    <p:sldId id="2147472530" r:id="rId12"/>
    <p:sldId id="2147472531" r:id="rId13"/>
    <p:sldId id="2147470974" r:id="rId14"/>
    <p:sldId id="2147470978" r:id="rId15"/>
    <p:sldId id="2147472527" r:id="rId16"/>
    <p:sldId id="214747253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EEAE9A-29B5-3A11-DC2A-65BC293BB5B9}" name="Amanda Mulder" initials="AM" userId="S::amulder@ushealthconnect.com::2979cb05-1f38-4943-bcba-142be133c0a2" providerId="AD"/>
  <p188:author id="{7D2AE8A2-9C36-844F-AA13-DBE32EC7C616}" name="Leticia Samaras" initials="LS" userId="S::lsamaras@ushealthconnect.com::87a3a337-ec96-4281-937c-72cbce62bff0" providerId="AD"/>
  <p188:author id="{38D769AB-2573-DA4B-F2FC-41F7BCF93BC4}" name="Barry Fiedel, Ph. D." initials="BFPD" userId="S::bfiedel@ushealthconnect.com::2a870dc9-3809-46c6-a26d-c31edd3a6d1c"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005BAA"/>
    <a:srgbClr val="969696"/>
    <a:srgbClr val="FFFFFF"/>
    <a:srgbClr val="000000"/>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96327"/>
  </p:normalViewPr>
  <p:slideViewPr>
    <p:cSldViewPr snapToGrid="0">
      <p:cViewPr varScale="1">
        <p:scale>
          <a:sx n="112" d="100"/>
          <a:sy n="112" d="100"/>
        </p:scale>
        <p:origin x="224" y="33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T-DXd HR+</c:v>
                </c:pt>
              </c:strCache>
            </c:strRef>
          </c:tx>
          <c:spPr>
            <a:solidFill>
              <a:schemeClr val="bg1"/>
            </a:solidFill>
            <a:ln>
              <a:noFill/>
            </a:ln>
            <a:effectLst/>
          </c:spPr>
          <c:invertIfNegative val="0"/>
          <c:cat>
            <c:strRef>
              <c:f>Sheet1!$A$2</c:f>
              <c:strCache>
                <c:ptCount val="1"/>
                <c:pt idx="0">
                  <c:v> </c:v>
                </c:pt>
              </c:strCache>
            </c:strRef>
          </c:cat>
          <c:val>
            <c:numRef>
              <c:f>Sheet1!$B$2</c:f>
              <c:numCache>
                <c:formatCode>General</c:formatCode>
                <c:ptCount val="1"/>
                <c:pt idx="0">
                  <c:v>52.6</c:v>
                </c:pt>
              </c:numCache>
            </c:numRef>
          </c:val>
          <c:extLst>
            <c:ext xmlns:c16="http://schemas.microsoft.com/office/drawing/2014/chart" uri="{C3380CC4-5D6E-409C-BE32-E72D297353CC}">
              <c16:uniqueId val="{00000000-5CC2-471E-BBAE-1C17AEA2433E}"/>
            </c:ext>
          </c:extLst>
        </c:ser>
        <c:ser>
          <c:idx val="1"/>
          <c:order val="1"/>
          <c:tx>
            <c:strRef>
              <c:f>Sheet1!$C$1</c:f>
              <c:strCache>
                <c:ptCount val="1"/>
                <c:pt idx="0">
                  <c:v>TPC HR+</c:v>
                </c:pt>
              </c:strCache>
            </c:strRef>
          </c:tx>
          <c:spPr>
            <a:solidFill>
              <a:schemeClr val="bg1"/>
            </a:solidFill>
            <a:ln>
              <a:noFill/>
            </a:ln>
            <a:effectLst/>
          </c:spPr>
          <c:invertIfNegative val="0"/>
          <c:cat>
            <c:strRef>
              <c:f>Sheet1!$A$2</c:f>
              <c:strCache>
                <c:ptCount val="1"/>
                <c:pt idx="0">
                  <c:v> </c:v>
                </c:pt>
              </c:strCache>
            </c:strRef>
          </c:cat>
          <c:val>
            <c:numRef>
              <c:f>Sheet1!$C$2</c:f>
              <c:numCache>
                <c:formatCode>General</c:formatCode>
                <c:ptCount val="1"/>
                <c:pt idx="0">
                  <c:v>16.3</c:v>
                </c:pt>
              </c:numCache>
            </c:numRef>
          </c:val>
          <c:extLst>
            <c:ext xmlns:c16="http://schemas.microsoft.com/office/drawing/2014/chart" uri="{C3380CC4-5D6E-409C-BE32-E72D297353CC}">
              <c16:uniqueId val="{00000001-5CC2-471E-BBAE-1C17AEA2433E}"/>
            </c:ext>
          </c:extLst>
        </c:ser>
        <c:ser>
          <c:idx val="2"/>
          <c:order val="2"/>
          <c:tx>
            <c:strRef>
              <c:f>Sheet1!$D$1</c:f>
              <c:strCache>
                <c:ptCount val="1"/>
                <c:pt idx="0">
                  <c:v>T-DXd HR−</c:v>
                </c:pt>
              </c:strCache>
            </c:strRef>
          </c:tx>
          <c:spPr>
            <a:solidFill>
              <a:schemeClr val="bg1"/>
            </a:solidFill>
            <a:ln>
              <a:noFill/>
            </a:ln>
            <a:effectLst/>
          </c:spPr>
          <c:invertIfNegative val="0"/>
          <c:cat>
            <c:strRef>
              <c:f>Sheet1!$A$2</c:f>
              <c:strCache>
                <c:ptCount val="1"/>
                <c:pt idx="0">
                  <c:v> </c:v>
                </c:pt>
              </c:strCache>
            </c:strRef>
          </c:cat>
          <c:val>
            <c:numRef>
              <c:f>Sheet1!$D$2</c:f>
              <c:numCache>
                <c:formatCode>General</c:formatCode>
                <c:ptCount val="1"/>
                <c:pt idx="0">
                  <c:v>50</c:v>
                </c:pt>
              </c:numCache>
            </c:numRef>
          </c:val>
          <c:extLst>
            <c:ext xmlns:c16="http://schemas.microsoft.com/office/drawing/2014/chart" uri="{C3380CC4-5D6E-409C-BE32-E72D297353CC}">
              <c16:uniqueId val="{00000002-5CC2-471E-BBAE-1C17AEA2433E}"/>
            </c:ext>
          </c:extLst>
        </c:ser>
        <c:ser>
          <c:idx val="3"/>
          <c:order val="3"/>
          <c:tx>
            <c:strRef>
              <c:f>Sheet1!$E$1</c:f>
              <c:strCache>
                <c:ptCount val="1"/>
                <c:pt idx="0">
                  <c:v>TPC HR−</c:v>
                </c:pt>
              </c:strCache>
            </c:strRef>
          </c:tx>
          <c:spPr>
            <a:solidFill>
              <a:schemeClr val="bg1"/>
            </a:solidFill>
            <a:ln>
              <a:noFill/>
            </a:ln>
            <a:effectLst/>
          </c:spPr>
          <c:invertIfNegative val="0"/>
          <c:cat>
            <c:strRef>
              <c:f>Sheet1!$A$2</c:f>
              <c:strCache>
                <c:ptCount val="1"/>
                <c:pt idx="0">
                  <c:v> </c:v>
                </c:pt>
              </c:strCache>
            </c:strRef>
          </c:cat>
          <c:val>
            <c:numRef>
              <c:f>Sheet1!$E$2</c:f>
              <c:numCache>
                <c:formatCode>General</c:formatCode>
                <c:ptCount val="1"/>
                <c:pt idx="0">
                  <c:v>16.7</c:v>
                </c:pt>
              </c:numCache>
            </c:numRef>
          </c:val>
          <c:extLst>
            <c:ext xmlns:c16="http://schemas.microsoft.com/office/drawing/2014/chart" uri="{C3380CC4-5D6E-409C-BE32-E72D297353CC}">
              <c16:uniqueId val="{00000004-5CC2-471E-BBAE-1C17AEA2433E}"/>
            </c:ext>
          </c:extLst>
        </c:ser>
        <c:dLbls>
          <c:showLegendKey val="0"/>
          <c:showVal val="0"/>
          <c:showCatName val="0"/>
          <c:showSerName val="0"/>
          <c:showPercent val="0"/>
          <c:showBubbleSize val="0"/>
        </c:dLbls>
        <c:gapWidth val="25"/>
        <c:overlap val="-20"/>
        <c:axId val="1359366047"/>
        <c:axId val="1359371455"/>
      </c:barChart>
      <c:catAx>
        <c:axId val="1359366047"/>
        <c:scaling>
          <c:orientation val="minMax"/>
        </c:scaling>
        <c:delete val="0"/>
        <c:axPos val="b"/>
        <c:numFmt formatCode="General" sourceLinked="1"/>
        <c:majorTickMark val="out"/>
        <c:minorTickMark val="none"/>
        <c:tickLblPos val="nextTo"/>
        <c:spPr>
          <a:noFill/>
          <a:ln w="9525" cap="flat" cmpd="sng" algn="ctr">
            <a:solidFill>
              <a:srgbClr val="0B192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9371455"/>
        <c:crosses val="autoZero"/>
        <c:auto val="1"/>
        <c:lblAlgn val="ctr"/>
        <c:lblOffset val="100"/>
        <c:noMultiLvlLbl val="0"/>
      </c:catAx>
      <c:valAx>
        <c:axId val="1359371455"/>
        <c:scaling>
          <c:orientation val="minMax"/>
        </c:scaling>
        <c:delete val="0"/>
        <c:axPos val="l"/>
        <c:numFmt formatCode="General" sourceLinked="1"/>
        <c:majorTickMark val="cross"/>
        <c:minorTickMark val="none"/>
        <c:tickLblPos val="nextTo"/>
        <c:spPr>
          <a:noFill/>
          <a:ln>
            <a:solidFill>
              <a:srgbClr val="0B1920"/>
            </a:solidFill>
          </a:ln>
          <a:effectLst/>
        </c:spPr>
        <c:txPr>
          <a:bodyPr rot="-60000000" spcFirstLastPara="1" vertOverflow="ellipsis" vert="horz" wrap="square" anchor="ctr" anchorCtr="1"/>
          <a:lstStyle/>
          <a:p>
            <a:pPr>
              <a:defRPr sz="1800" b="1" i="0" u="none" strike="noStrike" kern="1200" baseline="0">
                <a:solidFill>
                  <a:srgbClr val="0B1920"/>
                </a:solidFill>
                <a:latin typeface="+mn-lt"/>
                <a:ea typeface="+mn-ea"/>
                <a:cs typeface="+mn-cs"/>
              </a:defRPr>
            </a:pPr>
            <a:endParaRPr lang="en-US"/>
          </a:p>
        </c:txPr>
        <c:crossAx val="1359366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EF00D-953E-D5BB-D6B0-8F7C0D5A9F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04ACF5-28A4-3F0E-1803-A3164901AF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B225EE-14B1-4A8F-A06C-4B0B4F39C7D4}" type="datetimeFigureOut">
              <a:rPr lang="en-US" smtClean="0"/>
              <a:t>7/6/23</a:t>
            </a:fld>
            <a:endParaRPr lang="en-US"/>
          </a:p>
        </p:txBody>
      </p:sp>
      <p:sp>
        <p:nvSpPr>
          <p:cNvPr id="4" name="Footer Placeholder 3">
            <a:extLst>
              <a:ext uri="{FF2B5EF4-FFF2-40B4-BE49-F238E27FC236}">
                <a16:creationId xmlns:a16="http://schemas.microsoft.com/office/drawing/2014/main" id="{93804E90-06F8-AAA8-E393-B66C468A9E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66BD27-6302-1FE5-A427-0C0FD86F5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EEDD7-8E56-449D-9D97-BD14142FF5A3}" type="slidenum">
              <a:rPr lang="en-US" smtClean="0"/>
              <a:t>‹#›</a:t>
            </a:fld>
            <a:endParaRPr lang="en-US"/>
          </a:p>
        </p:txBody>
      </p:sp>
    </p:spTree>
    <p:extLst>
      <p:ext uri="{BB962C8B-B14F-4D97-AF65-F5344CB8AC3E}">
        <p14:creationId xmlns:p14="http://schemas.microsoft.com/office/powerpoint/2010/main" val="42462494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487C9-1FAB-9746-9AD9-05D512642A3C}"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04917-9B38-A74C-8FE1-1936095BCAE4}" type="slidenum">
              <a:rPr lang="en-US" smtClean="0"/>
              <a:t>‹#›</a:t>
            </a:fld>
            <a:endParaRPr lang="en-US"/>
          </a:p>
        </p:txBody>
      </p:sp>
    </p:spTree>
    <p:extLst>
      <p:ext uri="{BB962C8B-B14F-4D97-AF65-F5344CB8AC3E}">
        <p14:creationId xmlns:p14="http://schemas.microsoft.com/office/powerpoint/2010/main" val="22790938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A2B01-B5DD-4946-9370-9936A084F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9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527" rtl="0" eaLnBrk="1" fontAlgn="auto" latinLnBrk="0" hangingPunct="1">
              <a:lnSpc>
                <a:spcPct val="100000"/>
              </a:lnSpc>
              <a:spcBef>
                <a:spcPts val="0"/>
              </a:spcBef>
              <a:spcAft>
                <a:spcPts val="0"/>
              </a:spcAft>
              <a:buClrTx/>
              <a:buSzTx/>
              <a:buFontTx/>
              <a:buNone/>
              <a:tabLst/>
              <a:defRPr/>
            </a:pPr>
            <a:fld id="{E258DACF-8309-2044-8EF4-AA7C90F4E9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52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75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58DACF-8309-2044-8EF4-AA7C90F4E9AA}" type="slidenum">
              <a:rPr lang="en-US" smtClean="0"/>
              <a:t>9</a:t>
            </a:fld>
            <a:endParaRPr lang="en-US"/>
          </a:p>
        </p:txBody>
      </p:sp>
    </p:spTree>
    <p:extLst>
      <p:ext uri="{BB962C8B-B14F-4D97-AF65-F5344CB8AC3E}">
        <p14:creationId xmlns:p14="http://schemas.microsoft.com/office/powerpoint/2010/main" val="16438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A8BF2A-3D00-4F40-BF17-6C41EFB173AC}" type="slidenum">
              <a:rPr kumimoji="0" lang="en-US" sz="1200" b="0" i="0" u="none" strike="noStrike" kern="1200" cap="none" spc="0" normalizeH="0" baseline="0" noProof="0" smtClean="0">
                <a:ln>
                  <a:noFill/>
                </a:ln>
                <a:solidFill>
                  <a:prstClr val="black"/>
                </a:solidFill>
                <a:effectLst/>
                <a:uLnTx/>
                <a:uFillTx/>
                <a:latin typeface="Proxima Nova Rg" panose="02000506030000020004"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roxima Nova Rg" panose="02000506030000020004" pitchFamily="50" charset="0"/>
              <a:ea typeface="+mn-ea"/>
              <a:cs typeface="+mn-cs"/>
            </a:endParaRPr>
          </a:p>
        </p:txBody>
      </p:sp>
    </p:spTree>
    <p:extLst>
      <p:ext uri="{BB962C8B-B14F-4D97-AF65-F5344CB8AC3E}">
        <p14:creationId xmlns:p14="http://schemas.microsoft.com/office/powerpoint/2010/main" val="342057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p:cNvSpPr>
          <p:nvPr>
            <p:ph type="sldImg"/>
          </p:nvPr>
        </p:nvSpPr>
        <p:spPr bwMode="auto">
          <a:xfrm>
            <a:off x="381000" y="685800"/>
            <a:ext cx="6096000" cy="3429000"/>
          </a:xfr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i="1" dirty="0"/>
          </a:p>
        </p:txBody>
      </p:sp>
    </p:spTree>
    <p:extLst>
      <p:ext uri="{BB962C8B-B14F-4D97-AF65-F5344CB8AC3E}">
        <p14:creationId xmlns:p14="http://schemas.microsoft.com/office/powerpoint/2010/main" val="262331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7024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860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8015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97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584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427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58169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6012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8366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433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0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97558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68158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2906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274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61784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12517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17267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42571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73883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7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7210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93419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6133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12699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185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5122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08804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1382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4472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945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174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127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788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726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6999880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7327113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2155828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FD3B-38EC-B50B-93F9-9E7FF940FFA8}"/>
              </a:ext>
            </a:extLst>
          </p:cNvPr>
          <p:cNvSpPr>
            <a:spLocks noGrp="1"/>
          </p:cNvSpPr>
          <p:nvPr>
            <p:ph type="title"/>
          </p:nvPr>
        </p:nvSpPr>
        <p:spPr>
          <a:xfrm>
            <a:off x="609601" y="1709738"/>
            <a:ext cx="10515600" cy="2852737"/>
          </a:xfrm>
        </p:spPr>
        <p:txBody>
          <a:bodyPr>
            <a:normAutofit/>
          </a:bodyPr>
          <a:lstStyle/>
          <a:p>
            <a:r>
              <a:rPr lang="en-US" dirty="0"/>
              <a:t>What Are the Data for HER2- Targeted ADCs in HR+/HER2-low Metastatic Breast Cancer?</a:t>
            </a:r>
          </a:p>
        </p:txBody>
      </p:sp>
      <p:sp>
        <p:nvSpPr>
          <p:cNvPr id="3" name="Subtitle 2">
            <a:extLst>
              <a:ext uri="{FF2B5EF4-FFF2-40B4-BE49-F238E27FC236}">
                <a16:creationId xmlns:a16="http://schemas.microsoft.com/office/drawing/2014/main" id="{BC82878B-012F-AEFC-E21C-1B9667C2723E}"/>
              </a:ext>
            </a:extLst>
          </p:cNvPr>
          <p:cNvSpPr>
            <a:spLocks noGrp="1"/>
          </p:cNvSpPr>
          <p:nvPr>
            <p:ph type="body" idx="1"/>
          </p:nvPr>
        </p:nvSpPr>
        <p:spPr>
          <a:xfrm>
            <a:off x="609601" y="4589463"/>
            <a:ext cx="10515600" cy="1500187"/>
          </a:xfrm>
        </p:spPr>
        <p:txBody>
          <a:bodyPr>
            <a:noAutofit/>
          </a:bodyPr>
          <a:lstStyle/>
          <a:p>
            <a:r>
              <a:rPr lang="en-US" b="1" dirty="0">
                <a:solidFill>
                  <a:schemeClr val="accent1"/>
                </a:solidFill>
              </a:rPr>
              <a:t>Erica L. Mayer, MD, MPH</a:t>
            </a:r>
            <a:br>
              <a:rPr lang="en-US" dirty="0"/>
            </a:br>
            <a:r>
              <a:rPr lang="en-US" dirty="0"/>
              <a:t>Institute Physician, Breast Oncology Center</a:t>
            </a:r>
            <a:br>
              <a:rPr lang="en-US" dirty="0"/>
            </a:br>
            <a:r>
              <a:rPr lang="en-US" dirty="0"/>
              <a:t>Dana-Farber Cancer Institute</a:t>
            </a:r>
            <a:br>
              <a:rPr lang="en-US" dirty="0"/>
            </a:br>
            <a:r>
              <a:rPr lang="en-US" dirty="0"/>
              <a:t>Assistant Professor of Medicine</a:t>
            </a:r>
            <a:br>
              <a:rPr lang="en-US" dirty="0"/>
            </a:br>
            <a:r>
              <a:rPr lang="en-US" dirty="0"/>
              <a:t>Harvard Medical School</a:t>
            </a:r>
            <a:br>
              <a:rPr lang="en-US" dirty="0"/>
            </a:br>
            <a:r>
              <a:rPr lang="en-US" dirty="0"/>
              <a:t>Boston, MA</a:t>
            </a:r>
          </a:p>
        </p:txBody>
      </p:sp>
    </p:spTree>
    <p:extLst>
      <p:ext uri="{BB962C8B-B14F-4D97-AF65-F5344CB8AC3E}">
        <p14:creationId xmlns:p14="http://schemas.microsoft.com/office/powerpoint/2010/main" val="358276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C9FAA-0806-D92C-4C2A-74B8A7BC5B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16"/>
          <a:stretch/>
        </p:blipFill>
        <p:spPr>
          <a:xfrm>
            <a:off x="609600" y="1606316"/>
            <a:ext cx="9381363" cy="4212478"/>
          </a:xfrm>
          <a:prstGeom prst="rect">
            <a:avLst/>
          </a:prstGeom>
        </p:spPr>
      </p:pic>
      <p:sp>
        <p:nvSpPr>
          <p:cNvPr id="6" name="Rectangle 5">
            <a:extLst>
              <a:ext uri="{FF2B5EF4-FFF2-40B4-BE49-F238E27FC236}">
                <a16:creationId xmlns:a16="http://schemas.microsoft.com/office/drawing/2014/main" id="{7320B536-DEDE-2D94-4F63-FACB122053FF}"/>
              </a:ext>
            </a:extLst>
          </p:cNvPr>
          <p:cNvSpPr/>
          <p:nvPr/>
        </p:nvSpPr>
        <p:spPr>
          <a:xfrm>
            <a:off x="609600" y="1492010"/>
            <a:ext cx="2403813" cy="3730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14EE09-AA87-68AC-D7DA-BC39D0C987F9}"/>
              </a:ext>
            </a:extLst>
          </p:cNvPr>
          <p:cNvSpPr/>
          <p:nvPr/>
        </p:nvSpPr>
        <p:spPr>
          <a:xfrm>
            <a:off x="2139906" y="1769999"/>
            <a:ext cx="763923" cy="21321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roxima Nova Rg"/>
              <a:ea typeface="+mn-ea"/>
              <a:cs typeface="+mn-cs"/>
            </a:endParaRPr>
          </a:p>
        </p:txBody>
      </p:sp>
      <p:sp>
        <p:nvSpPr>
          <p:cNvPr id="14" name="Rectangle 13">
            <a:extLst>
              <a:ext uri="{FF2B5EF4-FFF2-40B4-BE49-F238E27FC236}">
                <a16:creationId xmlns:a16="http://schemas.microsoft.com/office/drawing/2014/main" id="{851E23F0-1F0B-B0C0-DB0A-AD793BB3B7D6}"/>
              </a:ext>
            </a:extLst>
          </p:cNvPr>
          <p:cNvSpPr/>
          <p:nvPr/>
        </p:nvSpPr>
        <p:spPr>
          <a:xfrm>
            <a:off x="2139906" y="2627531"/>
            <a:ext cx="763923" cy="21199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roxima Nova Rg"/>
              <a:ea typeface="+mn-ea"/>
              <a:cs typeface="+mn-cs"/>
            </a:endParaRPr>
          </a:p>
        </p:txBody>
      </p:sp>
      <p:sp>
        <p:nvSpPr>
          <p:cNvPr id="17" name="TextBox 16">
            <a:extLst>
              <a:ext uri="{FF2B5EF4-FFF2-40B4-BE49-F238E27FC236}">
                <a16:creationId xmlns:a16="http://schemas.microsoft.com/office/drawing/2014/main" id="{8AFAEF52-223D-4DEE-547F-6A6D4384AA5A}"/>
              </a:ext>
            </a:extLst>
          </p:cNvPr>
          <p:cNvSpPr txBox="1"/>
          <p:nvPr/>
        </p:nvSpPr>
        <p:spPr>
          <a:xfrm>
            <a:off x="7976129" y="3629759"/>
            <a:ext cx="3666432" cy="1231106"/>
          </a:xfrm>
          <a:prstGeom prst="rect">
            <a:avLst/>
          </a:prstGeom>
          <a:noFill/>
          <a:ln w="15875">
            <a:noFill/>
          </a:ln>
        </p:spPr>
        <p:txBody>
          <a:bodyPr wrap="square">
            <a:spAutoFit/>
          </a:bodyPr>
          <a:lstStyle/>
          <a:p>
            <a:pPr marL="0" marR="0" lvl="0" indent="0" algn="l" defTabSz="2438370" rtl="0" eaLnBrk="1" fontAlgn="auto" latinLnBrk="0" hangingPunct="1">
              <a:lnSpc>
                <a:spcPct val="100000"/>
              </a:lnSpc>
              <a:spcBef>
                <a:spcPts val="600"/>
              </a:spcBef>
              <a:spcAft>
                <a:spcPts val="0"/>
              </a:spcAft>
              <a:buClr>
                <a:srgbClr val="47484F"/>
              </a:buClr>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Narrow"/>
              </a:rPr>
              <a:t>Most common TEAE associated with:</a:t>
            </a:r>
          </a:p>
          <a:p>
            <a:pPr marL="285744" marR="0" lvl="0" indent="-285744" algn="l" defTabSz="2438370" rtl="0" eaLnBrk="1" fontAlgn="auto" latinLnBrk="0" hangingPunct="1">
              <a:lnSpc>
                <a:spcPct val="100000"/>
              </a:lnSpc>
              <a:spcBef>
                <a:spcPts val="600"/>
              </a:spcBef>
              <a:spcAft>
                <a:spcPts val="0"/>
              </a:spcAft>
              <a:buClr>
                <a:srgbClr val="47484F"/>
              </a:buClr>
              <a:buSzTx/>
              <a:buFontTx/>
              <a:buChar char="-"/>
              <a:tabLst/>
              <a:defRPr/>
            </a:pPr>
            <a:r>
              <a:rPr lang="en-US" sz="1600" kern="0" dirty="0">
                <a:solidFill>
                  <a:srgbClr val="000000"/>
                </a:solidFill>
                <a:latin typeface="Arial" panose="020B0604020202020204" pitchFamily="34" charset="0"/>
                <a:cs typeface="Arial" panose="020B0604020202020204" pitchFamily="34" charset="0"/>
                <a:sym typeface="Arial Narrow"/>
              </a:rPr>
              <a:t>D</a:t>
            </a:r>
            <a:r>
              <a:rPr kumimoji="0" lang="en-US" sz="16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Narrow"/>
              </a:rPr>
              <a:t>ose</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Narrow"/>
              </a:rPr>
              <a:t> reduction: 4.6%, nausea</a:t>
            </a:r>
            <a:b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Narrow"/>
              </a:rPr>
            </a:b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Narrow"/>
              </a:rPr>
              <a:t>and fatigue</a:t>
            </a:r>
          </a:p>
          <a:p>
            <a:pPr marL="285744" marR="0" lvl="0" indent="-285744" algn="l" defTabSz="2438370" rtl="0" eaLnBrk="1" fontAlgn="auto" latinLnBrk="0" hangingPunct="1">
              <a:lnSpc>
                <a:spcPct val="100000"/>
              </a:lnSpc>
              <a:spcBef>
                <a:spcPts val="600"/>
              </a:spcBef>
              <a:spcAft>
                <a:spcPts val="0"/>
              </a:spcAft>
              <a:buClr>
                <a:srgbClr val="47484F"/>
              </a:buClr>
              <a:buSzTx/>
              <a:buFontTx/>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Narrow"/>
              </a:rPr>
              <a:t>Tx discontinuation: 8.2%, ILD</a:t>
            </a:r>
          </a:p>
        </p:txBody>
      </p:sp>
      <p:sp>
        <p:nvSpPr>
          <p:cNvPr id="18" name="Rectangle 17">
            <a:extLst>
              <a:ext uri="{FF2B5EF4-FFF2-40B4-BE49-F238E27FC236}">
                <a16:creationId xmlns:a16="http://schemas.microsoft.com/office/drawing/2014/main" id="{FC5F3729-5EC2-2FEC-4077-D989936684D9}"/>
              </a:ext>
            </a:extLst>
          </p:cNvPr>
          <p:cNvSpPr/>
          <p:nvPr/>
        </p:nvSpPr>
        <p:spPr>
          <a:xfrm>
            <a:off x="2139906" y="2341268"/>
            <a:ext cx="763923" cy="21199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Proxima Nova Rg"/>
              <a:ea typeface="+mn-ea"/>
              <a:cs typeface="+mn-cs"/>
            </a:endParaRPr>
          </a:p>
        </p:txBody>
      </p:sp>
      <p:sp>
        <p:nvSpPr>
          <p:cNvPr id="3" name="Footer Placeholder 2">
            <a:extLst>
              <a:ext uri="{FF2B5EF4-FFF2-40B4-BE49-F238E27FC236}">
                <a16:creationId xmlns:a16="http://schemas.microsoft.com/office/drawing/2014/main" id="{A86E6DEF-33A3-EBB0-115D-9BEA7D4E73FB}"/>
              </a:ext>
            </a:extLst>
          </p:cNvPr>
          <p:cNvSpPr>
            <a:spLocks noGrp="1"/>
          </p:cNvSpPr>
          <p:nvPr>
            <p:ph type="ftr" sz="quarter" idx="3"/>
          </p:nvPr>
        </p:nvSpPr>
        <p:spPr>
          <a:xfrm>
            <a:off x="609600" y="6356350"/>
            <a:ext cx="10744199" cy="442131"/>
          </a:xfrm>
        </p:spPr>
        <p:txBody>
          <a:bodyPr/>
          <a:lstStyle/>
          <a:p>
            <a:r>
              <a:rPr lang="en-US" dirty="0"/>
              <a:t>ILD, interstitial lung disease; Tx, treatment.</a:t>
            </a:r>
          </a:p>
          <a:p>
            <a:r>
              <a:rPr lang="en-US" dirty="0"/>
              <a:t>Modi, S, et al. </a:t>
            </a:r>
            <a:r>
              <a:rPr lang="en-US" i="1" dirty="0"/>
              <a:t>J Clin Oncol. </a:t>
            </a:r>
            <a:r>
              <a:rPr lang="en-US" dirty="0"/>
              <a:t>2022;40(17_Suppl). Abstract LBA3</a:t>
            </a:r>
            <a:r>
              <a:rPr lang="en-US" noProof="0" dirty="0"/>
              <a:t>; Modi S, et al. </a:t>
            </a:r>
            <a:r>
              <a:rPr lang="en-US" i="1" noProof="0" dirty="0"/>
              <a:t>N </a:t>
            </a:r>
            <a:r>
              <a:rPr lang="en-US" i="1" noProof="0" dirty="0" err="1"/>
              <a:t>Engl</a:t>
            </a:r>
            <a:r>
              <a:rPr lang="en-US" i="1" noProof="0" dirty="0"/>
              <a:t> J Med</a:t>
            </a:r>
            <a:r>
              <a:rPr lang="en-US" noProof="0" dirty="0"/>
              <a:t>. 2022;387(1):9-20.</a:t>
            </a:r>
            <a:endParaRPr lang="en-US" dirty="0"/>
          </a:p>
        </p:txBody>
      </p:sp>
      <p:sp>
        <p:nvSpPr>
          <p:cNvPr id="2" name="Title 1">
            <a:extLst>
              <a:ext uri="{FF2B5EF4-FFF2-40B4-BE49-F238E27FC236}">
                <a16:creationId xmlns:a16="http://schemas.microsoft.com/office/drawing/2014/main" id="{0B115E74-2A79-028A-8005-BBB1E291990D}"/>
              </a:ext>
            </a:extLst>
          </p:cNvPr>
          <p:cNvSpPr>
            <a:spLocks noGrp="1"/>
          </p:cNvSpPr>
          <p:nvPr>
            <p:ph type="title"/>
          </p:nvPr>
        </p:nvSpPr>
        <p:spPr>
          <a:xfrm>
            <a:off x="609600" y="199505"/>
            <a:ext cx="10744200" cy="1185577"/>
          </a:xfrm>
        </p:spPr>
        <p:txBody>
          <a:bodyPr>
            <a:normAutofit/>
          </a:bodyPr>
          <a:lstStyle/>
          <a:p>
            <a:r>
              <a:rPr lang="en-US" sz="2800" noProof="0" dirty="0"/>
              <a:t>DESTINY-Breast04: Drug-related TEAEs in ≥20% of Patients</a:t>
            </a:r>
            <a:endParaRPr lang="en-US" sz="2800" dirty="0"/>
          </a:p>
        </p:txBody>
      </p:sp>
      <p:sp>
        <p:nvSpPr>
          <p:cNvPr id="13" name="Content Placeholder 3">
            <a:extLst>
              <a:ext uri="{FF2B5EF4-FFF2-40B4-BE49-F238E27FC236}">
                <a16:creationId xmlns:a16="http://schemas.microsoft.com/office/drawing/2014/main" id="{C9A3F1A9-281E-664A-C9D6-FD1FB901AD88}"/>
              </a:ext>
            </a:extLst>
          </p:cNvPr>
          <p:cNvSpPr>
            <a:spLocks noGrp="1"/>
          </p:cNvSpPr>
          <p:nvPr>
            <p:ph idx="1"/>
          </p:nvPr>
        </p:nvSpPr>
        <p:spPr>
          <a:xfrm>
            <a:off x="1408386" y="1748042"/>
            <a:ext cx="1463040" cy="3613401"/>
          </a:xfrm>
        </p:spPr>
        <p:txBody>
          <a:bodyPr>
            <a:normAutofit/>
          </a:bodyPr>
          <a:lstStyle/>
          <a:p>
            <a:pPr marL="0" indent="0" algn="r">
              <a:buNone/>
            </a:pPr>
            <a:r>
              <a:rPr lang="en-US" sz="1050" b="1" dirty="0"/>
              <a:t>Nausea</a:t>
            </a:r>
          </a:p>
          <a:p>
            <a:pPr marL="0" indent="0" algn="r">
              <a:buNone/>
            </a:pPr>
            <a:r>
              <a:rPr lang="en-US" sz="1050" b="1" dirty="0"/>
              <a:t>Fatigue</a:t>
            </a:r>
          </a:p>
          <a:p>
            <a:pPr marL="0" indent="0" algn="r">
              <a:buNone/>
            </a:pPr>
            <a:r>
              <a:rPr lang="en-US" sz="1050" b="1" dirty="0"/>
              <a:t>Alopecia</a:t>
            </a:r>
          </a:p>
          <a:p>
            <a:pPr marL="0" indent="0" algn="r">
              <a:buNone/>
            </a:pPr>
            <a:r>
              <a:rPr lang="en-US" sz="1050" b="1" dirty="0"/>
              <a:t>Vomiting</a:t>
            </a:r>
          </a:p>
          <a:p>
            <a:pPr marL="0" indent="0" algn="r">
              <a:buNone/>
            </a:pPr>
            <a:r>
              <a:rPr lang="en-US" sz="1050" b="1" dirty="0"/>
              <a:t>Neutropenia</a:t>
            </a:r>
          </a:p>
          <a:p>
            <a:pPr marL="0" indent="0" algn="r">
              <a:buNone/>
            </a:pPr>
            <a:r>
              <a:rPr lang="en-US" sz="1050" b="1" dirty="0"/>
              <a:t>Anemia</a:t>
            </a:r>
          </a:p>
          <a:p>
            <a:pPr marL="0" indent="0" algn="r">
              <a:buNone/>
            </a:pPr>
            <a:r>
              <a:rPr lang="en-US" sz="1050" b="1" dirty="0"/>
              <a:t>Decreased appetite</a:t>
            </a:r>
          </a:p>
          <a:p>
            <a:pPr marL="0" indent="0" algn="r">
              <a:buNone/>
            </a:pPr>
            <a:r>
              <a:rPr lang="en-US" sz="1050" b="1" dirty="0"/>
              <a:t>Thrombocytopenia</a:t>
            </a:r>
          </a:p>
          <a:p>
            <a:pPr marL="0" indent="0" algn="r">
              <a:buNone/>
            </a:pPr>
            <a:r>
              <a:rPr lang="en-US" sz="1050" b="1" dirty="0"/>
              <a:t>Transaminases increased</a:t>
            </a:r>
          </a:p>
          <a:p>
            <a:pPr marL="0" indent="0" algn="r">
              <a:buNone/>
            </a:pPr>
            <a:r>
              <a:rPr lang="en-US" sz="1050" b="1" dirty="0"/>
              <a:t>Leukopenia</a:t>
            </a:r>
          </a:p>
          <a:p>
            <a:pPr marL="0" indent="0" algn="r">
              <a:buNone/>
            </a:pPr>
            <a:r>
              <a:rPr lang="en-US" sz="1050" b="1" dirty="0"/>
              <a:t>Diarrhea</a:t>
            </a:r>
          </a:p>
          <a:p>
            <a:pPr marL="0" indent="0" algn="r">
              <a:buNone/>
            </a:pPr>
            <a:r>
              <a:rPr lang="en-US" sz="1050" b="1" dirty="0"/>
              <a:t>Constipation</a:t>
            </a:r>
          </a:p>
          <a:p>
            <a:pPr marL="0" indent="0" algn="r">
              <a:buNone/>
            </a:pPr>
            <a:endParaRPr lang="en-US" sz="1050" b="1" dirty="0"/>
          </a:p>
        </p:txBody>
      </p:sp>
    </p:spTree>
    <p:extLst>
      <p:ext uri="{BB962C8B-B14F-4D97-AF65-F5344CB8AC3E}">
        <p14:creationId xmlns:p14="http://schemas.microsoft.com/office/powerpoint/2010/main" val="229311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A630CB6-4A2B-A99C-6850-432918AD7FA0}"/>
              </a:ext>
            </a:extLst>
          </p:cNvPr>
          <p:cNvSpPr>
            <a:spLocks noGrp="1"/>
          </p:cNvSpPr>
          <p:nvPr>
            <p:ph type="ftr" sz="quarter" idx="3"/>
          </p:nvPr>
        </p:nvSpPr>
        <p:spPr>
          <a:xfrm>
            <a:off x="609600" y="5324254"/>
            <a:ext cx="10744199" cy="14742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1L, first line; 2L, second line; 3L, third line; 4L, fourth line; 5L, fifth line; </a:t>
            </a:r>
            <a:r>
              <a:rPr kumimoji="0" lang="en-US" altLang="en-US" sz="1000" b="0" i="0"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BRCAm</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breast cancer gene mutation; CDK4/6i, cyclin-dependent kinase 4/6 inhibitor; ESR1m, estrogen receptor 1 mutation; SERD, selective estrogen receptor downregulator.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1. Cardoso F, et al. </a:t>
            </a:r>
            <a:r>
              <a:rPr kumimoji="0" lang="en-US" alt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Ann Oncol</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2018;29:1634-57; 2. </a:t>
            </a:r>
            <a:r>
              <a:rPr lang="en-US" altLang="en-US" sz="1000" dirty="0">
                <a:solidFill>
                  <a:srgbClr val="4D4D4D">
                    <a:tint val="75000"/>
                  </a:srgbClr>
                </a:solidFill>
                <a:latin typeface="Arial" panose="020B0604020202020204"/>
              </a:rPr>
              <a:t>A</a:t>
            </a:r>
            <a:r>
              <a:rPr kumimoji="0" lang="en-US" altLang="en-US" sz="1000" b="0" i="0"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bemaciclib</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Prescribing Information. Eli Lilly and Company. 2023; 3. Palbociclib. Prescribing Information. Pfizer, Inc. 2022; 4. Ribociclib. Prescribing Information. Novartis Pharmaceuticals Corporation. 2022; 5. </a:t>
            </a:r>
            <a:r>
              <a:rPr kumimoji="0" lang="en-US" altLang="en-US" sz="1000" b="0" i="0"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Alpelisib</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Prescribing Information. Novartis Pharmaceuticals Corporation. 2022; 6. Fribbens C, et al. </a:t>
            </a:r>
            <a:r>
              <a:rPr kumimoji="0" lang="en-US" alt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J Clin Oncol</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2016;34(25):2961-8; 7. Bardia A, et al. San Antonio Breast Cancer Symposium, 2017. Abstract PD5-08; 8. Fam-trastuzumab deruxtecan-</a:t>
            </a:r>
            <a:r>
              <a:rPr kumimoji="0" lang="en-US" altLang="en-US" sz="1000" b="0" i="0"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nxki</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Prescribing Information. Daiichi Sankyo, Inc. 2022; 9. Olaparib. Prescribing Information. </a:t>
            </a:r>
            <a:r>
              <a:rPr lang="en-US" altLang="en-US" sz="1000" dirty="0">
                <a:solidFill>
                  <a:srgbClr val="4D4D4D">
                    <a:tint val="75000"/>
                  </a:srgbClr>
                </a:solidFill>
                <a:latin typeface="Arial" panose="020B0604020202020204"/>
              </a:rPr>
              <a:t>A</a:t>
            </a:r>
            <a:r>
              <a:rPr kumimoji="0" lang="en-US" altLang="en-US" sz="1000" b="0" i="0"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straZeneca</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Pharmaceuticals LP. 2023; 10. Talazoparib. Prescribing Information. Pfizer, Inc. 2018; 11. </a:t>
            </a:r>
            <a:r>
              <a:rPr kumimoji="0" 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Modi S, et al. </a:t>
            </a:r>
            <a:r>
              <a:rPr kumimoji="0" 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N </a:t>
            </a:r>
            <a:r>
              <a:rPr kumimoji="0" lang="en-US" sz="1000" b="0" i="1" u="none" strike="noStrike" kern="1200" cap="none" spc="0" normalizeH="0" baseline="0" noProof="0" dirty="0" err="1">
                <a:ln>
                  <a:noFill/>
                </a:ln>
                <a:solidFill>
                  <a:srgbClr val="4D4D4D">
                    <a:tint val="75000"/>
                  </a:srgbClr>
                </a:solidFill>
                <a:effectLst/>
                <a:uLnTx/>
                <a:uFillTx/>
                <a:latin typeface="Arial" panose="020B0604020202020204"/>
                <a:ea typeface="+mn-ea"/>
                <a:cs typeface="+mn-cs"/>
              </a:rPr>
              <a:t>Engl</a:t>
            </a:r>
            <a:r>
              <a:rPr kumimoji="0" 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J Med</a:t>
            </a:r>
            <a:r>
              <a:rPr kumimoji="0" 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2022;387(1):9-20;</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12. Smyth LM, et al. </a:t>
            </a:r>
            <a:r>
              <a:rPr kumimoji="0" lang="en-US" alt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Cancer Discov</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2020;10(2):198-213; 13. Bardia A, et al</a:t>
            </a:r>
            <a:r>
              <a:rPr kumimoji="0" lang="en-US" altLang="en-US" sz="1000" b="0" i="1"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J Clin Oncol</a:t>
            </a:r>
            <a:r>
              <a:rPr kumimoji="0" lang="en-US" altLang="en-US" sz="1000" b="0" i="0" u="none" strike="noStrike" kern="1200" cap="none" spc="0" normalizeH="0" baseline="0" noProof="0" dirty="0">
                <a:ln>
                  <a:noFill/>
                </a:ln>
                <a:solidFill>
                  <a:srgbClr val="4D4D4D">
                    <a:tint val="75000"/>
                  </a:srgbClr>
                </a:solidFill>
                <a:effectLst/>
                <a:uLnTx/>
                <a:uFillTx/>
                <a:latin typeface="Arial" panose="020B0604020202020204"/>
                <a:ea typeface="+mn-ea"/>
                <a:cs typeface="+mn-cs"/>
              </a:rPr>
              <a:t>. 2018;36(15_suppl). Abstract 1004.</a:t>
            </a:r>
          </a:p>
        </p:txBody>
      </p:sp>
      <p:sp>
        <p:nvSpPr>
          <p:cNvPr id="2" name="Title 1">
            <a:extLst>
              <a:ext uri="{FF2B5EF4-FFF2-40B4-BE49-F238E27FC236}">
                <a16:creationId xmlns:a16="http://schemas.microsoft.com/office/drawing/2014/main" id="{CB6334CA-A788-454E-8ABE-DFD584EA083E}"/>
              </a:ext>
            </a:extLst>
          </p:cNvPr>
          <p:cNvSpPr>
            <a:spLocks noGrp="1"/>
          </p:cNvSpPr>
          <p:nvPr>
            <p:ph type="title"/>
          </p:nvPr>
        </p:nvSpPr>
        <p:spPr>
          <a:xfrm>
            <a:off x="609600" y="199505"/>
            <a:ext cx="11044518" cy="1185577"/>
          </a:xfrm>
        </p:spPr>
        <p:txBody>
          <a:bodyPr>
            <a:normAutofit/>
          </a:bodyPr>
          <a:lstStyle/>
          <a:p>
            <a:r>
              <a:rPr lang="en-US" sz="2800" dirty="0"/>
              <a:t>Approach to Therapy for HR+/HER2- Metastatic Breast Cancer: </a:t>
            </a:r>
            <a:r>
              <a:rPr lang="en-US" sz="2400" b="0" dirty="0"/>
              <a:t>Move to Personalization</a:t>
            </a:r>
            <a:endParaRPr lang="en-US" sz="2800" b="0" dirty="0"/>
          </a:p>
        </p:txBody>
      </p:sp>
      <p:sp>
        <p:nvSpPr>
          <p:cNvPr id="6" name="Rettangolo arrotondato 46"/>
          <p:cNvSpPr>
            <a:spLocks noChangeArrowheads="1"/>
          </p:cNvSpPr>
          <p:nvPr/>
        </p:nvSpPr>
        <p:spPr bwMode="auto">
          <a:xfrm>
            <a:off x="723467" y="1493296"/>
            <a:ext cx="2036815" cy="33175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51428" tIns="25717" rIns="51428" bIns="25717" anchor="ctr"/>
          <a:lstStyle/>
          <a:p>
            <a:pPr marL="0" marR="0" lvl="0" indent="0" algn="ctr" defTabSz="914400" rtl="0" eaLnBrk="1" fontAlgn="base" latinLnBrk="0" hangingPunct="1">
              <a:lnSpc>
                <a:spcPct val="90000"/>
              </a:lnSpc>
              <a:spcBef>
                <a:spcPct val="0"/>
              </a:spcBef>
              <a:spcAft>
                <a:spcPct val="0"/>
              </a:spcAft>
              <a:buClr>
                <a:srgbClr val="99CC00"/>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1L</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[1-4]</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ttangolo arrotondato 46"/>
          <p:cNvSpPr>
            <a:spLocks noChangeArrowheads="1"/>
          </p:cNvSpPr>
          <p:nvPr/>
        </p:nvSpPr>
        <p:spPr bwMode="auto">
          <a:xfrm>
            <a:off x="2846856" y="1490492"/>
            <a:ext cx="1974962" cy="34878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51428" tIns="25717" rIns="51428" bIns="25717" anchor="ctr"/>
          <a:lstStyle/>
          <a:p>
            <a:pPr marL="0" marR="0" lvl="0" indent="0" algn="ctr" defTabSz="914400" rtl="0" eaLnBrk="1" fontAlgn="base" latinLnBrk="0" hangingPunct="1">
              <a:lnSpc>
                <a:spcPct val="90000"/>
              </a:lnSpc>
              <a:spcBef>
                <a:spcPct val="0"/>
              </a:spcBef>
              <a:spcAft>
                <a:spcPct val="0"/>
              </a:spcAft>
              <a:buClr>
                <a:srgbClr val="99CC00"/>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2L</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ettangolo arrotondato 46"/>
          <p:cNvSpPr>
            <a:spLocks noChangeArrowheads="1"/>
          </p:cNvSpPr>
          <p:nvPr/>
        </p:nvSpPr>
        <p:spPr bwMode="auto">
          <a:xfrm>
            <a:off x="4897665" y="1490492"/>
            <a:ext cx="2246873" cy="35897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51428" tIns="25717" rIns="51428" bIns="25717" anchor="ctr"/>
          <a:lstStyle/>
          <a:p>
            <a:pPr marL="0" marR="0" lvl="0" indent="0" algn="ctr" defTabSz="914400" rtl="0" eaLnBrk="1" fontAlgn="base" latinLnBrk="0" hangingPunct="1">
              <a:lnSpc>
                <a:spcPct val="90000"/>
              </a:lnSpc>
              <a:spcBef>
                <a:spcPct val="0"/>
              </a:spcBef>
              <a:spcAft>
                <a:spcPct val="0"/>
              </a:spcAft>
              <a:buClr>
                <a:srgbClr val="99CC00"/>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3L</a:t>
            </a:r>
          </a:p>
        </p:txBody>
      </p:sp>
      <p:sp>
        <p:nvSpPr>
          <p:cNvPr id="35" name="Rectangle 34"/>
          <p:cNvSpPr/>
          <p:nvPr/>
        </p:nvSpPr>
        <p:spPr>
          <a:xfrm>
            <a:off x="728143" y="1913116"/>
            <a:ext cx="2036815" cy="307503"/>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AI + CDK4/6i</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Rectangle 36"/>
          <p:cNvSpPr/>
          <p:nvPr/>
        </p:nvSpPr>
        <p:spPr>
          <a:xfrm>
            <a:off x="2846856" y="1913116"/>
            <a:ext cx="1974961" cy="689188"/>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Fulvestrant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CDK4/6i)</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Rectangle 37"/>
          <p:cNvSpPr/>
          <p:nvPr/>
        </p:nvSpPr>
        <p:spPr>
          <a:xfrm>
            <a:off x="4903715" y="1915695"/>
            <a:ext cx="2246873" cy="523657"/>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Exemestane + everolimus</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[8]</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5DCB65FD-CA09-43BC-9FEA-8D3B9CCAED58}"/>
              </a:ext>
            </a:extLst>
          </p:cNvPr>
          <p:cNvSpPr/>
          <p:nvPr/>
        </p:nvSpPr>
        <p:spPr>
          <a:xfrm>
            <a:off x="728143" y="2301262"/>
            <a:ext cx="2032139" cy="472863"/>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Fulvestrant + CDK4/6i</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EA5E6EBC-32A7-4B2C-80A5-51DD53729F9C}"/>
              </a:ext>
            </a:extLst>
          </p:cNvPr>
          <p:cNvSpPr/>
          <p:nvPr/>
        </p:nvSpPr>
        <p:spPr>
          <a:xfrm>
            <a:off x="2846856" y="2656812"/>
            <a:ext cx="1974961" cy="555747"/>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Exemestane + everolimus</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Rettangolo arrotondato 46">
            <a:extLst>
              <a:ext uri="{FF2B5EF4-FFF2-40B4-BE49-F238E27FC236}">
                <a16:creationId xmlns:a16="http://schemas.microsoft.com/office/drawing/2014/main" id="{066951AC-4797-4AE2-A18E-CF75DDE57759}"/>
              </a:ext>
            </a:extLst>
          </p:cNvPr>
          <p:cNvSpPr>
            <a:spLocks noChangeArrowheads="1"/>
          </p:cNvSpPr>
          <p:nvPr/>
        </p:nvSpPr>
        <p:spPr bwMode="auto">
          <a:xfrm>
            <a:off x="7240301" y="1493296"/>
            <a:ext cx="2036944" cy="35897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51428" tIns="25717" rIns="51428" bIns="25717" anchor="ctr"/>
          <a:lstStyle/>
          <a:p>
            <a:pPr marL="0" marR="0" lvl="0" indent="0" algn="ctr" defTabSz="914400" rtl="0" eaLnBrk="1" fontAlgn="base" latinLnBrk="0" hangingPunct="1">
              <a:lnSpc>
                <a:spcPct val="90000"/>
              </a:lnSpc>
              <a:spcBef>
                <a:spcPct val="0"/>
              </a:spcBef>
              <a:spcAft>
                <a:spcPct val="0"/>
              </a:spcAft>
              <a:buClr>
                <a:srgbClr val="99CC00"/>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4L/5L</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FF3B188-4BD8-436E-A5BC-A481A0DC4A04}"/>
              </a:ext>
            </a:extLst>
          </p:cNvPr>
          <p:cNvSpPr/>
          <p:nvPr/>
        </p:nvSpPr>
        <p:spPr>
          <a:xfrm>
            <a:off x="7240301" y="1915694"/>
            <a:ext cx="2067416" cy="523657"/>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Taxane or capecitabine</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Rettangolo arrotondato 46">
            <a:extLst>
              <a:ext uri="{FF2B5EF4-FFF2-40B4-BE49-F238E27FC236}">
                <a16:creationId xmlns:a16="http://schemas.microsoft.com/office/drawing/2014/main" id="{F1F596A5-1BF5-4B16-AA13-C68E0A1345C3}"/>
              </a:ext>
            </a:extLst>
          </p:cNvPr>
          <p:cNvSpPr>
            <a:spLocks noChangeArrowheads="1"/>
          </p:cNvSpPr>
          <p:nvPr/>
        </p:nvSpPr>
        <p:spPr bwMode="auto">
          <a:xfrm>
            <a:off x="9357818" y="1493296"/>
            <a:ext cx="2078532" cy="33175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51428" tIns="25717" rIns="51428" bIns="25717" anchor="ctr"/>
          <a:lstStyle/>
          <a:p>
            <a:pPr marL="0" marR="0" lvl="0" indent="0" algn="ctr" defTabSz="914400" rtl="0" eaLnBrk="1" fontAlgn="base" latinLnBrk="0" hangingPunct="1">
              <a:lnSpc>
                <a:spcPct val="90000"/>
              </a:lnSpc>
              <a:spcBef>
                <a:spcPct val="0"/>
              </a:spcBef>
              <a:spcAft>
                <a:spcPct val="0"/>
              </a:spcAft>
              <a:buClr>
                <a:srgbClr val="99CC00"/>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4L+</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29" name="Rectangle 28">
            <a:extLst>
              <a:ext uri="{FF2B5EF4-FFF2-40B4-BE49-F238E27FC236}">
                <a16:creationId xmlns:a16="http://schemas.microsoft.com/office/drawing/2014/main" id="{78250B04-95CC-40A5-9421-772E90A59914}"/>
              </a:ext>
            </a:extLst>
          </p:cNvPr>
          <p:cNvSpPr/>
          <p:nvPr/>
        </p:nvSpPr>
        <p:spPr>
          <a:xfrm>
            <a:off x="9389209" y="1915694"/>
            <a:ext cx="2011148" cy="1403598"/>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Eribulin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Doxorubicin</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liposomal</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Vinorelbine</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Gemcitabine</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Carboplatin</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25EB57AE-0BC8-48DA-A9B0-C19965C4F1EA}"/>
              </a:ext>
            </a:extLst>
          </p:cNvPr>
          <p:cNvSpPr/>
          <p:nvPr/>
        </p:nvSpPr>
        <p:spPr>
          <a:xfrm>
            <a:off x="2846856" y="3274551"/>
            <a:ext cx="1974962" cy="680392"/>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PIK3CA</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fulvestrant + alpelisib</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[5]</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7003C5E9-293E-4AE6-96BC-B071981234B4}"/>
              </a:ext>
            </a:extLst>
          </p:cNvPr>
          <p:cNvSpPr/>
          <p:nvPr/>
        </p:nvSpPr>
        <p:spPr>
          <a:xfrm>
            <a:off x="7240301" y="2502778"/>
            <a:ext cx="2067416" cy="480659"/>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BRCA</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 olaparib or talazoparib</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[9,10]</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FA5BF332-0801-4429-8F0B-9FEFAFE9B03F}"/>
              </a:ext>
            </a:extLst>
          </p:cNvPr>
          <p:cNvSpPr/>
          <p:nvPr/>
        </p:nvSpPr>
        <p:spPr>
          <a:xfrm>
            <a:off x="9389209" y="4107031"/>
            <a:ext cx="2011149" cy="1012847"/>
          </a:xfrm>
          <a:prstGeom prst="rect">
            <a:avLst/>
          </a:prstGeom>
          <a:ln/>
        </p:spPr>
        <p:style>
          <a:lnRef idx="1">
            <a:schemeClr val="accent3"/>
          </a:lnRef>
          <a:fillRef idx="3">
            <a:schemeClr val="accent3"/>
          </a:fillRef>
          <a:effectRef idx="2">
            <a:schemeClr val="accent3"/>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Sacituzumab govitecan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(IMMU-132)</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[13]</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BE0E8A76-E8E6-184E-BE87-7B28EE6716B6}"/>
              </a:ext>
            </a:extLst>
          </p:cNvPr>
          <p:cNvSpPr/>
          <p:nvPr/>
        </p:nvSpPr>
        <p:spPr>
          <a:xfrm>
            <a:off x="728143" y="4107031"/>
            <a:ext cx="4288978" cy="393351"/>
          </a:xfrm>
          <a:prstGeom prst="rect">
            <a:avLst/>
          </a:prstGeom>
          <a:ln/>
        </p:spPr>
        <p:style>
          <a:lnRef idx="1">
            <a:schemeClr val="accent3"/>
          </a:lnRef>
          <a:fillRef idx="3">
            <a:schemeClr val="accent3"/>
          </a:fillRef>
          <a:effectRef idx="2">
            <a:schemeClr val="accent3"/>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ESR1</a:t>
            </a: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 SERD (+ CDK4/6i)</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[6,7]</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6C0F1102-ACBE-E042-BD9B-129EB3A8FB08}"/>
              </a:ext>
            </a:extLst>
          </p:cNvPr>
          <p:cNvSpPr/>
          <p:nvPr/>
        </p:nvSpPr>
        <p:spPr>
          <a:xfrm>
            <a:off x="7216855" y="4107031"/>
            <a:ext cx="2117517" cy="1012847"/>
          </a:xfrm>
          <a:prstGeom prst="rect">
            <a:avLst/>
          </a:prstGeom>
          <a:ln/>
        </p:spPr>
        <p:style>
          <a:lnRef idx="1">
            <a:schemeClr val="accent3"/>
          </a:lnRef>
          <a:fillRef idx="3">
            <a:schemeClr val="accent3"/>
          </a:fillRef>
          <a:effectRef idx="2">
            <a:schemeClr val="accent3"/>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HER2 low: trastuzumab deruxtecan (DS8201a)</a:t>
            </a:r>
            <a:r>
              <a:rPr kumimoji="0" lang="it-IT" sz="14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[11]</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189A7DC2-910C-5B42-BCC0-7F082B13DF24}"/>
              </a:ext>
            </a:extLst>
          </p:cNvPr>
          <p:cNvSpPr/>
          <p:nvPr/>
        </p:nvSpPr>
        <p:spPr>
          <a:xfrm>
            <a:off x="4897665" y="2515772"/>
            <a:ext cx="2246873" cy="467665"/>
          </a:xfrm>
          <a:prstGeom prst="rect">
            <a:avLst/>
          </a:prstGeom>
          <a:ln/>
        </p:spPr>
        <p:style>
          <a:lnRef idx="1">
            <a:schemeClr val="accent5"/>
          </a:lnRef>
          <a:fillRef idx="3">
            <a:schemeClr val="accent5"/>
          </a:fillRef>
          <a:effectRef idx="2">
            <a:schemeClr val="accent5"/>
          </a:effectRef>
          <a:fontRef idx="minor">
            <a:schemeClr val="lt1"/>
          </a:fontRef>
        </p:style>
        <p:txBody>
          <a:bodyPr lIns="51428" tIns="25717" rIns="51428" bIns="25717"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Tamoxifen</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168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Expanding ADCs Across Metastatic Breast Cancer: Disrupting Dx &amp; Tx Silos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Correctly determine HER2 expression status in existing and newly diagnosed metastatic breast cancer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for patients with HR-positive/HER2-low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key components and advantages of ADCs in special populations of patients with metastatic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7EE8770-49F3-75B3-FF76-C2C7915F1655}"/>
              </a:ext>
            </a:extLst>
          </p:cNvPr>
          <p:cNvSpPr>
            <a:spLocks noGrp="1"/>
          </p:cNvSpPr>
          <p:nvPr>
            <p:ph type="ftr" sz="quarter" idx="3"/>
          </p:nvPr>
        </p:nvSpPr>
        <p:spPr>
          <a:xfrm>
            <a:off x="609600" y="6356350"/>
            <a:ext cx="10744199" cy="442131"/>
          </a:xfrm>
        </p:spPr>
        <p:txBody>
          <a:bodyPr/>
          <a:lstStyle/>
          <a:p>
            <a:r>
              <a:rPr lang="en-US" dirty="0"/>
              <a:t>ADC, antibody-drug conjugate; T-</a:t>
            </a:r>
            <a:r>
              <a:rPr lang="en-US" dirty="0" err="1"/>
              <a:t>DXd</a:t>
            </a:r>
            <a:r>
              <a:rPr lang="en-US" dirty="0"/>
              <a:t>, trastuzumab </a:t>
            </a:r>
            <a:r>
              <a:rPr lang="en-US" dirty="0" err="1"/>
              <a:t>deruxtecan</a:t>
            </a:r>
            <a:r>
              <a:rPr lang="en-US" dirty="0"/>
              <a:t>.</a:t>
            </a:r>
          </a:p>
          <a:p>
            <a:r>
              <a:rPr lang="en-US" dirty="0"/>
              <a:t>Modi S, et al. </a:t>
            </a:r>
            <a:r>
              <a:rPr lang="en-US" i="1" dirty="0"/>
              <a:t>J Clin Oncol</a:t>
            </a:r>
            <a:r>
              <a:rPr lang="en-US" dirty="0"/>
              <a:t>. 2020;38(17):1887-96; Modi S, et al. </a:t>
            </a:r>
            <a:r>
              <a:rPr lang="en-US" i="1" dirty="0"/>
              <a:t>N </a:t>
            </a:r>
            <a:r>
              <a:rPr lang="en-US" i="1" dirty="0" err="1"/>
              <a:t>Engl</a:t>
            </a:r>
            <a:r>
              <a:rPr lang="en-US" i="1" dirty="0"/>
              <a:t> J Med</a:t>
            </a:r>
            <a:r>
              <a:rPr lang="en-US" dirty="0"/>
              <a:t>. 2022;387(1):9-20; Nakada T, et al. </a:t>
            </a:r>
            <a:r>
              <a:rPr lang="en-US" i="1" dirty="0"/>
              <a:t>Chem Pharm Bull </a:t>
            </a:r>
            <a:r>
              <a:rPr lang="en-US" dirty="0"/>
              <a:t>(Tokyo). 2019;67:173-85; </a:t>
            </a:r>
            <a:r>
              <a:rPr lang="en-US" dirty="0" err="1"/>
              <a:t>Oglitani</a:t>
            </a:r>
            <a:r>
              <a:rPr lang="en-US" dirty="0"/>
              <a:t> Y, et al. </a:t>
            </a:r>
            <a:r>
              <a:rPr lang="en-US" i="1" dirty="0"/>
              <a:t>Clin Cancer Res</a:t>
            </a:r>
            <a:r>
              <a:rPr lang="en-US" dirty="0"/>
              <a:t>. 2016;22(20):5097-108.</a:t>
            </a:r>
          </a:p>
        </p:txBody>
      </p:sp>
      <p:sp>
        <p:nvSpPr>
          <p:cNvPr id="2" name="Title 1">
            <a:extLst>
              <a:ext uri="{FF2B5EF4-FFF2-40B4-BE49-F238E27FC236}">
                <a16:creationId xmlns:a16="http://schemas.microsoft.com/office/drawing/2014/main" id="{8F106828-920D-1E1D-93D5-3D4D9B2D9956}"/>
              </a:ext>
            </a:extLst>
          </p:cNvPr>
          <p:cNvSpPr>
            <a:spLocks noGrp="1"/>
          </p:cNvSpPr>
          <p:nvPr>
            <p:ph type="title"/>
          </p:nvPr>
        </p:nvSpPr>
        <p:spPr>
          <a:xfrm>
            <a:off x="609600" y="199505"/>
            <a:ext cx="10744200" cy="1185577"/>
          </a:xfrm>
        </p:spPr>
        <p:txBody>
          <a:bodyPr>
            <a:noAutofit/>
          </a:bodyPr>
          <a:lstStyle/>
          <a:p>
            <a:r>
              <a:rPr lang="en-US" dirty="0"/>
              <a:t>T-</a:t>
            </a:r>
            <a:r>
              <a:rPr lang="en-US" dirty="0" err="1"/>
              <a:t>DXd</a:t>
            </a:r>
            <a:r>
              <a:rPr lang="en-US" dirty="0"/>
              <a:t>* Mechanism of Action: </a:t>
            </a:r>
            <a:br>
              <a:rPr lang="en-US" dirty="0"/>
            </a:br>
            <a:r>
              <a:rPr lang="en-US" sz="2400" b="0" i="1" dirty="0"/>
              <a:t>Selective Delivery of Toxic Payload and Bystander Effect</a:t>
            </a:r>
            <a:endParaRPr lang="en-US" b="0" i="1" dirty="0"/>
          </a:p>
        </p:txBody>
      </p:sp>
      <p:pic>
        <p:nvPicPr>
          <p:cNvPr id="4" name="Picture 3">
            <a:extLst>
              <a:ext uri="{FF2B5EF4-FFF2-40B4-BE49-F238E27FC236}">
                <a16:creationId xmlns:a16="http://schemas.microsoft.com/office/drawing/2014/main" id="{20B8F2F2-10B8-654D-2985-833FBCB504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31040" y="1750808"/>
            <a:ext cx="6369210" cy="3582147"/>
          </a:xfrm>
          <a:prstGeom prst="rect">
            <a:avLst/>
          </a:prstGeom>
          <a:ln>
            <a:solidFill>
              <a:schemeClr val="tx1"/>
            </a:solidFill>
          </a:ln>
        </p:spPr>
      </p:pic>
      <p:grpSp>
        <p:nvGrpSpPr>
          <p:cNvPr id="6" name="Group 5">
            <a:extLst>
              <a:ext uri="{FF2B5EF4-FFF2-40B4-BE49-F238E27FC236}">
                <a16:creationId xmlns:a16="http://schemas.microsoft.com/office/drawing/2014/main" id="{5DE89D16-71F3-BB2C-D190-253071D6CD38}"/>
              </a:ext>
            </a:extLst>
          </p:cNvPr>
          <p:cNvGrpSpPr/>
          <p:nvPr/>
        </p:nvGrpSpPr>
        <p:grpSpPr>
          <a:xfrm>
            <a:off x="291750" y="1750809"/>
            <a:ext cx="4994222" cy="3582147"/>
            <a:chOff x="291750" y="1945881"/>
            <a:chExt cx="4994222" cy="3582147"/>
          </a:xfrm>
        </p:grpSpPr>
        <p:pic>
          <p:nvPicPr>
            <p:cNvPr id="164" name="Picture 163">
              <a:extLst>
                <a:ext uri="{FF2B5EF4-FFF2-40B4-BE49-F238E27FC236}">
                  <a16:creationId xmlns:a16="http://schemas.microsoft.com/office/drawing/2014/main" id="{3353C039-94A6-5E0D-A760-14A682E09DA8}"/>
                </a:ext>
              </a:extLst>
            </p:cNvPr>
            <p:cNvPicPr>
              <a:picLocks noChangeAspect="1"/>
            </p:cNvPicPr>
            <p:nvPr/>
          </p:nvPicPr>
          <p:blipFill>
            <a:blip r:embed="rId3"/>
            <a:stretch>
              <a:fillRect/>
            </a:stretch>
          </p:blipFill>
          <p:spPr>
            <a:xfrm>
              <a:off x="291750" y="1945881"/>
              <a:ext cx="4994222" cy="3582147"/>
            </a:xfrm>
            <a:prstGeom prst="rect">
              <a:avLst/>
            </a:prstGeom>
            <a:ln>
              <a:solidFill>
                <a:schemeClr val="tx1"/>
              </a:solidFill>
            </a:ln>
          </p:spPr>
        </p:pic>
        <p:sp>
          <p:nvSpPr>
            <p:cNvPr id="5" name="Rectangle 4">
              <a:extLst>
                <a:ext uri="{FF2B5EF4-FFF2-40B4-BE49-F238E27FC236}">
                  <a16:creationId xmlns:a16="http://schemas.microsoft.com/office/drawing/2014/main" id="{211141EE-0EEC-4F7E-9B28-4593E857E671}"/>
                </a:ext>
              </a:extLst>
            </p:cNvPr>
            <p:cNvSpPr/>
            <p:nvPr/>
          </p:nvSpPr>
          <p:spPr>
            <a:xfrm>
              <a:off x="3001108" y="1958072"/>
              <a:ext cx="246184" cy="258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54DD6418-798C-7B1D-1913-201C67236E80}"/>
              </a:ext>
            </a:extLst>
          </p:cNvPr>
          <p:cNvSpPr/>
          <p:nvPr/>
        </p:nvSpPr>
        <p:spPr>
          <a:xfrm>
            <a:off x="4990997" y="5017677"/>
            <a:ext cx="165817"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86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7432-04D5-4546-AFED-E485C0A1DD28}"/>
              </a:ext>
            </a:extLst>
          </p:cNvPr>
          <p:cNvSpPr>
            <a:spLocks noGrp="1"/>
          </p:cNvSpPr>
          <p:nvPr>
            <p:ph type="title"/>
          </p:nvPr>
        </p:nvSpPr>
        <p:spPr>
          <a:xfrm>
            <a:off x="609600" y="199505"/>
            <a:ext cx="10744200" cy="1185577"/>
          </a:xfrm>
        </p:spPr>
        <p:txBody>
          <a:bodyPr/>
          <a:lstStyle/>
          <a:p>
            <a:r>
              <a:rPr lang="en-US" dirty="0"/>
              <a:t>Trastuzumab </a:t>
            </a:r>
            <a:r>
              <a:rPr lang="en-US" dirty="0" err="1"/>
              <a:t>Deruxtecan</a:t>
            </a:r>
            <a:r>
              <a:rPr lang="en-US" dirty="0"/>
              <a:t> (T-</a:t>
            </a:r>
            <a:r>
              <a:rPr lang="en-US" dirty="0" err="1"/>
              <a:t>DXd</a:t>
            </a:r>
            <a:r>
              <a:rPr lang="en-US" dirty="0"/>
              <a:t>) </a:t>
            </a:r>
          </a:p>
        </p:txBody>
      </p:sp>
      <p:sp>
        <p:nvSpPr>
          <p:cNvPr id="5" name="Content Placeholder 4">
            <a:extLst>
              <a:ext uri="{FF2B5EF4-FFF2-40B4-BE49-F238E27FC236}">
                <a16:creationId xmlns:a16="http://schemas.microsoft.com/office/drawing/2014/main" id="{9C469ADA-F1BD-67A9-E16B-B926C8555F3C}"/>
              </a:ext>
            </a:extLst>
          </p:cNvPr>
          <p:cNvSpPr>
            <a:spLocks noGrp="1"/>
          </p:cNvSpPr>
          <p:nvPr>
            <p:ph sz="half" idx="1"/>
          </p:nvPr>
        </p:nvSpPr>
        <p:spPr>
          <a:xfrm>
            <a:off x="609600" y="1496291"/>
            <a:ext cx="5181600" cy="4680672"/>
          </a:xfrm>
        </p:spPr>
        <p:txBody>
          <a:bodyPr>
            <a:normAutofit/>
          </a:bodyPr>
          <a:lstStyle/>
          <a:p>
            <a:pPr marL="0" indent="0">
              <a:buNone/>
            </a:pPr>
            <a:r>
              <a:rPr lang="en-US" sz="2000" b="1" dirty="0">
                <a:solidFill>
                  <a:schemeClr val="accent1"/>
                </a:solidFill>
              </a:rPr>
              <a:t>Activity in </a:t>
            </a:r>
            <a:r>
              <a:rPr lang="en-US" sz="2000" b="1" u="sng" dirty="0">
                <a:solidFill>
                  <a:schemeClr val="accent1"/>
                </a:solidFill>
              </a:rPr>
              <a:t>HER2-low</a:t>
            </a:r>
            <a:r>
              <a:rPr lang="en-US" sz="2000" b="1" dirty="0">
                <a:solidFill>
                  <a:schemeClr val="accent1"/>
                </a:solidFill>
              </a:rPr>
              <a:t> Metastatic Breast Cancer (MBC)</a:t>
            </a:r>
          </a:p>
          <a:p>
            <a:r>
              <a:rPr lang="en-GB" sz="2000" dirty="0"/>
              <a:t>First presented at ASCO 2018, results from a Phase 1b study of T-</a:t>
            </a:r>
            <a:r>
              <a:rPr lang="en-GB" sz="2000" dirty="0" err="1"/>
              <a:t>DXd</a:t>
            </a:r>
            <a:r>
              <a:rPr lang="en-GB" sz="2000" dirty="0"/>
              <a:t> suggested activity in </a:t>
            </a:r>
            <a:r>
              <a:rPr lang="en-GB" sz="2000" b="1" dirty="0">
                <a:solidFill>
                  <a:schemeClr val="tx1"/>
                </a:solidFill>
              </a:rPr>
              <a:t>HER2-low MBC</a:t>
            </a:r>
          </a:p>
          <a:p>
            <a:r>
              <a:rPr lang="en-GB" sz="2000" dirty="0"/>
              <a:t>Among 54 highly pre-treated (median 7.5 prior therapies) metastatic breast cancer patients with HER2 </a:t>
            </a:r>
            <a:r>
              <a:rPr lang="en-GB" sz="2000" b="1" dirty="0">
                <a:solidFill>
                  <a:schemeClr val="tx1"/>
                </a:solidFill>
              </a:rPr>
              <a:t>IHC 1+ or 2+/FISH-</a:t>
            </a:r>
            <a:r>
              <a:rPr lang="en-GB" sz="2000" dirty="0"/>
              <a:t>:</a:t>
            </a:r>
          </a:p>
          <a:p>
            <a:pPr lvl="1"/>
            <a:r>
              <a:rPr lang="en-GB" sz="1800" dirty="0"/>
              <a:t>ORR 37%</a:t>
            </a:r>
          </a:p>
          <a:p>
            <a:pPr lvl="1"/>
            <a:r>
              <a:rPr lang="en-GB" sz="1800" dirty="0" err="1"/>
              <a:t>mPFS</a:t>
            </a:r>
            <a:r>
              <a:rPr lang="en-GB" sz="1800" dirty="0"/>
              <a:t> 11 months</a:t>
            </a:r>
          </a:p>
          <a:p>
            <a:endParaRPr lang="en-GB" sz="2000" dirty="0"/>
          </a:p>
          <a:p>
            <a:endParaRPr lang="en-US" sz="2000" dirty="0"/>
          </a:p>
          <a:p>
            <a:endParaRPr lang="en-US" sz="2000" dirty="0"/>
          </a:p>
        </p:txBody>
      </p:sp>
      <p:sp>
        <p:nvSpPr>
          <p:cNvPr id="13" name="Footer Placeholder 12">
            <a:extLst>
              <a:ext uri="{FF2B5EF4-FFF2-40B4-BE49-F238E27FC236}">
                <a16:creationId xmlns:a16="http://schemas.microsoft.com/office/drawing/2014/main" id="{E5306DBA-729D-9DD5-4780-8202170BFE74}"/>
              </a:ext>
            </a:extLst>
          </p:cNvPr>
          <p:cNvSpPr>
            <a:spLocks noGrp="1"/>
          </p:cNvSpPr>
          <p:nvPr>
            <p:ph type="ftr" sz="quarter" idx="3"/>
          </p:nvPr>
        </p:nvSpPr>
        <p:spPr>
          <a:xfrm>
            <a:off x="609600" y="6356350"/>
            <a:ext cx="10515599" cy="442131"/>
          </a:xfrm>
        </p:spPr>
        <p:txBody>
          <a:bodyPr/>
          <a:lstStyle/>
          <a:p>
            <a:r>
              <a:rPr lang="en-US" dirty="0"/>
              <a:t>ASCO, American Society of Clinical Oncology; AST, aspartate </a:t>
            </a:r>
            <a:r>
              <a:rPr lang="en-US" dirty="0" err="1"/>
              <a:t>immunotransferase</a:t>
            </a:r>
            <a:r>
              <a:rPr lang="en-US" dirty="0"/>
              <a:t>; FISH, fluorescence in situ hybridization; HER2, human epidermal growth factor receptor 2; IHC, immunohistochemistry; MBC, metastatic breast cancer; </a:t>
            </a:r>
            <a:r>
              <a:rPr lang="en-US" dirty="0" err="1"/>
              <a:t>mPFS</a:t>
            </a:r>
            <a:r>
              <a:rPr lang="en-US" dirty="0"/>
              <a:t>, median progression-free survival; ORR, objective response rate; TEAE, treatment emergent adverse event; WBC, white blood cell. </a:t>
            </a:r>
          </a:p>
          <a:p>
            <a:r>
              <a:rPr lang="en-US" dirty="0"/>
              <a:t>Modi S, et al. </a:t>
            </a:r>
            <a:r>
              <a:rPr lang="en-US" i="1" dirty="0"/>
              <a:t>J Clin Oncol. </a:t>
            </a:r>
            <a:r>
              <a:rPr lang="en-US" dirty="0"/>
              <a:t>2020;38(17):1887-96.</a:t>
            </a:r>
          </a:p>
        </p:txBody>
      </p:sp>
      <p:pic>
        <p:nvPicPr>
          <p:cNvPr id="52" name="Immagine 7">
            <a:extLst>
              <a:ext uri="{FF2B5EF4-FFF2-40B4-BE49-F238E27FC236}">
                <a16:creationId xmlns:a16="http://schemas.microsoft.com/office/drawing/2014/main" id="{BBC92408-CEDC-E4EA-D5C8-F668606B9A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134" b="9226"/>
          <a:stretch/>
        </p:blipFill>
        <p:spPr>
          <a:xfrm>
            <a:off x="6551231" y="1298458"/>
            <a:ext cx="5031167" cy="3230421"/>
          </a:xfrm>
          <a:prstGeom prst="rect">
            <a:avLst/>
          </a:prstGeom>
          <a:ln>
            <a:solidFill>
              <a:srgbClr val="7A7C7B"/>
            </a:solidFill>
          </a:ln>
        </p:spPr>
      </p:pic>
      <p:sp>
        <p:nvSpPr>
          <p:cNvPr id="53" name="Rectangle 52">
            <a:extLst>
              <a:ext uri="{FF2B5EF4-FFF2-40B4-BE49-F238E27FC236}">
                <a16:creationId xmlns:a16="http://schemas.microsoft.com/office/drawing/2014/main" id="{4DE62681-5DE1-D807-4E04-30F69A384954}"/>
              </a:ext>
            </a:extLst>
          </p:cNvPr>
          <p:cNvSpPr/>
          <p:nvPr/>
        </p:nvSpPr>
        <p:spPr>
          <a:xfrm>
            <a:off x="6551232" y="4731272"/>
            <a:ext cx="5031168" cy="102359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400" dirty="0"/>
              <a:t>Common Grade ≥3 TEAEs included decreases in neutrophil, platelet, and WBC counts; anaemia;  hypokalaemia; AST increase; decreased appetite; and </a:t>
            </a:r>
            <a:r>
              <a:rPr lang="en-US" sz="1400" dirty="0"/>
              <a:t>diarrhea</a:t>
            </a:r>
          </a:p>
        </p:txBody>
      </p:sp>
    </p:spTree>
    <p:extLst>
      <p:ext uri="{BB962C8B-B14F-4D97-AF65-F5344CB8AC3E}">
        <p14:creationId xmlns:p14="http://schemas.microsoft.com/office/powerpoint/2010/main" val="111946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27">
            <a:extLst>
              <a:ext uri="{FF2B5EF4-FFF2-40B4-BE49-F238E27FC236}">
                <a16:creationId xmlns:a16="http://schemas.microsoft.com/office/drawing/2014/main" id="{50B96D09-4979-9F0D-F618-87744C7B35ED}"/>
              </a:ext>
            </a:extLst>
          </p:cNvPr>
          <p:cNvCxnSpPr>
            <a:cxnSpLocks/>
            <a:stCxn id="16" idx="1"/>
            <a:endCxn id="17" idx="1"/>
          </p:cNvCxnSpPr>
          <p:nvPr/>
        </p:nvCxnSpPr>
        <p:spPr>
          <a:xfrm rot="10800000" flipV="1">
            <a:off x="5961984" y="2290737"/>
            <a:ext cx="12700" cy="1529645"/>
          </a:xfrm>
          <a:prstGeom prst="bentConnector3">
            <a:avLst>
              <a:gd name="adj1" fmla="val 5736000"/>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A10AF38E-FF96-9F36-CB7B-93E598ACE5C3}"/>
              </a:ext>
            </a:extLst>
          </p:cNvPr>
          <p:cNvSpPr/>
          <p:nvPr/>
        </p:nvSpPr>
        <p:spPr>
          <a:xfrm>
            <a:off x="609600" y="1229042"/>
            <a:ext cx="6263918" cy="369332"/>
          </a:xfrm>
          <a:prstGeom prst="rect">
            <a:avLst/>
          </a:prstGeom>
        </p:spPr>
        <p:txBody>
          <a:bodyPr wrap="square">
            <a:spAutoFit/>
          </a:bodyPr>
          <a:lstStyle/>
          <a:p>
            <a:pPr marL="0" marR="0" lvl="0" indent="0" algn="l" defTabSz="914058"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accent1"/>
                </a:solidFill>
                <a:effectLst/>
                <a:uLnTx/>
                <a:uFillTx/>
                <a:latin typeface="Arial" panose="020B0604020202020204"/>
                <a:ea typeface="ＭＳ Ｐゴシック" charset="0"/>
                <a:cs typeface="Calibri" panose="020F0502020204030204" pitchFamily="34" charset="0"/>
              </a:rPr>
              <a:t>An open-label, multicenter study (NCT03734029) </a:t>
            </a:r>
          </a:p>
        </p:txBody>
      </p:sp>
      <p:sp>
        <p:nvSpPr>
          <p:cNvPr id="12" name="Subtitle 2">
            <a:extLst>
              <a:ext uri="{FF2B5EF4-FFF2-40B4-BE49-F238E27FC236}">
                <a16:creationId xmlns:a16="http://schemas.microsoft.com/office/drawing/2014/main" id="{CC9419B9-16E0-980D-57BD-6CFA7E880AA9}"/>
              </a:ext>
            </a:extLst>
          </p:cNvPr>
          <p:cNvSpPr txBox="1">
            <a:spLocks/>
          </p:cNvSpPr>
          <p:nvPr/>
        </p:nvSpPr>
        <p:spPr>
          <a:xfrm>
            <a:off x="950082" y="4309836"/>
            <a:ext cx="5731134" cy="1031120"/>
          </a:xfrm>
          <a:prstGeom prst="rect">
            <a:avLst/>
          </a:prstGeom>
          <a:noFill/>
          <a:ln w="76200">
            <a:noFill/>
          </a:ln>
        </p:spPr>
        <p:txBody>
          <a:bodyPr anchor="t">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marR="0" lvl="0" indent="0" algn="l" defTabSz="1625214" rtl="0" eaLnBrk="1" fontAlgn="auto" latinLnBrk="0" hangingPunct="1">
              <a:lnSpc>
                <a:spcPct val="100000"/>
              </a:lnSpc>
              <a:spcBef>
                <a:spcPts val="0"/>
              </a:spcBef>
              <a:spcAft>
                <a:spcPts val="300"/>
              </a:spcAft>
              <a:buClr>
                <a:srgbClr val="113468"/>
              </a:buClr>
              <a:buSzTx/>
              <a:buFontTx/>
              <a:buNone/>
              <a:tabLst/>
              <a:defRPr/>
            </a:pPr>
            <a:r>
              <a:rPr kumimoji="0" lang="en-US" sz="14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rPr>
              <a:t>Stratification factors</a:t>
            </a:r>
          </a:p>
          <a:p>
            <a:pPr marL="234901" marR="0" lvl="0" indent="-234901" algn="l" defTabSz="1625214"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rPr>
              <a:t>Centrally assessed HER2 </a:t>
            </a:r>
            <a:r>
              <a:rPr kumimoji="0" lang="en-US" sz="12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Calibri"/>
              </a:rPr>
              <a:t>status</a:t>
            </a:r>
            <a:r>
              <a:rPr kumimoji="0" lang="en-US" sz="1200" b="0" i="0" u="none" strike="noStrike" kern="1200" cap="none" spc="0" normalizeH="0" baseline="30000" noProof="0" dirty="0" err="1">
                <a:ln>
                  <a:noFill/>
                </a:ln>
                <a:solidFill>
                  <a:schemeClr val="tx1"/>
                </a:solidFill>
                <a:effectLst/>
                <a:uLnTx/>
                <a:uFillTx/>
                <a:latin typeface="Arial" panose="020B0604020202020204" pitchFamily="34" charset="0"/>
                <a:cs typeface="Arial" panose="020B0604020202020204" pitchFamily="34" charset="0"/>
                <a:sym typeface="Calibri"/>
              </a:rPr>
              <a:t>d</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rPr>
              <a:t> (IHC 1+ vs IHC 2+/ISH−)</a:t>
            </a:r>
          </a:p>
          <a:p>
            <a:pPr marL="234901" marR="0" lvl="0" indent="-234901" algn="l" defTabSz="1625214"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rPr>
              <a:t>1 versus 2 prior lines of chemotherapy </a:t>
            </a:r>
          </a:p>
          <a:p>
            <a:pPr marL="234901" marR="0" lvl="0" indent="-234901" algn="l" defTabSz="1625214" rtl="0" eaLnBrk="1" fontAlgn="auto" latinLnBrk="0" hangingPunct="1">
              <a:lnSpc>
                <a:spcPct val="100000"/>
              </a:lnSpc>
              <a:spcBef>
                <a:spcPts val="0"/>
              </a:spcBef>
              <a:spcAft>
                <a:spcPts val="300"/>
              </a:spcAft>
              <a:buClr>
                <a:srgbClr val="113468"/>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rPr>
              <a:t>HR+ (with vs without prior treatment with CDK4/6 inhibitor) versus HR−</a:t>
            </a:r>
          </a:p>
        </p:txBody>
      </p:sp>
      <p:grpSp>
        <p:nvGrpSpPr>
          <p:cNvPr id="13" name="Group 12">
            <a:extLst>
              <a:ext uri="{FF2B5EF4-FFF2-40B4-BE49-F238E27FC236}">
                <a16:creationId xmlns:a16="http://schemas.microsoft.com/office/drawing/2014/main" id="{532BA936-9701-2D06-C084-0720CA4D98D3}"/>
              </a:ext>
            </a:extLst>
          </p:cNvPr>
          <p:cNvGrpSpPr/>
          <p:nvPr/>
        </p:nvGrpSpPr>
        <p:grpSpPr>
          <a:xfrm>
            <a:off x="1064368" y="1908897"/>
            <a:ext cx="9832232" cy="2404309"/>
            <a:chOff x="772224" y="3151804"/>
            <a:chExt cx="21705207" cy="5773124"/>
          </a:xfrm>
        </p:grpSpPr>
        <p:sp>
          <p:nvSpPr>
            <p:cNvPr id="14" name="Subtitle 2">
              <a:extLst>
                <a:ext uri="{FF2B5EF4-FFF2-40B4-BE49-F238E27FC236}">
                  <a16:creationId xmlns:a16="http://schemas.microsoft.com/office/drawing/2014/main" id="{217D9D1D-9F21-DC34-9ED1-161B82410AB0}"/>
                </a:ext>
              </a:extLst>
            </p:cNvPr>
            <p:cNvSpPr txBox="1">
              <a:spLocks/>
            </p:cNvSpPr>
            <p:nvPr/>
          </p:nvSpPr>
          <p:spPr>
            <a:xfrm>
              <a:off x="16457633" y="3151804"/>
              <a:ext cx="6019798" cy="4115160"/>
            </a:xfrm>
            <a:prstGeom prst="rect">
              <a:avLst/>
            </a:prstGeom>
            <a:ln/>
          </p:spPr>
          <p:style>
            <a:lnRef idx="1">
              <a:schemeClr val="accent6"/>
            </a:lnRef>
            <a:fillRef idx="3">
              <a:schemeClr val="accent6"/>
            </a:fillRef>
            <a:effectRef idx="2">
              <a:schemeClr val="accent6"/>
            </a:effectRef>
            <a:fontRef idx="minor">
              <a:schemeClr val="lt1"/>
            </a:fontRef>
          </p:style>
          <p:txBody>
            <a:bodyPr anchor="ctr">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marR="0" lvl="0" indent="0" algn="l" defTabSz="1625214" rtl="0" eaLnBrk="1" fontAlgn="auto" latinLnBrk="0" hangingPunct="1">
                <a:lnSpc>
                  <a:spcPct val="100000"/>
                </a:lnSpc>
                <a:spcBef>
                  <a:spcPts val="3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Primary endpoint</a:t>
              </a:r>
            </a:p>
            <a:p>
              <a:pPr marL="228552" marR="0" lvl="0" indent="-228552" algn="l" defTabSz="1625214"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PFS by BICR (HR+) </a:t>
              </a:r>
            </a:p>
            <a:p>
              <a:pPr marL="228552" marR="0" lvl="0" indent="-228552" algn="l" defTabSz="1625214"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endPar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endParaRPr>
            </a:p>
            <a:p>
              <a:pPr marL="0" marR="0" lvl="0" indent="0" algn="l" defTabSz="1625214" rtl="0" eaLnBrk="1" fontAlgn="auto" latinLnBrk="0" hangingPunct="1">
                <a:lnSpc>
                  <a:spcPct val="100000"/>
                </a:lnSpc>
                <a:spcBef>
                  <a:spcPts val="3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Key secondary </a:t>
              </a:r>
              <a:r>
                <a:rPr kumimoji="0" lang="en-US" sz="14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sym typeface="Calibri"/>
                </a:rPr>
                <a:t>endpoints</a:t>
              </a:r>
              <a:r>
                <a:rPr kumimoji="0" lang="en-US" sz="1400" b="1" i="0" u="none" strike="noStrike" kern="0" cap="none" spc="0" normalizeH="0" baseline="30000" noProof="0" dirty="0" err="1">
                  <a:ln>
                    <a:noFill/>
                  </a:ln>
                  <a:solidFill>
                    <a:schemeClr val="bg1"/>
                  </a:solidFill>
                  <a:effectLst/>
                  <a:uLnTx/>
                  <a:uFillTx/>
                  <a:latin typeface="Arial" panose="020B0604020202020204" pitchFamily="34" charset="0"/>
                  <a:cs typeface="Arial" panose="020B0604020202020204" pitchFamily="34" charset="0"/>
                  <a:sym typeface="Calibri"/>
                </a:rPr>
                <a:t>b</a:t>
              </a:r>
              <a:endParaRPr kumimoji="0" lang="en-US" sz="14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sym typeface="Calibri"/>
              </a:endParaRPr>
            </a:p>
            <a:p>
              <a:pPr marL="228552" marR="0" lvl="0" indent="-228552" algn="l" defTabSz="1625214"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PFS by BICR (all patients) </a:t>
              </a:r>
            </a:p>
            <a:p>
              <a:pPr marL="228552" marR="0" lvl="0" indent="-228552" algn="l" defTabSz="1625214" rtl="0" eaLnBrk="1" fontAlgn="auto" latinLnBrk="0" hangingPunct="1">
                <a:lnSpc>
                  <a:spcPct val="100000"/>
                </a:lnSpc>
                <a:spcBef>
                  <a:spcPts val="300"/>
                </a:spcBef>
                <a:spcAft>
                  <a:spcPts val="0"/>
                </a:spcAft>
                <a:buClr>
                  <a:schemeClr val="bg1"/>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OS (HR+ and all patients)</a:t>
              </a:r>
              <a:endPar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endParaRPr>
            </a:p>
          </p:txBody>
        </p:sp>
        <p:grpSp>
          <p:nvGrpSpPr>
            <p:cNvPr id="15" name="Group 14">
              <a:extLst>
                <a:ext uri="{FF2B5EF4-FFF2-40B4-BE49-F238E27FC236}">
                  <a16:creationId xmlns:a16="http://schemas.microsoft.com/office/drawing/2014/main" id="{274D758E-EB67-B6F5-30AA-99B716AE9DDC}"/>
                </a:ext>
              </a:extLst>
            </p:cNvPr>
            <p:cNvGrpSpPr/>
            <p:nvPr/>
          </p:nvGrpSpPr>
          <p:grpSpPr>
            <a:xfrm>
              <a:off x="772224" y="3595087"/>
              <a:ext cx="9930894" cy="4984518"/>
              <a:chOff x="933262" y="4205090"/>
              <a:chExt cx="9930894" cy="4984518"/>
            </a:xfrm>
          </p:grpSpPr>
          <p:cxnSp>
            <p:nvCxnSpPr>
              <p:cNvPr id="19" name="Straight Arrow Connector 18">
                <a:extLst>
                  <a:ext uri="{FF2B5EF4-FFF2-40B4-BE49-F238E27FC236}">
                    <a16:creationId xmlns:a16="http://schemas.microsoft.com/office/drawing/2014/main" id="{7983BA92-68E5-658F-5366-469AA9014FBA}"/>
                  </a:ext>
                </a:extLst>
              </p:cNvPr>
              <p:cNvCxnSpPr>
                <a:cxnSpLocks/>
              </p:cNvCxnSpPr>
              <p:nvPr/>
            </p:nvCxnSpPr>
            <p:spPr>
              <a:xfrm>
                <a:off x="7858825" y="6706003"/>
                <a:ext cx="1512305" cy="0"/>
              </a:xfrm>
              <a:prstGeom prst="straightConnector1">
                <a:avLst/>
              </a:prstGeom>
              <a:noFill/>
              <a:ln w="12700" cap="flat" cmpd="sng" algn="ctr">
                <a:solidFill>
                  <a:srgbClr val="000000"/>
                </a:solidFill>
                <a:prstDash val="solid"/>
                <a:tailEnd type="triangle"/>
              </a:ln>
              <a:effectLst/>
            </p:spPr>
          </p:cxnSp>
          <p:sp>
            <p:nvSpPr>
              <p:cNvPr id="23" name="Oval 22">
                <a:extLst>
                  <a:ext uri="{FF2B5EF4-FFF2-40B4-BE49-F238E27FC236}">
                    <a16:creationId xmlns:a16="http://schemas.microsoft.com/office/drawing/2014/main" id="{72F9472B-E24A-FD50-5468-0A4F8E631E9E}"/>
                  </a:ext>
                </a:extLst>
              </p:cNvPr>
              <p:cNvSpPr/>
              <p:nvPr/>
            </p:nvSpPr>
            <p:spPr>
              <a:xfrm>
                <a:off x="9371130" y="5969881"/>
                <a:ext cx="1493026" cy="1421922"/>
              </a:xfrm>
              <a:prstGeom prst="ellipse">
                <a:avLst/>
              </a:prstGeom>
              <a:solidFill>
                <a:srgbClr val="000000"/>
              </a:solidFill>
              <a:ln w="25400" cap="flat" cmpd="sng" algn="ctr">
                <a:solidFill>
                  <a:srgbClr val="000000"/>
                </a:solidFill>
                <a:prstDash val="solid"/>
              </a:ln>
              <a:effectLst/>
            </p:spPr>
            <p:txBody>
              <a:bodyPr lIns="47995" tIns="47995" rIns="47995" bIns="47995" rtlCol="0" anchor="ctr"/>
              <a:lstStyle/>
              <a:p>
                <a:pPr marL="0" marR="0" lvl="0" indent="0" algn="ctr" defTabSz="914184"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ＭＳ Ｐゴシック" charset="0"/>
                    <a:cs typeface="+mn-cs"/>
                  </a:rPr>
                  <a:t>R</a:t>
                </a:r>
              </a:p>
              <a:p>
                <a:pPr marL="0" marR="0" lvl="0" indent="0" algn="ctr" defTabSz="914184"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ＭＳ Ｐゴシック" charset="0"/>
                    <a:cs typeface="+mn-cs"/>
                  </a:rPr>
                  <a:t>2:1</a:t>
                </a:r>
              </a:p>
            </p:txBody>
          </p:sp>
          <p:sp>
            <p:nvSpPr>
              <p:cNvPr id="24" name="Subtitle 2">
                <a:extLst>
                  <a:ext uri="{FF2B5EF4-FFF2-40B4-BE49-F238E27FC236}">
                    <a16:creationId xmlns:a16="http://schemas.microsoft.com/office/drawing/2014/main" id="{A5B80151-BEF6-EB68-89E6-9B792581795B}"/>
                  </a:ext>
                </a:extLst>
              </p:cNvPr>
              <p:cNvSpPr txBox="1">
                <a:spLocks/>
              </p:cNvSpPr>
              <p:nvPr/>
            </p:nvSpPr>
            <p:spPr>
              <a:xfrm>
                <a:off x="933262" y="4205090"/>
                <a:ext cx="6925560" cy="4984518"/>
              </a:xfrm>
              <a:prstGeom prst="rect">
                <a:avLst/>
              </a:prstGeom>
              <a:ln/>
            </p:spPr>
            <p:style>
              <a:lnRef idx="1">
                <a:schemeClr val="accent1"/>
              </a:lnRef>
              <a:fillRef idx="3">
                <a:schemeClr val="accent1"/>
              </a:fillRef>
              <a:effectRef idx="2">
                <a:schemeClr val="accent1"/>
              </a:effectRef>
              <a:fontRef idx="minor">
                <a:schemeClr val="lt1"/>
              </a:fontRef>
            </p:style>
            <p:txBody>
              <a:bodyPr anchor="ctr">
                <a:noAutofit/>
              </a:bodyPr>
              <a:lst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a:lstStyle>
              <a:p>
                <a:pPr marL="0" lvl="2" algn="l" defTabSz="1625214">
                  <a:buClr>
                    <a:schemeClr val="bg1"/>
                  </a:buClr>
                  <a:defRPr/>
                </a:pPr>
                <a:r>
                  <a:rPr kumimoji="0" lang="en-US" sz="14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sym typeface="Calibri"/>
                  </a:rPr>
                  <a:t>Patients</a:t>
                </a:r>
                <a:r>
                  <a:rPr kumimoji="0" lang="en-US" sz="1400" b="1" i="0" u="none" strike="noStrike" kern="0" cap="none" spc="0" normalizeH="0" baseline="30000" noProof="0" dirty="0" err="1">
                    <a:ln>
                      <a:noFill/>
                    </a:ln>
                    <a:solidFill>
                      <a:schemeClr val="bg1"/>
                    </a:solidFill>
                    <a:effectLst/>
                    <a:uLnTx/>
                    <a:uFillTx/>
                    <a:latin typeface="Arial" panose="020B0604020202020204" pitchFamily="34" charset="0"/>
                    <a:cs typeface="Arial" panose="020B0604020202020204" pitchFamily="34" charset="0"/>
                    <a:sym typeface="Calibri"/>
                  </a:rPr>
                  <a:t>a</a:t>
                </a:r>
                <a:br>
                  <a:rPr lang="en-US" sz="1400" b="1" kern="0" baseline="30000" dirty="0">
                    <a:solidFill>
                      <a:schemeClr val="bg1"/>
                    </a:solidFill>
                    <a:latin typeface="Arial" panose="020B0604020202020204" pitchFamily="34" charset="0"/>
                    <a:cs typeface="Arial" panose="020B0604020202020204" pitchFamily="34" charset="0"/>
                  </a:rPr>
                </a:br>
                <a:endParaRPr kumimoji="0" lang="en-US" sz="1400" b="1" i="0" u="none" strike="noStrike" kern="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sym typeface="Calibri"/>
                </a:endParaRPr>
              </a:p>
              <a:p>
                <a:pPr marL="228552" lvl="2" indent="-228552" algn="l" defTabSz="1625214">
                  <a:spcBef>
                    <a:spcPts val="0"/>
                  </a:spcBef>
                  <a:buClr>
                    <a:schemeClr val="bg1"/>
                  </a:buClr>
                  <a:buFont typeface="Arial" panose="020B0604020202020204" pitchFamily="34" charset="0"/>
                  <a:buChar char="•"/>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HER2-low (IHC 1+ vs IHC 2+/ISH−), unresectable, and/or </a:t>
                </a:r>
                <a:r>
                  <a:rPr lang="en-US" sz="1400" dirty="0">
                    <a:solidFill>
                      <a:schemeClr val="bg1"/>
                    </a:solidFill>
                    <a:latin typeface="Arial" panose="020B0604020202020204" pitchFamily="34" charset="0"/>
                    <a:cs typeface="Arial" panose="020B0604020202020204" pitchFamily="34" charset="0"/>
                  </a:rPr>
                  <a:t>M</a:t>
                </a: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BC treated with 1-2 prior lines of chemotherapy in the metastatic setting</a:t>
                </a:r>
              </a:p>
              <a:p>
                <a:pPr marL="228552" lvl="2" indent="-228552" algn="l" defTabSz="1625214">
                  <a:spcBef>
                    <a:spcPts val="0"/>
                  </a:spcBef>
                  <a:buClr>
                    <a:schemeClr val="bg1"/>
                  </a:buClr>
                  <a:buFont typeface="Arial" panose="020B0604020202020204" pitchFamily="34" charset="0"/>
                  <a:buChar char="•"/>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HR+ disease considered</a:t>
                </a:r>
                <a:b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br>
                <a:r>
                  <a:rPr kumimoji="0" lang="en-US"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rPr>
                  <a:t>endocrine refractory</a:t>
                </a:r>
              </a:p>
            </p:txBody>
          </p:sp>
        </p:grpSp>
        <p:sp>
          <p:nvSpPr>
            <p:cNvPr id="16" name="Rectangle 15">
              <a:extLst>
                <a:ext uri="{FF2B5EF4-FFF2-40B4-BE49-F238E27FC236}">
                  <a16:creationId xmlns:a16="http://schemas.microsoft.com/office/drawing/2014/main" id="{739B6E6B-C339-2990-AA1F-EC4862488E1F}"/>
                </a:ext>
              </a:extLst>
            </p:cNvPr>
            <p:cNvSpPr/>
            <p:nvPr/>
          </p:nvSpPr>
          <p:spPr>
            <a:xfrm>
              <a:off x="11583988" y="3154263"/>
              <a:ext cx="3681714" cy="1828801"/>
            </a:xfrm>
            <a:prstGeom prst="rect">
              <a:avLst/>
            </a:prstGeom>
            <a:solidFill>
              <a:srgbClr val="005BAA"/>
            </a:solidFill>
            <a:ln w="9525" cap="flat" cmpd="sng" algn="ctr">
              <a:noFill/>
              <a:prstDash val="solid"/>
            </a:ln>
            <a:effectLst/>
          </p:spPr>
          <p:txBody>
            <a:bodyPr rtlCol="0" anchor="ctr"/>
            <a:lstStyle/>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T-DXd </a:t>
              </a:r>
            </a:p>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5.4 mg/kg Q3W</a:t>
              </a:r>
            </a:p>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(n = 373)</a:t>
              </a:r>
            </a:p>
          </p:txBody>
        </p:sp>
        <p:sp>
          <p:nvSpPr>
            <p:cNvPr id="17" name="Rectangle 16">
              <a:extLst>
                <a:ext uri="{FF2B5EF4-FFF2-40B4-BE49-F238E27FC236}">
                  <a16:creationId xmlns:a16="http://schemas.microsoft.com/office/drawing/2014/main" id="{87C72FF9-5FD2-9056-7BE7-E334A10EA2D4}"/>
                </a:ext>
              </a:extLst>
            </p:cNvPr>
            <p:cNvSpPr/>
            <p:nvPr/>
          </p:nvSpPr>
          <p:spPr>
            <a:xfrm>
              <a:off x="11583987" y="6558235"/>
              <a:ext cx="3681715" cy="2366693"/>
            </a:xfrm>
            <a:prstGeom prst="rect">
              <a:avLst/>
            </a:prstGeom>
            <a:solidFill>
              <a:srgbClr val="969696"/>
            </a:solidFill>
            <a:ln>
              <a:noFill/>
            </a:ln>
            <a:effectLst/>
          </p:spPr>
          <p:txBody>
            <a:bodyPr rtlCol="0" anchor="ctr"/>
            <a:lstStyle/>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TPC </a:t>
              </a:r>
            </a:p>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05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Capecitabine, eribulin, gemcitabine, paclitaxel, nab-paclitaxel</a:t>
              </a:r>
              <a:r>
                <a:rPr kumimoji="0" lang="en-US" altLang="ja-JP" sz="1050" b="1" i="0" u="none" strike="noStrike" kern="1200" cap="none" spc="0" normalizeH="0" baseline="3000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c</a:t>
              </a:r>
            </a:p>
            <a:p>
              <a:pPr marL="0" marR="0" lvl="0" indent="0" algn="ctr" defTabSz="914058" rtl="0" eaLnBrk="1" fontAlgn="base" latinLnBrk="0" hangingPunct="1">
                <a:lnSpc>
                  <a:spcPct val="100000"/>
                </a:lnSpc>
                <a:spcBef>
                  <a:spcPct val="0"/>
                </a:spcBef>
                <a:spcAft>
                  <a:spcPct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panose="020B0604020202020204" pitchFamily="34" charset="0"/>
                  <a:ea typeface="Meiryo UI" pitchFamily="50" charset="-128"/>
                  <a:cs typeface="Arial" panose="020B0604020202020204" pitchFamily="34" charset="0"/>
                </a:rPr>
                <a:t>(n = 184)</a:t>
              </a:r>
            </a:p>
          </p:txBody>
        </p:sp>
        <p:sp>
          <p:nvSpPr>
            <p:cNvPr id="18" name="TextBox 17">
              <a:extLst>
                <a:ext uri="{FF2B5EF4-FFF2-40B4-BE49-F238E27FC236}">
                  <a16:creationId xmlns:a16="http://schemas.microsoft.com/office/drawing/2014/main" id="{AB01CB58-3D0A-346B-A8D6-FF75BB7CF69D}"/>
                </a:ext>
              </a:extLst>
            </p:cNvPr>
            <p:cNvSpPr txBox="1"/>
            <p:nvPr/>
          </p:nvSpPr>
          <p:spPr>
            <a:xfrm>
              <a:off x="12397270" y="5232189"/>
              <a:ext cx="2570487" cy="1046576"/>
            </a:xfrm>
            <a:prstGeom prst="rect">
              <a:avLst/>
            </a:prstGeom>
            <a:noFill/>
          </p:spPr>
          <p:txBody>
            <a:bodyPr wrap="square" rtlCol="0">
              <a:spAutoFit/>
            </a:bodyPr>
            <a:lstStyle/>
            <a:p>
              <a:pPr marL="0" marR="0" lvl="0" indent="0" algn="l"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ＭＳ Ｐゴシック" charset="0"/>
                  <a:cs typeface="+mn-cs"/>
                </a:rPr>
                <a:t>HR+ ≈ 480</a:t>
              </a:r>
            </a:p>
            <a:p>
              <a:pPr marL="0" marR="0" lvl="0" indent="0" algn="l"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ＭＳ Ｐゴシック" charset="0"/>
                  <a:cs typeface="+mn-cs"/>
                </a:rPr>
                <a:t>HR− ≈ 60</a:t>
              </a:r>
              <a:endParaRPr kumimoji="0" lang="en-US" sz="1200" b="1"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grpSp>
      <p:graphicFrame>
        <p:nvGraphicFramePr>
          <p:cNvPr id="25" name="Table 24">
            <a:extLst>
              <a:ext uri="{FF2B5EF4-FFF2-40B4-BE49-F238E27FC236}">
                <a16:creationId xmlns:a16="http://schemas.microsoft.com/office/drawing/2014/main" id="{7E451E1E-540B-7B5B-26D0-9291771EECA2}"/>
              </a:ext>
            </a:extLst>
          </p:cNvPr>
          <p:cNvGraphicFramePr>
            <a:graphicFrameLocks noGrp="1"/>
          </p:cNvGraphicFramePr>
          <p:nvPr>
            <p:extLst>
              <p:ext uri="{D42A27DB-BD31-4B8C-83A1-F6EECF244321}">
                <p14:modId xmlns:p14="http://schemas.microsoft.com/office/powerpoint/2010/main" val="2389736652"/>
              </p:ext>
            </p:extLst>
          </p:nvPr>
        </p:nvGraphicFramePr>
        <p:xfrm>
          <a:off x="8169694" y="3795655"/>
          <a:ext cx="2726906" cy="1598295"/>
        </p:xfrm>
        <a:graphic>
          <a:graphicData uri="http://schemas.openxmlformats.org/drawingml/2006/table">
            <a:tbl>
              <a:tblPr firstRow="1" bandRow="1">
                <a:tableStyleId>{10A1B5D5-9B99-4C35-A422-299274C87663}</a:tableStyleId>
              </a:tblPr>
              <a:tblGrid>
                <a:gridCol w="1575471">
                  <a:extLst>
                    <a:ext uri="{9D8B030D-6E8A-4147-A177-3AD203B41FA5}">
                      <a16:colId xmlns:a16="http://schemas.microsoft.com/office/drawing/2014/main" val="3624223050"/>
                    </a:ext>
                  </a:extLst>
                </a:gridCol>
                <a:gridCol w="1151435">
                  <a:extLst>
                    <a:ext uri="{9D8B030D-6E8A-4147-A177-3AD203B41FA5}">
                      <a16:colId xmlns:a16="http://schemas.microsoft.com/office/drawing/2014/main" val="3691362276"/>
                    </a:ext>
                  </a:extLst>
                </a:gridCol>
              </a:tblGrid>
              <a:tr h="236516">
                <a:tc gridSpan="2">
                  <a:txBody>
                    <a:bodyPr/>
                    <a:lstStyle>
                      <a:lvl1pPr marL="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1pPr>
                      <a:lvl2pPr marL="4572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2pPr>
                      <a:lvl3pPr marL="9144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3pPr>
                      <a:lvl4pPr marL="13716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4pPr>
                      <a:lvl5pPr marL="18288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5pPr>
                      <a:lvl6pPr marL="22860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6pPr>
                      <a:lvl7pPr marL="27432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7pPr>
                      <a:lvl8pPr marL="32004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8pPr>
                      <a:lvl9pPr marL="3657600" marR="0" algn="l" defTabSz="914400" rtl="0" eaLnBrk="1" latinLnBrk="0" hangingPunct="1">
                        <a:lnSpc>
                          <a:spcPct val="100000"/>
                        </a:lnSpc>
                        <a:spcBef>
                          <a:spcPts val="0"/>
                        </a:spcBef>
                        <a:spcAft>
                          <a:spcPts val="0"/>
                        </a:spcAft>
                        <a:buClr>
                          <a:srgbClr val="000000"/>
                        </a:buClr>
                        <a:buFont typeface="Arial"/>
                        <a:defRPr kumimoji="1" sz="1800" b="0" i="0" u="none" strike="noStrike" kern="1200" cap="none">
                          <a:solidFill>
                            <a:schemeClr val="tx1"/>
                          </a:solidFill>
                          <a:latin typeface="Calibri" panose="020F0502020204030204"/>
                          <a:sym typeface="Arial"/>
                        </a:defRPr>
                      </a:lvl9pPr>
                    </a:lstStyle>
                    <a:p>
                      <a:pPr marL="0" marR="0">
                        <a:lnSpc>
                          <a:spcPct val="100000"/>
                        </a:lnSpc>
                        <a:spcBef>
                          <a:spcPts val="0"/>
                        </a:spcBef>
                        <a:spcAft>
                          <a:spcPts val="0"/>
                        </a:spcAft>
                      </a:pPr>
                      <a:r>
                        <a:rPr lang="en-US" sz="1100" b="1" dirty="0">
                          <a:solidFill>
                            <a:schemeClr val="bg1"/>
                          </a:solidFill>
                          <a:effectLst/>
                          <a:latin typeface="Arial" panose="020B0604020202020204" pitchFamily="34" charset="0"/>
                          <a:cs typeface="Arial" panose="020B0604020202020204" pitchFamily="34" charset="0"/>
                        </a:rPr>
                        <a:t>Chemotherapy, n (%)</a:t>
                      </a:r>
                      <a:endParaRPr lang="en-US" sz="1100" b="1" i="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hMerge="1">
                  <a:txBody>
                    <a:bodyPr/>
                    <a:lstStyle/>
                    <a:p>
                      <a:pPr marL="0" marR="0" algn="ctr">
                        <a:lnSpc>
                          <a:spcPct val="100000"/>
                        </a:lnSpc>
                        <a:spcBef>
                          <a:spcPts val="0"/>
                        </a:spcBef>
                        <a:spcAft>
                          <a:spcPts val="0"/>
                        </a:spcAft>
                      </a:pPr>
                      <a:endParaRPr lang="en-US" sz="2800" b="1" i="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9525" cap="flat" cmpd="sng" algn="ctr">
                      <a:solidFill>
                        <a:srgbClr val="00447C"/>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2304189290"/>
                  </a:ext>
                </a:extLst>
              </a:tr>
              <a:tr h="244516">
                <a:tc>
                  <a:txBody>
                    <a:bodyPr/>
                    <a:lstStyle/>
                    <a:p>
                      <a:pPr marL="0" marR="0" indent="0">
                        <a:lnSpc>
                          <a:spcPct val="115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Eribulin</a:t>
                      </a:r>
                      <a:endParaRPr lang="en-US" sz="11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a:txBody>
                    <a:bodyPr/>
                    <a:lstStyle/>
                    <a:p>
                      <a:pPr marL="0" marR="0" lvl="0" indent="0" algn="ctr" defTabSz="1828800" rtl="0" eaLnBrk="1" fontAlgn="auto" latinLnBrk="0" hangingPunct="1">
                        <a:lnSpc>
                          <a:spcPct val="115000"/>
                        </a:lnSpc>
                        <a:spcBef>
                          <a:spcPts val="0"/>
                        </a:spcBef>
                        <a:spcAft>
                          <a:spcPts val="0"/>
                        </a:spcAft>
                        <a:buClrTx/>
                        <a:buSzTx/>
                        <a:buFontTx/>
                        <a:buNone/>
                        <a:tabLst/>
                        <a:defRPr/>
                      </a:pPr>
                      <a:r>
                        <a:rPr kumimoji="1" lang="en-NZ" sz="1100" b="0" kern="1200" dirty="0">
                          <a:solidFill>
                            <a:srgbClr val="000000"/>
                          </a:solidFill>
                          <a:effectLst/>
                          <a:latin typeface="Arial" panose="020B0604020202020204" pitchFamily="34" charset="0"/>
                          <a:cs typeface="Arial" panose="020B0604020202020204" pitchFamily="34" charset="0"/>
                        </a:rPr>
                        <a:t>94 (51.1)</a:t>
                      </a:r>
                      <a:endParaRPr kumimoji="1" lang="en-NZ" sz="1100" b="0"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3168894559"/>
                  </a:ext>
                </a:extLst>
              </a:tr>
              <a:tr h="244516">
                <a:tc>
                  <a:txBody>
                    <a:bodyPr/>
                    <a:lstStyle>
                      <a:lvl1pPr marL="0" algn="l" defTabSz="1828800" rtl="0" eaLnBrk="1" latinLnBrk="0" hangingPunct="1">
                        <a:defRPr sz="3600" kern="1200">
                          <a:solidFill>
                            <a:schemeClr val="tx1"/>
                          </a:solidFill>
                          <a:latin typeface="Arial"/>
                        </a:defRPr>
                      </a:lvl1pPr>
                      <a:lvl2pPr marL="914400" algn="l" defTabSz="1828800" rtl="0" eaLnBrk="1" latinLnBrk="0" hangingPunct="1">
                        <a:defRPr sz="3600" kern="1200">
                          <a:solidFill>
                            <a:schemeClr val="tx1"/>
                          </a:solidFill>
                          <a:latin typeface="Arial"/>
                        </a:defRPr>
                      </a:lvl2pPr>
                      <a:lvl3pPr marL="1828800" algn="l" defTabSz="1828800" rtl="0" eaLnBrk="1" latinLnBrk="0" hangingPunct="1">
                        <a:defRPr sz="3600" kern="1200">
                          <a:solidFill>
                            <a:schemeClr val="tx1"/>
                          </a:solidFill>
                          <a:latin typeface="Arial"/>
                        </a:defRPr>
                      </a:lvl3pPr>
                      <a:lvl4pPr marL="2743200" algn="l" defTabSz="1828800" rtl="0" eaLnBrk="1" latinLnBrk="0" hangingPunct="1">
                        <a:defRPr sz="3600" kern="1200">
                          <a:solidFill>
                            <a:schemeClr val="tx1"/>
                          </a:solidFill>
                          <a:latin typeface="Arial"/>
                        </a:defRPr>
                      </a:lvl4pPr>
                      <a:lvl5pPr marL="3657600" algn="l" defTabSz="1828800" rtl="0" eaLnBrk="1" latinLnBrk="0" hangingPunct="1">
                        <a:defRPr sz="3600" kern="1200">
                          <a:solidFill>
                            <a:schemeClr val="tx1"/>
                          </a:solidFill>
                          <a:latin typeface="Arial"/>
                        </a:defRPr>
                      </a:lvl5pPr>
                      <a:lvl6pPr marL="4572000" algn="l" defTabSz="1828800" rtl="0" eaLnBrk="1" latinLnBrk="0" hangingPunct="1">
                        <a:defRPr sz="3600" kern="1200">
                          <a:solidFill>
                            <a:schemeClr val="tx1"/>
                          </a:solidFill>
                          <a:latin typeface="Arial"/>
                        </a:defRPr>
                      </a:lvl6pPr>
                      <a:lvl7pPr marL="5486400" algn="l" defTabSz="1828800" rtl="0" eaLnBrk="1" latinLnBrk="0" hangingPunct="1">
                        <a:defRPr sz="3600" kern="1200">
                          <a:solidFill>
                            <a:schemeClr val="tx1"/>
                          </a:solidFill>
                          <a:latin typeface="Arial"/>
                        </a:defRPr>
                      </a:lvl7pPr>
                      <a:lvl8pPr marL="6400800" algn="l" defTabSz="1828800" rtl="0" eaLnBrk="1" latinLnBrk="0" hangingPunct="1">
                        <a:defRPr sz="3600" kern="1200">
                          <a:solidFill>
                            <a:schemeClr val="tx1"/>
                          </a:solidFill>
                          <a:latin typeface="Arial"/>
                        </a:defRPr>
                      </a:lvl8pPr>
                      <a:lvl9pPr marL="7315200" algn="l" defTabSz="1828800" rtl="0" eaLnBrk="1" latinLnBrk="0" hangingPunct="1">
                        <a:defRPr sz="3600" kern="1200">
                          <a:solidFill>
                            <a:schemeClr val="tx1"/>
                          </a:solidFill>
                          <a:latin typeface="Arial"/>
                        </a:defRPr>
                      </a:lvl9pPr>
                    </a:lstStyle>
                    <a:p>
                      <a:pPr marL="0" marR="0" indent="0">
                        <a:lnSpc>
                          <a:spcPct val="115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Capecitabine</a:t>
                      </a:r>
                      <a:endParaRPr lang="en-US" sz="11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a:txBody>
                    <a:bodyPr/>
                    <a:lstStyle/>
                    <a:p>
                      <a:pPr marL="0" marR="0" lvl="0" indent="0" algn="ctr" defTabSz="1828800" rtl="0" eaLnBrk="1" fontAlgn="auto" latinLnBrk="0" hangingPunct="1">
                        <a:lnSpc>
                          <a:spcPct val="115000"/>
                        </a:lnSpc>
                        <a:spcBef>
                          <a:spcPts val="0"/>
                        </a:spcBef>
                        <a:spcAft>
                          <a:spcPts val="0"/>
                        </a:spcAft>
                        <a:buClrTx/>
                        <a:buSzTx/>
                        <a:buFontTx/>
                        <a:buNone/>
                        <a:tabLst/>
                        <a:defRPr/>
                      </a:pPr>
                      <a:r>
                        <a:rPr kumimoji="1" lang="en-NZ" sz="1100" b="0" kern="1200" baseline="0" dirty="0">
                          <a:solidFill>
                            <a:srgbClr val="000000"/>
                          </a:solidFill>
                          <a:effectLst/>
                          <a:latin typeface="Arial" panose="020B0604020202020204" pitchFamily="34" charset="0"/>
                          <a:cs typeface="Arial" panose="020B0604020202020204" pitchFamily="34" charset="0"/>
                        </a:rPr>
                        <a:t>37 (20.1)</a:t>
                      </a:r>
                      <a:endParaRPr kumimoji="1" lang="en-NZ" sz="1100" b="0" kern="1200" baseline="0" dirty="0">
                        <a:solidFill>
                          <a:srgbClr val="000000"/>
                        </a:solidFill>
                        <a:effectLst/>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3331104864"/>
                  </a:ext>
                </a:extLst>
              </a:tr>
              <a:tr h="244516">
                <a:tc>
                  <a:txBody>
                    <a:bodyPr/>
                    <a:lstStyle>
                      <a:lvl1pPr marL="0" algn="l" defTabSz="1828800" rtl="0" eaLnBrk="1" latinLnBrk="0" hangingPunct="1">
                        <a:defRPr sz="3600" kern="1200">
                          <a:solidFill>
                            <a:schemeClr val="tx1"/>
                          </a:solidFill>
                          <a:latin typeface="Arial"/>
                        </a:defRPr>
                      </a:lvl1pPr>
                      <a:lvl2pPr marL="914400" algn="l" defTabSz="1828800" rtl="0" eaLnBrk="1" latinLnBrk="0" hangingPunct="1">
                        <a:defRPr sz="3600" kern="1200">
                          <a:solidFill>
                            <a:schemeClr val="tx1"/>
                          </a:solidFill>
                          <a:latin typeface="Arial"/>
                        </a:defRPr>
                      </a:lvl2pPr>
                      <a:lvl3pPr marL="1828800" algn="l" defTabSz="1828800" rtl="0" eaLnBrk="1" latinLnBrk="0" hangingPunct="1">
                        <a:defRPr sz="3600" kern="1200">
                          <a:solidFill>
                            <a:schemeClr val="tx1"/>
                          </a:solidFill>
                          <a:latin typeface="Arial"/>
                        </a:defRPr>
                      </a:lvl3pPr>
                      <a:lvl4pPr marL="2743200" algn="l" defTabSz="1828800" rtl="0" eaLnBrk="1" latinLnBrk="0" hangingPunct="1">
                        <a:defRPr sz="3600" kern="1200">
                          <a:solidFill>
                            <a:schemeClr val="tx1"/>
                          </a:solidFill>
                          <a:latin typeface="Arial"/>
                        </a:defRPr>
                      </a:lvl4pPr>
                      <a:lvl5pPr marL="3657600" algn="l" defTabSz="1828800" rtl="0" eaLnBrk="1" latinLnBrk="0" hangingPunct="1">
                        <a:defRPr sz="3600" kern="1200">
                          <a:solidFill>
                            <a:schemeClr val="tx1"/>
                          </a:solidFill>
                          <a:latin typeface="Arial"/>
                        </a:defRPr>
                      </a:lvl5pPr>
                      <a:lvl6pPr marL="4572000" algn="l" defTabSz="1828800" rtl="0" eaLnBrk="1" latinLnBrk="0" hangingPunct="1">
                        <a:defRPr sz="3600" kern="1200">
                          <a:solidFill>
                            <a:schemeClr val="tx1"/>
                          </a:solidFill>
                          <a:latin typeface="Arial"/>
                        </a:defRPr>
                      </a:lvl6pPr>
                      <a:lvl7pPr marL="5486400" algn="l" defTabSz="1828800" rtl="0" eaLnBrk="1" latinLnBrk="0" hangingPunct="1">
                        <a:defRPr sz="3600" kern="1200">
                          <a:solidFill>
                            <a:schemeClr val="tx1"/>
                          </a:solidFill>
                          <a:latin typeface="Arial"/>
                        </a:defRPr>
                      </a:lvl7pPr>
                      <a:lvl8pPr marL="6400800" algn="l" defTabSz="1828800" rtl="0" eaLnBrk="1" latinLnBrk="0" hangingPunct="1">
                        <a:defRPr sz="3600" kern="1200">
                          <a:solidFill>
                            <a:schemeClr val="tx1"/>
                          </a:solidFill>
                          <a:latin typeface="Arial"/>
                        </a:defRPr>
                      </a:lvl8pPr>
                      <a:lvl9pPr marL="7315200" algn="l" defTabSz="1828800" rtl="0" eaLnBrk="1" latinLnBrk="0" hangingPunct="1">
                        <a:defRPr sz="3600" kern="1200">
                          <a:solidFill>
                            <a:schemeClr val="tx1"/>
                          </a:solidFill>
                          <a:latin typeface="Arial"/>
                        </a:defRPr>
                      </a:lvl9pPr>
                    </a:lstStyle>
                    <a:p>
                      <a:pPr marL="0" marR="0" indent="0">
                        <a:lnSpc>
                          <a:spcPct val="115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Nab-paclitaxel</a:t>
                      </a:r>
                      <a:endParaRPr lang="en-US" sz="11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a:txBody>
                    <a:bodyPr/>
                    <a:lstStyle/>
                    <a:p>
                      <a:pPr marL="0" marR="0" lvl="0" indent="0" algn="ctr" defTabSz="1828800" rtl="0" eaLnBrk="1" fontAlgn="auto" latinLnBrk="0" hangingPunct="1">
                        <a:lnSpc>
                          <a:spcPct val="115000"/>
                        </a:lnSpc>
                        <a:spcBef>
                          <a:spcPts val="0"/>
                        </a:spcBef>
                        <a:spcAft>
                          <a:spcPts val="0"/>
                        </a:spcAft>
                        <a:buClrTx/>
                        <a:buSzTx/>
                        <a:buFontTx/>
                        <a:buNone/>
                        <a:tabLst/>
                        <a:defRPr/>
                      </a:pPr>
                      <a:r>
                        <a:rPr kumimoji="1" lang="en-NZ" sz="1100" b="0" kern="1200" dirty="0">
                          <a:solidFill>
                            <a:srgbClr val="000000"/>
                          </a:solidFill>
                          <a:effectLst/>
                          <a:latin typeface="Arial" panose="020B0604020202020204" pitchFamily="34" charset="0"/>
                          <a:cs typeface="Arial" panose="020B0604020202020204" pitchFamily="34" charset="0"/>
                        </a:rPr>
                        <a:t>19 (10.3)</a:t>
                      </a:r>
                      <a:endParaRPr kumimoji="1" lang="en-NZ" sz="1100" b="0"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1644249787"/>
                  </a:ext>
                </a:extLst>
              </a:tr>
              <a:tr h="244516">
                <a:tc>
                  <a:txBody>
                    <a:bodyPr/>
                    <a:lstStyle/>
                    <a:p>
                      <a:pPr marL="0" marR="0" indent="0">
                        <a:lnSpc>
                          <a:spcPct val="115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Gemcitabine</a:t>
                      </a:r>
                      <a:endParaRPr lang="en-US" sz="11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a:txBody>
                    <a:bodyPr/>
                    <a:lstStyle/>
                    <a:p>
                      <a:pPr marL="0" marR="0" lvl="0" indent="0" algn="ctr" defTabSz="1828800" rtl="0" eaLnBrk="1" fontAlgn="auto" latinLnBrk="0" hangingPunct="1">
                        <a:lnSpc>
                          <a:spcPct val="115000"/>
                        </a:lnSpc>
                        <a:spcBef>
                          <a:spcPts val="0"/>
                        </a:spcBef>
                        <a:spcAft>
                          <a:spcPts val="0"/>
                        </a:spcAft>
                        <a:buClrTx/>
                        <a:buSzTx/>
                        <a:buFontTx/>
                        <a:buNone/>
                        <a:tabLst/>
                        <a:defRPr/>
                      </a:pPr>
                      <a:r>
                        <a:rPr kumimoji="1" lang="en-NZ" sz="1100" b="0" kern="1200" dirty="0">
                          <a:solidFill>
                            <a:srgbClr val="000000"/>
                          </a:solidFill>
                          <a:effectLst/>
                          <a:latin typeface="Arial" panose="020B0604020202020204" pitchFamily="34" charset="0"/>
                          <a:cs typeface="Arial" panose="020B0604020202020204" pitchFamily="34" charset="0"/>
                        </a:rPr>
                        <a:t>19 (10.3)</a:t>
                      </a:r>
                      <a:endParaRPr kumimoji="1" lang="en-NZ" sz="1100" b="0"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2247953916"/>
                  </a:ext>
                </a:extLst>
              </a:tr>
              <a:tr h="244516">
                <a:tc>
                  <a:txBody>
                    <a:bodyPr/>
                    <a:lstStyle/>
                    <a:p>
                      <a:pPr marL="0" marR="0" indent="0">
                        <a:lnSpc>
                          <a:spcPct val="115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Paclitaxel</a:t>
                      </a:r>
                      <a:endParaRPr lang="en-US" sz="1100"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45720" marR="45720" anchor="ctr"/>
                </a:tc>
                <a:tc>
                  <a:txBody>
                    <a:bodyPr/>
                    <a:lstStyle/>
                    <a:p>
                      <a:pPr marL="0" marR="0" lvl="0" indent="0" algn="ctr" defTabSz="1828800" rtl="0" eaLnBrk="1" fontAlgn="auto" latinLnBrk="0" hangingPunct="1">
                        <a:lnSpc>
                          <a:spcPct val="115000"/>
                        </a:lnSpc>
                        <a:spcBef>
                          <a:spcPts val="0"/>
                        </a:spcBef>
                        <a:spcAft>
                          <a:spcPts val="0"/>
                        </a:spcAft>
                        <a:buClrTx/>
                        <a:buSzTx/>
                        <a:buFontTx/>
                        <a:buNone/>
                        <a:tabLst/>
                        <a:defRPr/>
                      </a:pPr>
                      <a:r>
                        <a:rPr kumimoji="1" lang="en-NZ" sz="1100" b="0" kern="1200" dirty="0">
                          <a:solidFill>
                            <a:srgbClr val="000000"/>
                          </a:solidFill>
                          <a:effectLst/>
                          <a:latin typeface="Arial" panose="020B0604020202020204" pitchFamily="34" charset="0"/>
                          <a:cs typeface="Arial" panose="020B0604020202020204" pitchFamily="34" charset="0"/>
                        </a:rPr>
                        <a:t>15 (8.2)</a:t>
                      </a:r>
                      <a:endParaRPr kumimoji="1" lang="en-NZ" sz="1100" b="0"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tc>
                <a:extLst>
                  <a:ext uri="{0D108BD9-81ED-4DB2-BD59-A6C34878D82A}">
                    <a16:rowId xmlns:a16="http://schemas.microsoft.com/office/drawing/2014/main" val="345813846"/>
                  </a:ext>
                </a:extLst>
              </a:tr>
            </a:tbl>
          </a:graphicData>
        </a:graphic>
      </p:graphicFrame>
      <p:sp>
        <p:nvSpPr>
          <p:cNvPr id="6" name="Footer Placeholder 5">
            <a:extLst>
              <a:ext uri="{FF2B5EF4-FFF2-40B4-BE49-F238E27FC236}">
                <a16:creationId xmlns:a16="http://schemas.microsoft.com/office/drawing/2014/main" id="{387535B3-53EF-5784-5869-F5082E6A2A5B}"/>
              </a:ext>
            </a:extLst>
          </p:cNvPr>
          <p:cNvSpPr>
            <a:spLocks noGrp="1"/>
          </p:cNvSpPr>
          <p:nvPr>
            <p:ph type="ftr" sz="quarter" idx="3"/>
          </p:nvPr>
        </p:nvSpPr>
        <p:spPr>
          <a:xfrm>
            <a:off x="609600" y="6356350"/>
            <a:ext cx="10744199" cy="442131"/>
          </a:xfrm>
        </p:spPr>
        <p:txBody>
          <a:bodyPr/>
          <a:lstStyle/>
          <a:p>
            <a:r>
              <a:rPr lang="en-US" sz="1050" dirty="0"/>
              <a:t> </a:t>
            </a:r>
            <a:r>
              <a:rPr lang="en-US" sz="1050" baseline="30000" noProof="0" dirty="0" err="1"/>
              <a:t>a</a:t>
            </a:r>
            <a:r>
              <a:rPr lang="en-US" sz="1050" noProof="0" dirty="0" err="1"/>
              <a:t>If</a:t>
            </a:r>
            <a:r>
              <a:rPr lang="en-US" sz="1050" noProof="0" dirty="0"/>
              <a:t> patients had HR+ </a:t>
            </a:r>
            <a:r>
              <a:rPr lang="en-US" sz="1050" noProof="0" dirty="0" err="1"/>
              <a:t>mBC</a:t>
            </a:r>
            <a:r>
              <a:rPr lang="en-US" sz="1050" noProof="0" dirty="0"/>
              <a:t>, prior endocrine therapy was required. </a:t>
            </a:r>
            <a:r>
              <a:rPr lang="en-US" sz="1050" baseline="30000" noProof="0" dirty="0" err="1"/>
              <a:t>b</a:t>
            </a:r>
            <a:r>
              <a:rPr lang="en-US" sz="1050" noProof="0" dirty="0" err="1"/>
              <a:t>Other</a:t>
            </a:r>
            <a:r>
              <a:rPr lang="en-US" sz="1050" noProof="0" dirty="0"/>
              <a:t> secondary endpoints included ORR (BICR and investigator), DOR (BICR), PFS (investigator), and safety; efficacy in the HR− cohort was an exploratory endpoint. </a:t>
            </a:r>
            <a:r>
              <a:rPr lang="en-US" sz="1050" baseline="30000" noProof="0" dirty="0" err="1"/>
              <a:t>c</a:t>
            </a:r>
            <a:r>
              <a:rPr lang="en-US" sz="1050" noProof="0" dirty="0" err="1"/>
              <a:t>TPC</a:t>
            </a:r>
            <a:r>
              <a:rPr lang="en-US" sz="1050" noProof="0" dirty="0"/>
              <a:t> was administered accordingly to the label. </a:t>
            </a:r>
            <a:r>
              <a:rPr lang="en-US" sz="1050" baseline="30000" noProof="0" dirty="0" err="1"/>
              <a:t>d</a:t>
            </a:r>
            <a:r>
              <a:rPr lang="en-US" sz="1050" noProof="0" dirty="0" err="1"/>
              <a:t>Performed</a:t>
            </a:r>
            <a:r>
              <a:rPr lang="en-US" sz="1050" noProof="0" dirty="0"/>
              <a:t> on adequate archived or recent tumor biopsy per ASCO/CAP guidelines using the VENTANA HER2/neu (4B5) investigational use only [IUO] Assay system. </a:t>
            </a:r>
          </a:p>
          <a:p>
            <a:pPr lvl="0"/>
            <a:r>
              <a:rPr lang="en-US" sz="1050" noProof="0" dirty="0"/>
              <a:t>BICR, blinded independent central review; CDK, cyclin-dependent kinase; HR, hormone receptor; ISH, in situ hybridization; OS, overall survival; PFS, progression-free survival; Q3W, every 3 weeks; R, randomization; TPC, treatment of physician’s choice.</a:t>
            </a:r>
            <a:endParaRPr lang="en-US" noProof="0" dirty="0"/>
          </a:p>
          <a:p>
            <a:r>
              <a:rPr lang="en-US" dirty="0"/>
              <a:t>Modi, S, et al. </a:t>
            </a:r>
            <a:r>
              <a:rPr lang="en-US" i="1" dirty="0"/>
              <a:t>J Clin Oncol</a:t>
            </a:r>
            <a:r>
              <a:rPr lang="en-US" dirty="0"/>
              <a:t>. 2022;40(17_Suppl). Abstract LBA3.</a:t>
            </a:r>
          </a:p>
        </p:txBody>
      </p:sp>
      <p:sp>
        <p:nvSpPr>
          <p:cNvPr id="8" name="Title 7">
            <a:extLst>
              <a:ext uri="{FF2B5EF4-FFF2-40B4-BE49-F238E27FC236}">
                <a16:creationId xmlns:a16="http://schemas.microsoft.com/office/drawing/2014/main" id="{D713921A-5315-F812-227B-EDE2AFBA98FE}"/>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DESTINY-Breast04: First Randomized Phase 3 Study of T-</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DXd</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for HER2-low Metastatic Breast Cancer</a:t>
            </a:r>
            <a:endParaRPr lang="en-US" sz="2800" dirty="0"/>
          </a:p>
        </p:txBody>
      </p:sp>
    </p:spTree>
    <p:extLst>
      <p:ext uri="{BB962C8B-B14F-4D97-AF65-F5344CB8AC3E}">
        <p14:creationId xmlns:p14="http://schemas.microsoft.com/office/powerpoint/2010/main" val="119591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468C8-BDD0-47BD-226F-2AAF9CE7DDDA}"/>
              </a:ext>
            </a:extLst>
          </p:cNvPr>
          <p:cNvSpPr txBox="1"/>
          <p:nvPr/>
        </p:nvSpPr>
        <p:spPr>
          <a:xfrm>
            <a:off x="2858407" y="1310068"/>
            <a:ext cx="732893" cy="430887"/>
          </a:xfrm>
          <a:prstGeom prst="rect">
            <a:avLst/>
          </a:prstGeom>
          <a:noFill/>
        </p:spPr>
        <p:txBody>
          <a:bodyPr wrap="none" rtlCol="0">
            <a:spAutoFit/>
          </a:bodyPr>
          <a:lstStyle/>
          <a:p>
            <a:pPr marL="0" marR="0" lvl="0" indent="0" algn="ctr" defTabSz="914194"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solidFill>
                  <a:schemeClr val="accent1"/>
                </a:solidFill>
                <a:effectLst/>
                <a:uLnTx/>
                <a:uFillTx/>
                <a:latin typeface="Arial" panose="020B0604020202020204" pitchFamily="34" charset="0"/>
                <a:ea typeface="MS Mincho" panose="02020609040205080304" pitchFamily="49" charset="-128"/>
                <a:cs typeface="Arial" panose="020B0604020202020204" pitchFamily="34" charset="0"/>
              </a:rPr>
              <a:t>PFS</a:t>
            </a:r>
          </a:p>
        </p:txBody>
      </p:sp>
      <p:grpSp>
        <p:nvGrpSpPr>
          <p:cNvPr id="3" name="Group 2">
            <a:extLst>
              <a:ext uri="{FF2B5EF4-FFF2-40B4-BE49-F238E27FC236}">
                <a16:creationId xmlns:a16="http://schemas.microsoft.com/office/drawing/2014/main" id="{CBCC9AE1-5CF8-C091-507B-DFB74509C04E}"/>
              </a:ext>
            </a:extLst>
          </p:cNvPr>
          <p:cNvGrpSpPr/>
          <p:nvPr/>
        </p:nvGrpSpPr>
        <p:grpSpPr>
          <a:xfrm>
            <a:off x="267697" y="1685826"/>
            <a:ext cx="5787414" cy="3494146"/>
            <a:chOff x="157550" y="2539786"/>
            <a:chExt cx="11576337" cy="6989202"/>
          </a:xfrm>
        </p:grpSpPr>
        <p:grpSp>
          <p:nvGrpSpPr>
            <p:cNvPr id="4" name="Graphic 4">
              <a:extLst>
                <a:ext uri="{FF2B5EF4-FFF2-40B4-BE49-F238E27FC236}">
                  <a16:creationId xmlns:a16="http://schemas.microsoft.com/office/drawing/2014/main" id="{3412DAB6-E449-5CFC-BBF6-6FAAF69502C3}"/>
                </a:ext>
              </a:extLst>
            </p:cNvPr>
            <p:cNvGrpSpPr/>
            <p:nvPr/>
          </p:nvGrpSpPr>
          <p:grpSpPr>
            <a:xfrm>
              <a:off x="1465238" y="2637208"/>
              <a:ext cx="9625232" cy="5841543"/>
              <a:chOff x="2955009" y="1020778"/>
              <a:chExt cx="6812275" cy="3681116"/>
            </a:xfrm>
            <a:noFill/>
          </p:grpSpPr>
          <p:sp>
            <p:nvSpPr>
              <p:cNvPr id="199" name="Freeform 61">
                <a:extLst>
                  <a:ext uri="{FF2B5EF4-FFF2-40B4-BE49-F238E27FC236}">
                    <a16:creationId xmlns:a16="http://schemas.microsoft.com/office/drawing/2014/main" id="{48B5F9F8-7ACC-A1C0-C891-D79A28C159B6}"/>
                  </a:ext>
                </a:extLst>
              </p:cNvPr>
              <p:cNvSpPr/>
              <p:nvPr/>
            </p:nvSpPr>
            <p:spPr>
              <a:xfrm>
                <a:off x="2977671" y="1051013"/>
                <a:ext cx="6789613" cy="3650881"/>
              </a:xfrm>
              <a:custGeom>
                <a:avLst/>
                <a:gdLst>
                  <a:gd name="connsiteX0" fmla="*/ 0 w 6789613"/>
                  <a:gd name="connsiteY0" fmla="*/ 0 h 3650881"/>
                  <a:gd name="connsiteX1" fmla="*/ 93671 w 6789613"/>
                  <a:gd name="connsiteY1" fmla="*/ 0 h 3650881"/>
                  <a:gd name="connsiteX2" fmla="*/ 93671 w 6789613"/>
                  <a:gd name="connsiteY2" fmla="*/ 10582 h 3650881"/>
                  <a:gd name="connsiteX3" fmla="*/ 102736 w 6789613"/>
                  <a:gd name="connsiteY3" fmla="*/ 10582 h 3650881"/>
                  <a:gd name="connsiteX4" fmla="*/ 102736 w 6789613"/>
                  <a:gd name="connsiteY4" fmla="*/ 21165 h 3650881"/>
                  <a:gd name="connsiteX5" fmla="*/ 132952 w 6789613"/>
                  <a:gd name="connsiteY5" fmla="*/ 21165 h 3650881"/>
                  <a:gd name="connsiteX6" fmla="*/ 132952 w 6789613"/>
                  <a:gd name="connsiteY6" fmla="*/ 33259 h 3650881"/>
                  <a:gd name="connsiteX7" fmla="*/ 149571 w 6789613"/>
                  <a:gd name="connsiteY7" fmla="*/ 33259 h 3650881"/>
                  <a:gd name="connsiteX8" fmla="*/ 149571 w 6789613"/>
                  <a:gd name="connsiteY8" fmla="*/ 43841 h 3650881"/>
                  <a:gd name="connsiteX9" fmla="*/ 259861 w 6789613"/>
                  <a:gd name="connsiteY9" fmla="*/ 43841 h 3650881"/>
                  <a:gd name="connsiteX10" fmla="*/ 259861 w 6789613"/>
                  <a:gd name="connsiteY10" fmla="*/ 54423 h 3650881"/>
                  <a:gd name="connsiteX11" fmla="*/ 284034 w 6789613"/>
                  <a:gd name="connsiteY11" fmla="*/ 54423 h 3650881"/>
                  <a:gd name="connsiteX12" fmla="*/ 284034 w 6789613"/>
                  <a:gd name="connsiteY12" fmla="*/ 89193 h 3650881"/>
                  <a:gd name="connsiteX13" fmla="*/ 291588 w 6789613"/>
                  <a:gd name="connsiteY13" fmla="*/ 89193 h 3650881"/>
                  <a:gd name="connsiteX14" fmla="*/ 291588 w 6789613"/>
                  <a:gd name="connsiteY14" fmla="*/ 99776 h 3650881"/>
                  <a:gd name="connsiteX15" fmla="*/ 299142 w 6789613"/>
                  <a:gd name="connsiteY15" fmla="*/ 99776 h 3650881"/>
                  <a:gd name="connsiteX16" fmla="*/ 299142 w 6789613"/>
                  <a:gd name="connsiteY16" fmla="*/ 110358 h 3650881"/>
                  <a:gd name="connsiteX17" fmla="*/ 323315 w 6789613"/>
                  <a:gd name="connsiteY17" fmla="*/ 110358 h 3650881"/>
                  <a:gd name="connsiteX18" fmla="*/ 323315 w 6789613"/>
                  <a:gd name="connsiteY18" fmla="*/ 133034 h 3650881"/>
                  <a:gd name="connsiteX19" fmla="*/ 330869 w 6789613"/>
                  <a:gd name="connsiteY19" fmla="*/ 133034 h 3650881"/>
                  <a:gd name="connsiteX20" fmla="*/ 330869 w 6789613"/>
                  <a:gd name="connsiteY20" fmla="*/ 155711 h 3650881"/>
                  <a:gd name="connsiteX21" fmla="*/ 338423 w 6789613"/>
                  <a:gd name="connsiteY21" fmla="*/ 155711 h 3650881"/>
                  <a:gd name="connsiteX22" fmla="*/ 338423 w 6789613"/>
                  <a:gd name="connsiteY22" fmla="*/ 213157 h 3650881"/>
                  <a:gd name="connsiteX23" fmla="*/ 345977 w 6789613"/>
                  <a:gd name="connsiteY23" fmla="*/ 213157 h 3650881"/>
                  <a:gd name="connsiteX24" fmla="*/ 345977 w 6789613"/>
                  <a:gd name="connsiteY24" fmla="*/ 246416 h 3650881"/>
                  <a:gd name="connsiteX25" fmla="*/ 370150 w 6789613"/>
                  <a:gd name="connsiteY25" fmla="*/ 246416 h 3650881"/>
                  <a:gd name="connsiteX26" fmla="*/ 370150 w 6789613"/>
                  <a:gd name="connsiteY26" fmla="*/ 269092 h 3650881"/>
                  <a:gd name="connsiteX27" fmla="*/ 377704 w 6789613"/>
                  <a:gd name="connsiteY27" fmla="*/ 269092 h 3650881"/>
                  <a:gd name="connsiteX28" fmla="*/ 377704 w 6789613"/>
                  <a:gd name="connsiteY28" fmla="*/ 303862 h 3650881"/>
                  <a:gd name="connsiteX29" fmla="*/ 385258 w 6789613"/>
                  <a:gd name="connsiteY29" fmla="*/ 303862 h 3650881"/>
                  <a:gd name="connsiteX30" fmla="*/ 385258 w 6789613"/>
                  <a:gd name="connsiteY30" fmla="*/ 314445 h 3650881"/>
                  <a:gd name="connsiteX31" fmla="*/ 409432 w 6789613"/>
                  <a:gd name="connsiteY31" fmla="*/ 314445 h 3650881"/>
                  <a:gd name="connsiteX32" fmla="*/ 409432 w 6789613"/>
                  <a:gd name="connsiteY32" fmla="*/ 326539 h 3650881"/>
                  <a:gd name="connsiteX33" fmla="*/ 441159 w 6789613"/>
                  <a:gd name="connsiteY33" fmla="*/ 326539 h 3650881"/>
                  <a:gd name="connsiteX34" fmla="*/ 441159 w 6789613"/>
                  <a:gd name="connsiteY34" fmla="*/ 337121 h 3650881"/>
                  <a:gd name="connsiteX35" fmla="*/ 463821 w 6789613"/>
                  <a:gd name="connsiteY35" fmla="*/ 337121 h 3650881"/>
                  <a:gd name="connsiteX36" fmla="*/ 463821 w 6789613"/>
                  <a:gd name="connsiteY36" fmla="*/ 349215 h 3650881"/>
                  <a:gd name="connsiteX37" fmla="*/ 527275 w 6789613"/>
                  <a:gd name="connsiteY37" fmla="*/ 349215 h 3650881"/>
                  <a:gd name="connsiteX38" fmla="*/ 527275 w 6789613"/>
                  <a:gd name="connsiteY38" fmla="*/ 359797 h 3650881"/>
                  <a:gd name="connsiteX39" fmla="*/ 543894 w 6789613"/>
                  <a:gd name="connsiteY39" fmla="*/ 359797 h 3650881"/>
                  <a:gd name="connsiteX40" fmla="*/ 543894 w 6789613"/>
                  <a:gd name="connsiteY40" fmla="*/ 371891 h 3650881"/>
                  <a:gd name="connsiteX41" fmla="*/ 551448 w 6789613"/>
                  <a:gd name="connsiteY41" fmla="*/ 371891 h 3650881"/>
                  <a:gd name="connsiteX42" fmla="*/ 551448 w 6789613"/>
                  <a:gd name="connsiteY42" fmla="*/ 382473 h 3650881"/>
                  <a:gd name="connsiteX43" fmla="*/ 566557 w 6789613"/>
                  <a:gd name="connsiteY43" fmla="*/ 382473 h 3650881"/>
                  <a:gd name="connsiteX44" fmla="*/ 566557 w 6789613"/>
                  <a:gd name="connsiteY44" fmla="*/ 394567 h 3650881"/>
                  <a:gd name="connsiteX45" fmla="*/ 622457 w 6789613"/>
                  <a:gd name="connsiteY45" fmla="*/ 394567 h 3650881"/>
                  <a:gd name="connsiteX46" fmla="*/ 622457 w 6789613"/>
                  <a:gd name="connsiteY46" fmla="*/ 405150 h 3650881"/>
                  <a:gd name="connsiteX47" fmla="*/ 630011 w 6789613"/>
                  <a:gd name="connsiteY47" fmla="*/ 405150 h 3650881"/>
                  <a:gd name="connsiteX48" fmla="*/ 630011 w 6789613"/>
                  <a:gd name="connsiteY48" fmla="*/ 417244 h 3650881"/>
                  <a:gd name="connsiteX49" fmla="*/ 637565 w 6789613"/>
                  <a:gd name="connsiteY49" fmla="*/ 417244 h 3650881"/>
                  <a:gd name="connsiteX50" fmla="*/ 637565 w 6789613"/>
                  <a:gd name="connsiteY50" fmla="*/ 439920 h 3650881"/>
                  <a:gd name="connsiteX51" fmla="*/ 645119 w 6789613"/>
                  <a:gd name="connsiteY51" fmla="*/ 439920 h 3650881"/>
                  <a:gd name="connsiteX52" fmla="*/ 645119 w 6789613"/>
                  <a:gd name="connsiteY52" fmla="*/ 450502 h 3650881"/>
                  <a:gd name="connsiteX53" fmla="*/ 654184 w 6789613"/>
                  <a:gd name="connsiteY53" fmla="*/ 450502 h 3650881"/>
                  <a:gd name="connsiteX54" fmla="*/ 654184 w 6789613"/>
                  <a:gd name="connsiteY54" fmla="*/ 474690 h 3650881"/>
                  <a:gd name="connsiteX55" fmla="*/ 669292 w 6789613"/>
                  <a:gd name="connsiteY55" fmla="*/ 474690 h 3650881"/>
                  <a:gd name="connsiteX56" fmla="*/ 669292 w 6789613"/>
                  <a:gd name="connsiteY56" fmla="*/ 520043 h 3650881"/>
                  <a:gd name="connsiteX57" fmla="*/ 676846 w 6789613"/>
                  <a:gd name="connsiteY57" fmla="*/ 520043 h 3650881"/>
                  <a:gd name="connsiteX58" fmla="*/ 676846 w 6789613"/>
                  <a:gd name="connsiteY58" fmla="*/ 565395 h 3650881"/>
                  <a:gd name="connsiteX59" fmla="*/ 684400 w 6789613"/>
                  <a:gd name="connsiteY59" fmla="*/ 565395 h 3650881"/>
                  <a:gd name="connsiteX60" fmla="*/ 684400 w 6789613"/>
                  <a:gd name="connsiteY60" fmla="*/ 575978 h 3650881"/>
                  <a:gd name="connsiteX61" fmla="*/ 693465 w 6789613"/>
                  <a:gd name="connsiteY61" fmla="*/ 575978 h 3650881"/>
                  <a:gd name="connsiteX62" fmla="*/ 693465 w 6789613"/>
                  <a:gd name="connsiteY62" fmla="*/ 600166 h 3650881"/>
                  <a:gd name="connsiteX63" fmla="*/ 716128 w 6789613"/>
                  <a:gd name="connsiteY63" fmla="*/ 600166 h 3650881"/>
                  <a:gd name="connsiteX64" fmla="*/ 716128 w 6789613"/>
                  <a:gd name="connsiteY64" fmla="*/ 610748 h 3650881"/>
                  <a:gd name="connsiteX65" fmla="*/ 725192 w 6789613"/>
                  <a:gd name="connsiteY65" fmla="*/ 610748 h 3650881"/>
                  <a:gd name="connsiteX66" fmla="*/ 725192 w 6789613"/>
                  <a:gd name="connsiteY66" fmla="*/ 622842 h 3650881"/>
                  <a:gd name="connsiteX67" fmla="*/ 740301 w 6789613"/>
                  <a:gd name="connsiteY67" fmla="*/ 622842 h 3650881"/>
                  <a:gd name="connsiteX68" fmla="*/ 740301 w 6789613"/>
                  <a:gd name="connsiteY68" fmla="*/ 633424 h 3650881"/>
                  <a:gd name="connsiteX69" fmla="*/ 968434 w 6789613"/>
                  <a:gd name="connsiteY69" fmla="*/ 633424 h 3650881"/>
                  <a:gd name="connsiteX70" fmla="*/ 968434 w 6789613"/>
                  <a:gd name="connsiteY70" fmla="*/ 645518 h 3650881"/>
                  <a:gd name="connsiteX71" fmla="*/ 1000161 w 6789613"/>
                  <a:gd name="connsiteY71" fmla="*/ 645518 h 3650881"/>
                  <a:gd name="connsiteX72" fmla="*/ 1000161 w 6789613"/>
                  <a:gd name="connsiteY72" fmla="*/ 680289 h 3650881"/>
                  <a:gd name="connsiteX73" fmla="*/ 1007715 w 6789613"/>
                  <a:gd name="connsiteY73" fmla="*/ 680289 h 3650881"/>
                  <a:gd name="connsiteX74" fmla="*/ 1007715 w 6789613"/>
                  <a:gd name="connsiteY74" fmla="*/ 737735 h 3650881"/>
                  <a:gd name="connsiteX75" fmla="*/ 1039442 w 6789613"/>
                  <a:gd name="connsiteY75" fmla="*/ 737735 h 3650881"/>
                  <a:gd name="connsiteX76" fmla="*/ 1039442 w 6789613"/>
                  <a:gd name="connsiteY76" fmla="*/ 749829 h 3650881"/>
                  <a:gd name="connsiteX77" fmla="*/ 1078724 w 6789613"/>
                  <a:gd name="connsiteY77" fmla="*/ 749829 h 3650881"/>
                  <a:gd name="connsiteX78" fmla="*/ 1078724 w 6789613"/>
                  <a:gd name="connsiteY78" fmla="*/ 760411 h 3650881"/>
                  <a:gd name="connsiteX79" fmla="*/ 1110451 w 6789613"/>
                  <a:gd name="connsiteY79" fmla="*/ 760411 h 3650881"/>
                  <a:gd name="connsiteX80" fmla="*/ 1110451 w 6789613"/>
                  <a:gd name="connsiteY80" fmla="*/ 772505 h 3650881"/>
                  <a:gd name="connsiteX81" fmla="*/ 1228295 w 6789613"/>
                  <a:gd name="connsiteY81" fmla="*/ 772505 h 3650881"/>
                  <a:gd name="connsiteX82" fmla="*/ 1228295 w 6789613"/>
                  <a:gd name="connsiteY82" fmla="*/ 784599 h 3650881"/>
                  <a:gd name="connsiteX83" fmla="*/ 1267576 w 6789613"/>
                  <a:gd name="connsiteY83" fmla="*/ 784599 h 3650881"/>
                  <a:gd name="connsiteX84" fmla="*/ 1267576 w 6789613"/>
                  <a:gd name="connsiteY84" fmla="*/ 807276 h 3650881"/>
                  <a:gd name="connsiteX85" fmla="*/ 1284195 w 6789613"/>
                  <a:gd name="connsiteY85" fmla="*/ 807276 h 3650881"/>
                  <a:gd name="connsiteX86" fmla="*/ 1284195 w 6789613"/>
                  <a:gd name="connsiteY86" fmla="*/ 819370 h 3650881"/>
                  <a:gd name="connsiteX87" fmla="*/ 1291749 w 6789613"/>
                  <a:gd name="connsiteY87" fmla="*/ 819370 h 3650881"/>
                  <a:gd name="connsiteX88" fmla="*/ 1291749 w 6789613"/>
                  <a:gd name="connsiteY88" fmla="*/ 866234 h 3650881"/>
                  <a:gd name="connsiteX89" fmla="*/ 1314411 w 6789613"/>
                  <a:gd name="connsiteY89" fmla="*/ 866234 h 3650881"/>
                  <a:gd name="connsiteX90" fmla="*/ 1314411 w 6789613"/>
                  <a:gd name="connsiteY90" fmla="*/ 878328 h 3650881"/>
                  <a:gd name="connsiteX91" fmla="*/ 1323476 w 6789613"/>
                  <a:gd name="connsiteY91" fmla="*/ 878328 h 3650881"/>
                  <a:gd name="connsiteX92" fmla="*/ 1323476 w 6789613"/>
                  <a:gd name="connsiteY92" fmla="*/ 888910 h 3650881"/>
                  <a:gd name="connsiteX93" fmla="*/ 1331030 w 6789613"/>
                  <a:gd name="connsiteY93" fmla="*/ 888910 h 3650881"/>
                  <a:gd name="connsiteX94" fmla="*/ 1331030 w 6789613"/>
                  <a:gd name="connsiteY94" fmla="*/ 947869 h 3650881"/>
                  <a:gd name="connsiteX95" fmla="*/ 1338584 w 6789613"/>
                  <a:gd name="connsiteY95" fmla="*/ 947869 h 3650881"/>
                  <a:gd name="connsiteX96" fmla="*/ 1338584 w 6789613"/>
                  <a:gd name="connsiteY96" fmla="*/ 982639 h 3650881"/>
                  <a:gd name="connsiteX97" fmla="*/ 1346138 w 6789613"/>
                  <a:gd name="connsiteY97" fmla="*/ 982639 h 3650881"/>
                  <a:gd name="connsiteX98" fmla="*/ 1346138 w 6789613"/>
                  <a:gd name="connsiteY98" fmla="*/ 1006827 h 3650881"/>
                  <a:gd name="connsiteX99" fmla="*/ 1355203 w 6789613"/>
                  <a:gd name="connsiteY99" fmla="*/ 1006827 h 3650881"/>
                  <a:gd name="connsiteX100" fmla="*/ 1355203 w 6789613"/>
                  <a:gd name="connsiteY100" fmla="*/ 1017409 h 3650881"/>
                  <a:gd name="connsiteX101" fmla="*/ 1362757 w 6789613"/>
                  <a:gd name="connsiteY101" fmla="*/ 1017409 h 3650881"/>
                  <a:gd name="connsiteX102" fmla="*/ 1362757 w 6789613"/>
                  <a:gd name="connsiteY102" fmla="*/ 1029503 h 3650881"/>
                  <a:gd name="connsiteX103" fmla="*/ 1370312 w 6789613"/>
                  <a:gd name="connsiteY103" fmla="*/ 1029503 h 3650881"/>
                  <a:gd name="connsiteX104" fmla="*/ 1370312 w 6789613"/>
                  <a:gd name="connsiteY104" fmla="*/ 1053691 h 3650881"/>
                  <a:gd name="connsiteX105" fmla="*/ 1377866 w 6789613"/>
                  <a:gd name="connsiteY105" fmla="*/ 1053691 h 3650881"/>
                  <a:gd name="connsiteX106" fmla="*/ 1377866 w 6789613"/>
                  <a:gd name="connsiteY106" fmla="*/ 1064274 h 3650881"/>
                  <a:gd name="connsiteX107" fmla="*/ 1385420 w 6789613"/>
                  <a:gd name="connsiteY107" fmla="*/ 1064274 h 3650881"/>
                  <a:gd name="connsiteX108" fmla="*/ 1385420 w 6789613"/>
                  <a:gd name="connsiteY108" fmla="*/ 1076368 h 3650881"/>
                  <a:gd name="connsiteX109" fmla="*/ 1433766 w 6789613"/>
                  <a:gd name="connsiteY109" fmla="*/ 1076368 h 3650881"/>
                  <a:gd name="connsiteX110" fmla="*/ 1433766 w 6789613"/>
                  <a:gd name="connsiteY110" fmla="*/ 1088462 h 3650881"/>
                  <a:gd name="connsiteX111" fmla="*/ 1441320 w 6789613"/>
                  <a:gd name="connsiteY111" fmla="*/ 1088462 h 3650881"/>
                  <a:gd name="connsiteX112" fmla="*/ 1441320 w 6789613"/>
                  <a:gd name="connsiteY112" fmla="*/ 1100556 h 3650881"/>
                  <a:gd name="connsiteX113" fmla="*/ 1465493 w 6789613"/>
                  <a:gd name="connsiteY113" fmla="*/ 1100556 h 3650881"/>
                  <a:gd name="connsiteX114" fmla="*/ 1465493 w 6789613"/>
                  <a:gd name="connsiteY114" fmla="*/ 1111138 h 3650881"/>
                  <a:gd name="connsiteX115" fmla="*/ 1512328 w 6789613"/>
                  <a:gd name="connsiteY115" fmla="*/ 1111138 h 3650881"/>
                  <a:gd name="connsiteX116" fmla="*/ 1512328 w 6789613"/>
                  <a:gd name="connsiteY116" fmla="*/ 1123232 h 3650881"/>
                  <a:gd name="connsiteX117" fmla="*/ 1544056 w 6789613"/>
                  <a:gd name="connsiteY117" fmla="*/ 1123232 h 3650881"/>
                  <a:gd name="connsiteX118" fmla="*/ 1544056 w 6789613"/>
                  <a:gd name="connsiteY118" fmla="*/ 1135326 h 3650881"/>
                  <a:gd name="connsiteX119" fmla="*/ 1583337 w 6789613"/>
                  <a:gd name="connsiteY119" fmla="*/ 1135326 h 3650881"/>
                  <a:gd name="connsiteX120" fmla="*/ 1583337 w 6789613"/>
                  <a:gd name="connsiteY120" fmla="*/ 1147420 h 3650881"/>
                  <a:gd name="connsiteX121" fmla="*/ 1590891 w 6789613"/>
                  <a:gd name="connsiteY121" fmla="*/ 1147420 h 3650881"/>
                  <a:gd name="connsiteX122" fmla="*/ 1590891 w 6789613"/>
                  <a:gd name="connsiteY122" fmla="*/ 1159514 h 3650881"/>
                  <a:gd name="connsiteX123" fmla="*/ 1615064 w 6789613"/>
                  <a:gd name="connsiteY123" fmla="*/ 1159514 h 3650881"/>
                  <a:gd name="connsiteX124" fmla="*/ 1615064 w 6789613"/>
                  <a:gd name="connsiteY124" fmla="*/ 1170096 h 3650881"/>
                  <a:gd name="connsiteX125" fmla="*/ 1630172 w 6789613"/>
                  <a:gd name="connsiteY125" fmla="*/ 1170096 h 3650881"/>
                  <a:gd name="connsiteX126" fmla="*/ 1630172 w 6789613"/>
                  <a:gd name="connsiteY126" fmla="*/ 1182190 h 3650881"/>
                  <a:gd name="connsiteX127" fmla="*/ 1637726 w 6789613"/>
                  <a:gd name="connsiteY127" fmla="*/ 1182190 h 3650881"/>
                  <a:gd name="connsiteX128" fmla="*/ 1637726 w 6789613"/>
                  <a:gd name="connsiteY128" fmla="*/ 1194284 h 3650881"/>
                  <a:gd name="connsiteX129" fmla="*/ 1645280 w 6789613"/>
                  <a:gd name="connsiteY129" fmla="*/ 1194284 h 3650881"/>
                  <a:gd name="connsiteX130" fmla="*/ 1645280 w 6789613"/>
                  <a:gd name="connsiteY130" fmla="*/ 1206378 h 3650881"/>
                  <a:gd name="connsiteX131" fmla="*/ 1654345 w 6789613"/>
                  <a:gd name="connsiteY131" fmla="*/ 1206378 h 3650881"/>
                  <a:gd name="connsiteX132" fmla="*/ 1654345 w 6789613"/>
                  <a:gd name="connsiteY132" fmla="*/ 1218473 h 3650881"/>
                  <a:gd name="connsiteX133" fmla="*/ 1661899 w 6789613"/>
                  <a:gd name="connsiteY133" fmla="*/ 1218473 h 3650881"/>
                  <a:gd name="connsiteX134" fmla="*/ 1661899 w 6789613"/>
                  <a:gd name="connsiteY134" fmla="*/ 1241149 h 3650881"/>
                  <a:gd name="connsiteX135" fmla="*/ 1669453 w 6789613"/>
                  <a:gd name="connsiteY135" fmla="*/ 1241149 h 3650881"/>
                  <a:gd name="connsiteX136" fmla="*/ 1669453 w 6789613"/>
                  <a:gd name="connsiteY136" fmla="*/ 1277431 h 3650881"/>
                  <a:gd name="connsiteX137" fmla="*/ 1686072 w 6789613"/>
                  <a:gd name="connsiteY137" fmla="*/ 1277431 h 3650881"/>
                  <a:gd name="connsiteX138" fmla="*/ 1686072 w 6789613"/>
                  <a:gd name="connsiteY138" fmla="*/ 1301619 h 3650881"/>
                  <a:gd name="connsiteX139" fmla="*/ 1701180 w 6789613"/>
                  <a:gd name="connsiteY139" fmla="*/ 1301619 h 3650881"/>
                  <a:gd name="connsiteX140" fmla="*/ 1701180 w 6789613"/>
                  <a:gd name="connsiteY140" fmla="*/ 1313713 h 3650881"/>
                  <a:gd name="connsiteX141" fmla="*/ 1708735 w 6789613"/>
                  <a:gd name="connsiteY141" fmla="*/ 1313713 h 3650881"/>
                  <a:gd name="connsiteX142" fmla="*/ 1708735 w 6789613"/>
                  <a:gd name="connsiteY142" fmla="*/ 1337901 h 3650881"/>
                  <a:gd name="connsiteX143" fmla="*/ 1716289 w 6789613"/>
                  <a:gd name="connsiteY143" fmla="*/ 1337901 h 3650881"/>
                  <a:gd name="connsiteX144" fmla="*/ 1716289 w 6789613"/>
                  <a:gd name="connsiteY144" fmla="*/ 1349995 h 3650881"/>
                  <a:gd name="connsiteX145" fmla="*/ 1725354 w 6789613"/>
                  <a:gd name="connsiteY145" fmla="*/ 1349995 h 3650881"/>
                  <a:gd name="connsiteX146" fmla="*/ 1725354 w 6789613"/>
                  <a:gd name="connsiteY146" fmla="*/ 1362089 h 3650881"/>
                  <a:gd name="connsiteX147" fmla="*/ 1755570 w 6789613"/>
                  <a:gd name="connsiteY147" fmla="*/ 1362089 h 3650881"/>
                  <a:gd name="connsiteX148" fmla="*/ 1755570 w 6789613"/>
                  <a:gd name="connsiteY148" fmla="*/ 1374183 h 3650881"/>
                  <a:gd name="connsiteX149" fmla="*/ 1787297 w 6789613"/>
                  <a:gd name="connsiteY149" fmla="*/ 1374183 h 3650881"/>
                  <a:gd name="connsiteX150" fmla="*/ 1787297 w 6789613"/>
                  <a:gd name="connsiteY150" fmla="*/ 1386277 h 3650881"/>
                  <a:gd name="connsiteX151" fmla="*/ 1803916 w 6789613"/>
                  <a:gd name="connsiteY151" fmla="*/ 1386277 h 3650881"/>
                  <a:gd name="connsiteX152" fmla="*/ 1803916 w 6789613"/>
                  <a:gd name="connsiteY152" fmla="*/ 1410465 h 3650881"/>
                  <a:gd name="connsiteX153" fmla="*/ 1835643 w 6789613"/>
                  <a:gd name="connsiteY153" fmla="*/ 1410465 h 3650881"/>
                  <a:gd name="connsiteX154" fmla="*/ 1835643 w 6789613"/>
                  <a:gd name="connsiteY154" fmla="*/ 1422559 h 3650881"/>
                  <a:gd name="connsiteX155" fmla="*/ 1914206 w 6789613"/>
                  <a:gd name="connsiteY155" fmla="*/ 1422559 h 3650881"/>
                  <a:gd name="connsiteX156" fmla="*/ 1914206 w 6789613"/>
                  <a:gd name="connsiteY156" fmla="*/ 1434653 h 3650881"/>
                  <a:gd name="connsiteX157" fmla="*/ 1929314 w 6789613"/>
                  <a:gd name="connsiteY157" fmla="*/ 1434653 h 3650881"/>
                  <a:gd name="connsiteX158" fmla="*/ 1929314 w 6789613"/>
                  <a:gd name="connsiteY158" fmla="*/ 1446747 h 3650881"/>
                  <a:gd name="connsiteX159" fmla="*/ 1945933 w 6789613"/>
                  <a:gd name="connsiteY159" fmla="*/ 1446747 h 3650881"/>
                  <a:gd name="connsiteX160" fmla="*/ 1945933 w 6789613"/>
                  <a:gd name="connsiteY160" fmla="*/ 1458841 h 3650881"/>
                  <a:gd name="connsiteX161" fmla="*/ 1953487 w 6789613"/>
                  <a:gd name="connsiteY161" fmla="*/ 1458841 h 3650881"/>
                  <a:gd name="connsiteX162" fmla="*/ 1953487 w 6789613"/>
                  <a:gd name="connsiteY162" fmla="*/ 1470935 h 3650881"/>
                  <a:gd name="connsiteX163" fmla="*/ 1961041 w 6789613"/>
                  <a:gd name="connsiteY163" fmla="*/ 1470935 h 3650881"/>
                  <a:gd name="connsiteX164" fmla="*/ 1961041 w 6789613"/>
                  <a:gd name="connsiteY164" fmla="*/ 1483029 h 3650881"/>
                  <a:gd name="connsiteX165" fmla="*/ 1992768 w 6789613"/>
                  <a:gd name="connsiteY165" fmla="*/ 1483029 h 3650881"/>
                  <a:gd name="connsiteX166" fmla="*/ 1992768 w 6789613"/>
                  <a:gd name="connsiteY166" fmla="*/ 1508729 h 3650881"/>
                  <a:gd name="connsiteX167" fmla="*/ 2007876 w 6789613"/>
                  <a:gd name="connsiteY167" fmla="*/ 1508729 h 3650881"/>
                  <a:gd name="connsiteX168" fmla="*/ 2007876 w 6789613"/>
                  <a:gd name="connsiteY168" fmla="*/ 1520823 h 3650881"/>
                  <a:gd name="connsiteX169" fmla="*/ 2024496 w 6789613"/>
                  <a:gd name="connsiteY169" fmla="*/ 1520823 h 3650881"/>
                  <a:gd name="connsiteX170" fmla="*/ 2024496 w 6789613"/>
                  <a:gd name="connsiteY170" fmla="*/ 1545011 h 3650881"/>
                  <a:gd name="connsiteX171" fmla="*/ 2032050 w 6789613"/>
                  <a:gd name="connsiteY171" fmla="*/ 1545011 h 3650881"/>
                  <a:gd name="connsiteX172" fmla="*/ 2032050 w 6789613"/>
                  <a:gd name="connsiteY172" fmla="*/ 1557105 h 3650881"/>
                  <a:gd name="connsiteX173" fmla="*/ 2039604 w 6789613"/>
                  <a:gd name="connsiteY173" fmla="*/ 1557105 h 3650881"/>
                  <a:gd name="connsiteX174" fmla="*/ 2039604 w 6789613"/>
                  <a:gd name="connsiteY174" fmla="*/ 1570711 h 3650881"/>
                  <a:gd name="connsiteX175" fmla="*/ 2071331 w 6789613"/>
                  <a:gd name="connsiteY175" fmla="*/ 1570711 h 3650881"/>
                  <a:gd name="connsiteX176" fmla="*/ 2071331 w 6789613"/>
                  <a:gd name="connsiteY176" fmla="*/ 1582805 h 3650881"/>
                  <a:gd name="connsiteX177" fmla="*/ 2157447 w 6789613"/>
                  <a:gd name="connsiteY177" fmla="*/ 1582805 h 3650881"/>
                  <a:gd name="connsiteX178" fmla="*/ 2157447 w 6789613"/>
                  <a:gd name="connsiteY178" fmla="*/ 1594899 h 3650881"/>
                  <a:gd name="connsiteX179" fmla="*/ 2267737 w 6789613"/>
                  <a:gd name="connsiteY179" fmla="*/ 1594899 h 3650881"/>
                  <a:gd name="connsiteX180" fmla="*/ 2267737 w 6789613"/>
                  <a:gd name="connsiteY180" fmla="*/ 1608505 h 3650881"/>
                  <a:gd name="connsiteX181" fmla="*/ 2276802 w 6789613"/>
                  <a:gd name="connsiteY181" fmla="*/ 1608505 h 3650881"/>
                  <a:gd name="connsiteX182" fmla="*/ 2276802 w 6789613"/>
                  <a:gd name="connsiteY182" fmla="*/ 1620599 h 3650881"/>
                  <a:gd name="connsiteX183" fmla="*/ 2284356 w 6789613"/>
                  <a:gd name="connsiteY183" fmla="*/ 1620599 h 3650881"/>
                  <a:gd name="connsiteX184" fmla="*/ 2284356 w 6789613"/>
                  <a:gd name="connsiteY184" fmla="*/ 1646298 h 3650881"/>
                  <a:gd name="connsiteX185" fmla="*/ 2291910 w 6789613"/>
                  <a:gd name="connsiteY185" fmla="*/ 1646298 h 3650881"/>
                  <a:gd name="connsiteX186" fmla="*/ 2291910 w 6789613"/>
                  <a:gd name="connsiteY186" fmla="*/ 1671998 h 3650881"/>
                  <a:gd name="connsiteX187" fmla="*/ 2316083 w 6789613"/>
                  <a:gd name="connsiteY187" fmla="*/ 1671998 h 3650881"/>
                  <a:gd name="connsiteX188" fmla="*/ 2316083 w 6789613"/>
                  <a:gd name="connsiteY188" fmla="*/ 1697698 h 3650881"/>
                  <a:gd name="connsiteX189" fmla="*/ 2323637 w 6789613"/>
                  <a:gd name="connsiteY189" fmla="*/ 1697698 h 3650881"/>
                  <a:gd name="connsiteX190" fmla="*/ 2323637 w 6789613"/>
                  <a:gd name="connsiteY190" fmla="*/ 1709792 h 3650881"/>
                  <a:gd name="connsiteX191" fmla="*/ 2331191 w 6789613"/>
                  <a:gd name="connsiteY191" fmla="*/ 1709792 h 3650881"/>
                  <a:gd name="connsiteX192" fmla="*/ 2331191 w 6789613"/>
                  <a:gd name="connsiteY192" fmla="*/ 1723398 h 3650881"/>
                  <a:gd name="connsiteX193" fmla="*/ 2338745 w 6789613"/>
                  <a:gd name="connsiteY193" fmla="*/ 1723398 h 3650881"/>
                  <a:gd name="connsiteX194" fmla="*/ 2338745 w 6789613"/>
                  <a:gd name="connsiteY194" fmla="*/ 1735492 h 3650881"/>
                  <a:gd name="connsiteX195" fmla="*/ 2346300 w 6789613"/>
                  <a:gd name="connsiteY195" fmla="*/ 1735492 h 3650881"/>
                  <a:gd name="connsiteX196" fmla="*/ 2346300 w 6789613"/>
                  <a:gd name="connsiteY196" fmla="*/ 1749098 h 3650881"/>
                  <a:gd name="connsiteX197" fmla="*/ 2355365 w 6789613"/>
                  <a:gd name="connsiteY197" fmla="*/ 1749098 h 3650881"/>
                  <a:gd name="connsiteX198" fmla="*/ 2355365 w 6789613"/>
                  <a:gd name="connsiteY198" fmla="*/ 1761192 h 3650881"/>
                  <a:gd name="connsiteX199" fmla="*/ 2370473 w 6789613"/>
                  <a:gd name="connsiteY199" fmla="*/ 1761192 h 3650881"/>
                  <a:gd name="connsiteX200" fmla="*/ 2370473 w 6789613"/>
                  <a:gd name="connsiteY200" fmla="*/ 1774797 h 3650881"/>
                  <a:gd name="connsiteX201" fmla="*/ 2387092 w 6789613"/>
                  <a:gd name="connsiteY201" fmla="*/ 1774797 h 3650881"/>
                  <a:gd name="connsiteX202" fmla="*/ 2387092 w 6789613"/>
                  <a:gd name="connsiteY202" fmla="*/ 1788403 h 3650881"/>
                  <a:gd name="connsiteX203" fmla="*/ 2394646 w 6789613"/>
                  <a:gd name="connsiteY203" fmla="*/ 1788403 h 3650881"/>
                  <a:gd name="connsiteX204" fmla="*/ 2394646 w 6789613"/>
                  <a:gd name="connsiteY204" fmla="*/ 1800497 h 3650881"/>
                  <a:gd name="connsiteX205" fmla="*/ 2402200 w 6789613"/>
                  <a:gd name="connsiteY205" fmla="*/ 1800497 h 3650881"/>
                  <a:gd name="connsiteX206" fmla="*/ 2402200 w 6789613"/>
                  <a:gd name="connsiteY206" fmla="*/ 1814103 h 3650881"/>
                  <a:gd name="connsiteX207" fmla="*/ 2409754 w 6789613"/>
                  <a:gd name="connsiteY207" fmla="*/ 1814103 h 3650881"/>
                  <a:gd name="connsiteX208" fmla="*/ 2409754 w 6789613"/>
                  <a:gd name="connsiteY208" fmla="*/ 1826197 h 3650881"/>
                  <a:gd name="connsiteX209" fmla="*/ 2465654 w 6789613"/>
                  <a:gd name="connsiteY209" fmla="*/ 1826197 h 3650881"/>
                  <a:gd name="connsiteX210" fmla="*/ 2465654 w 6789613"/>
                  <a:gd name="connsiteY210" fmla="*/ 1839803 h 3650881"/>
                  <a:gd name="connsiteX211" fmla="*/ 2473208 w 6789613"/>
                  <a:gd name="connsiteY211" fmla="*/ 1839803 h 3650881"/>
                  <a:gd name="connsiteX212" fmla="*/ 2473208 w 6789613"/>
                  <a:gd name="connsiteY212" fmla="*/ 1853409 h 3650881"/>
                  <a:gd name="connsiteX213" fmla="*/ 2527598 w 6789613"/>
                  <a:gd name="connsiteY213" fmla="*/ 1853409 h 3650881"/>
                  <a:gd name="connsiteX214" fmla="*/ 2527598 w 6789613"/>
                  <a:gd name="connsiteY214" fmla="*/ 1865503 h 3650881"/>
                  <a:gd name="connsiteX215" fmla="*/ 2598606 w 6789613"/>
                  <a:gd name="connsiteY215" fmla="*/ 1865503 h 3650881"/>
                  <a:gd name="connsiteX216" fmla="*/ 2598606 w 6789613"/>
                  <a:gd name="connsiteY216" fmla="*/ 1879108 h 3650881"/>
                  <a:gd name="connsiteX217" fmla="*/ 2607671 w 6789613"/>
                  <a:gd name="connsiteY217" fmla="*/ 1879108 h 3650881"/>
                  <a:gd name="connsiteX218" fmla="*/ 2607671 w 6789613"/>
                  <a:gd name="connsiteY218" fmla="*/ 1906320 h 3650881"/>
                  <a:gd name="connsiteX219" fmla="*/ 2615225 w 6789613"/>
                  <a:gd name="connsiteY219" fmla="*/ 1906320 h 3650881"/>
                  <a:gd name="connsiteX220" fmla="*/ 2615225 w 6789613"/>
                  <a:gd name="connsiteY220" fmla="*/ 1918414 h 3650881"/>
                  <a:gd name="connsiteX221" fmla="*/ 2622779 w 6789613"/>
                  <a:gd name="connsiteY221" fmla="*/ 1918414 h 3650881"/>
                  <a:gd name="connsiteX222" fmla="*/ 2622779 w 6789613"/>
                  <a:gd name="connsiteY222" fmla="*/ 1932020 h 3650881"/>
                  <a:gd name="connsiteX223" fmla="*/ 2630333 w 6789613"/>
                  <a:gd name="connsiteY223" fmla="*/ 1932020 h 3650881"/>
                  <a:gd name="connsiteX224" fmla="*/ 2630333 w 6789613"/>
                  <a:gd name="connsiteY224" fmla="*/ 1945625 h 3650881"/>
                  <a:gd name="connsiteX225" fmla="*/ 2654506 w 6789613"/>
                  <a:gd name="connsiteY225" fmla="*/ 1945625 h 3650881"/>
                  <a:gd name="connsiteX226" fmla="*/ 2654506 w 6789613"/>
                  <a:gd name="connsiteY226" fmla="*/ 1959231 h 3650881"/>
                  <a:gd name="connsiteX227" fmla="*/ 2701342 w 6789613"/>
                  <a:gd name="connsiteY227" fmla="*/ 1959231 h 3650881"/>
                  <a:gd name="connsiteX228" fmla="*/ 2701342 w 6789613"/>
                  <a:gd name="connsiteY228" fmla="*/ 1972837 h 3650881"/>
                  <a:gd name="connsiteX229" fmla="*/ 2708896 w 6789613"/>
                  <a:gd name="connsiteY229" fmla="*/ 1972837 h 3650881"/>
                  <a:gd name="connsiteX230" fmla="*/ 2708896 w 6789613"/>
                  <a:gd name="connsiteY230" fmla="*/ 1987954 h 3650881"/>
                  <a:gd name="connsiteX231" fmla="*/ 2717961 w 6789613"/>
                  <a:gd name="connsiteY231" fmla="*/ 1987954 h 3650881"/>
                  <a:gd name="connsiteX232" fmla="*/ 2717961 w 6789613"/>
                  <a:gd name="connsiteY232" fmla="*/ 2001560 h 3650881"/>
                  <a:gd name="connsiteX233" fmla="*/ 2733069 w 6789613"/>
                  <a:gd name="connsiteY233" fmla="*/ 2001560 h 3650881"/>
                  <a:gd name="connsiteX234" fmla="*/ 2733069 w 6789613"/>
                  <a:gd name="connsiteY234" fmla="*/ 2016678 h 3650881"/>
                  <a:gd name="connsiteX235" fmla="*/ 2764796 w 6789613"/>
                  <a:gd name="connsiteY235" fmla="*/ 2016678 h 3650881"/>
                  <a:gd name="connsiteX236" fmla="*/ 2764796 w 6789613"/>
                  <a:gd name="connsiteY236" fmla="*/ 2030284 h 3650881"/>
                  <a:gd name="connsiteX237" fmla="*/ 2811631 w 6789613"/>
                  <a:gd name="connsiteY237" fmla="*/ 2030284 h 3650881"/>
                  <a:gd name="connsiteX238" fmla="*/ 2811631 w 6789613"/>
                  <a:gd name="connsiteY238" fmla="*/ 2045401 h 3650881"/>
                  <a:gd name="connsiteX239" fmla="*/ 2875086 w 6789613"/>
                  <a:gd name="connsiteY239" fmla="*/ 2045401 h 3650881"/>
                  <a:gd name="connsiteX240" fmla="*/ 2875086 w 6789613"/>
                  <a:gd name="connsiteY240" fmla="*/ 2074124 h 3650881"/>
                  <a:gd name="connsiteX241" fmla="*/ 2929475 w 6789613"/>
                  <a:gd name="connsiteY241" fmla="*/ 2074124 h 3650881"/>
                  <a:gd name="connsiteX242" fmla="*/ 2929475 w 6789613"/>
                  <a:gd name="connsiteY242" fmla="*/ 2104359 h 3650881"/>
                  <a:gd name="connsiteX243" fmla="*/ 2946094 w 6789613"/>
                  <a:gd name="connsiteY243" fmla="*/ 2104359 h 3650881"/>
                  <a:gd name="connsiteX244" fmla="*/ 2946094 w 6789613"/>
                  <a:gd name="connsiteY244" fmla="*/ 2133083 h 3650881"/>
                  <a:gd name="connsiteX245" fmla="*/ 2953648 w 6789613"/>
                  <a:gd name="connsiteY245" fmla="*/ 2133083 h 3650881"/>
                  <a:gd name="connsiteX246" fmla="*/ 2953648 w 6789613"/>
                  <a:gd name="connsiteY246" fmla="*/ 2148200 h 3650881"/>
                  <a:gd name="connsiteX247" fmla="*/ 2985376 w 6789613"/>
                  <a:gd name="connsiteY247" fmla="*/ 2148200 h 3650881"/>
                  <a:gd name="connsiteX248" fmla="*/ 2985376 w 6789613"/>
                  <a:gd name="connsiteY248" fmla="*/ 2178435 h 3650881"/>
                  <a:gd name="connsiteX249" fmla="*/ 3017102 w 6789613"/>
                  <a:gd name="connsiteY249" fmla="*/ 2178435 h 3650881"/>
                  <a:gd name="connsiteX250" fmla="*/ 3017102 w 6789613"/>
                  <a:gd name="connsiteY250" fmla="*/ 2193553 h 3650881"/>
                  <a:gd name="connsiteX251" fmla="*/ 3110773 w 6789613"/>
                  <a:gd name="connsiteY251" fmla="*/ 2193553 h 3650881"/>
                  <a:gd name="connsiteX252" fmla="*/ 3110773 w 6789613"/>
                  <a:gd name="connsiteY252" fmla="*/ 2210182 h 3650881"/>
                  <a:gd name="connsiteX253" fmla="*/ 3189336 w 6789613"/>
                  <a:gd name="connsiteY253" fmla="*/ 2210182 h 3650881"/>
                  <a:gd name="connsiteX254" fmla="*/ 3189336 w 6789613"/>
                  <a:gd name="connsiteY254" fmla="*/ 2225300 h 3650881"/>
                  <a:gd name="connsiteX255" fmla="*/ 3260344 w 6789613"/>
                  <a:gd name="connsiteY255" fmla="*/ 2225300 h 3650881"/>
                  <a:gd name="connsiteX256" fmla="*/ 3260344 w 6789613"/>
                  <a:gd name="connsiteY256" fmla="*/ 2241929 h 3650881"/>
                  <a:gd name="connsiteX257" fmla="*/ 3299625 w 6789613"/>
                  <a:gd name="connsiteY257" fmla="*/ 2241929 h 3650881"/>
                  <a:gd name="connsiteX258" fmla="*/ 3299625 w 6789613"/>
                  <a:gd name="connsiteY258" fmla="*/ 2258558 h 3650881"/>
                  <a:gd name="connsiteX259" fmla="*/ 3512651 w 6789613"/>
                  <a:gd name="connsiteY259" fmla="*/ 2258558 h 3650881"/>
                  <a:gd name="connsiteX260" fmla="*/ 3512651 w 6789613"/>
                  <a:gd name="connsiteY260" fmla="*/ 2278211 h 3650881"/>
                  <a:gd name="connsiteX261" fmla="*/ 3622940 w 6789613"/>
                  <a:gd name="connsiteY261" fmla="*/ 2278211 h 3650881"/>
                  <a:gd name="connsiteX262" fmla="*/ 3622940 w 6789613"/>
                  <a:gd name="connsiteY262" fmla="*/ 2316005 h 3650881"/>
                  <a:gd name="connsiteX263" fmla="*/ 3630494 w 6789613"/>
                  <a:gd name="connsiteY263" fmla="*/ 2316005 h 3650881"/>
                  <a:gd name="connsiteX264" fmla="*/ 3630494 w 6789613"/>
                  <a:gd name="connsiteY264" fmla="*/ 2353798 h 3650881"/>
                  <a:gd name="connsiteX265" fmla="*/ 3654668 w 6789613"/>
                  <a:gd name="connsiteY265" fmla="*/ 2353798 h 3650881"/>
                  <a:gd name="connsiteX266" fmla="*/ 3654668 w 6789613"/>
                  <a:gd name="connsiteY266" fmla="*/ 2371940 h 3650881"/>
                  <a:gd name="connsiteX267" fmla="*/ 3875247 w 6789613"/>
                  <a:gd name="connsiteY267" fmla="*/ 2371940 h 3650881"/>
                  <a:gd name="connsiteX268" fmla="*/ 3875247 w 6789613"/>
                  <a:gd name="connsiteY268" fmla="*/ 2393104 h 3650881"/>
                  <a:gd name="connsiteX269" fmla="*/ 3929636 w 6789613"/>
                  <a:gd name="connsiteY269" fmla="*/ 2393104 h 3650881"/>
                  <a:gd name="connsiteX270" fmla="*/ 3929636 w 6789613"/>
                  <a:gd name="connsiteY270" fmla="*/ 2414269 h 3650881"/>
                  <a:gd name="connsiteX271" fmla="*/ 3938701 w 6789613"/>
                  <a:gd name="connsiteY271" fmla="*/ 2414269 h 3650881"/>
                  <a:gd name="connsiteX272" fmla="*/ 3938701 w 6789613"/>
                  <a:gd name="connsiteY272" fmla="*/ 2456598 h 3650881"/>
                  <a:gd name="connsiteX273" fmla="*/ 3977982 w 6789613"/>
                  <a:gd name="connsiteY273" fmla="*/ 2456598 h 3650881"/>
                  <a:gd name="connsiteX274" fmla="*/ 3977982 w 6789613"/>
                  <a:gd name="connsiteY274" fmla="*/ 2476251 h 3650881"/>
                  <a:gd name="connsiteX275" fmla="*/ 4252951 w 6789613"/>
                  <a:gd name="connsiteY275" fmla="*/ 2476251 h 3650881"/>
                  <a:gd name="connsiteX276" fmla="*/ 4252951 w 6789613"/>
                  <a:gd name="connsiteY276" fmla="*/ 2501950 h 3650881"/>
                  <a:gd name="connsiteX277" fmla="*/ 4284679 w 6789613"/>
                  <a:gd name="connsiteY277" fmla="*/ 2501950 h 3650881"/>
                  <a:gd name="connsiteX278" fmla="*/ 4284679 w 6789613"/>
                  <a:gd name="connsiteY278" fmla="*/ 2529162 h 3650881"/>
                  <a:gd name="connsiteX279" fmla="*/ 4363241 w 6789613"/>
                  <a:gd name="connsiteY279" fmla="*/ 2529162 h 3650881"/>
                  <a:gd name="connsiteX280" fmla="*/ 4363241 w 6789613"/>
                  <a:gd name="connsiteY280" fmla="*/ 2560909 h 3650881"/>
                  <a:gd name="connsiteX281" fmla="*/ 4419141 w 6789613"/>
                  <a:gd name="connsiteY281" fmla="*/ 2560909 h 3650881"/>
                  <a:gd name="connsiteX282" fmla="*/ 4419141 w 6789613"/>
                  <a:gd name="connsiteY282" fmla="*/ 2592655 h 3650881"/>
                  <a:gd name="connsiteX283" fmla="*/ 4512812 w 6789613"/>
                  <a:gd name="connsiteY283" fmla="*/ 2592655 h 3650881"/>
                  <a:gd name="connsiteX284" fmla="*/ 4512812 w 6789613"/>
                  <a:gd name="connsiteY284" fmla="*/ 2625914 h 3650881"/>
                  <a:gd name="connsiteX285" fmla="*/ 4591374 w 6789613"/>
                  <a:gd name="connsiteY285" fmla="*/ 2625914 h 3650881"/>
                  <a:gd name="connsiteX286" fmla="*/ 4591374 w 6789613"/>
                  <a:gd name="connsiteY286" fmla="*/ 2659173 h 3650881"/>
                  <a:gd name="connsiteX287" fmla="*/ 4710729 w 6789613"/>
                  <a:gd name="connsiteY287" fmla="*/ 2659173 h 3650881"/>
                  <a:gd name="connsiteX288" fmla="*/ 4710729 w 6789613"/>
                  <a:gd name="connsiteY288" fmla="*/ 2692431 h 3650881"/>
                  <a:gd name="connsiteX289" fmla="*/ 4811954 w 6789613"/>
                  <a:gd name="connsiteY289" fmla="*/ 2692431 h 3650881"/>
                  <a:gd name="connsiteX290" fmla="*/ 4811954 w 6789613"/>
                  <a:gd name="connsiteY290" fmla="*/ 2727202 h 3650881"/>
                  <a:gd name="connsiteX291" fmla="*/ 5009871 w 6789613"/>
                  <a:gd name="connsiteY291" fmla="*/ 2727202 h 3650881"/>
                  <a:gd name="connsiteX292" fmla="*/ 5009871 w 6789613"/>
                  <a:gd name="connsiteY292" fmla="*/ 2769530 h 3650881"/>
                  <a:gd name="connsiteX293" fmla="*/ 5017425 w 6789613"/>
                  <a:gd name="connsiteY293" fmla="*/ 2769530 h 3650881"/>
                  <a:gd name="connsiteX294" fmla="*/ 5017425 w 6789613"/>
                  <a:gd name="connsiteY294" fmla="*/ 2810348 h 3650881"/>
                  <a:gd name="connsiteX295" fmla="*/ 5671609 w 6789613"/>
                  <a:gd name="connsiteY295" fmla="*/ 2810348 h 3650881"/>
                  <a:gd name="connsiteX296" fmla="*/ 5671609 w 6789613"/>
                  <a:gd name="connsiteY296" fmla="*/ 2895006 h 3650881"/>
                  <a:gd name="connsiteX297" fmla="*/ 5875569 w 6789613"/>
                  <a:gd name="connsiteY297" fmla="*/ 2895006 h 3650881"/>
                  <a:gd name="connsiteX298" fmla="*/ 5875569 w 6789613"/>
                  <a:gd name="connsiteY298" fmla="*/ 3002340 h 3650881"/>
                  <a:gd name="connsiteX299" fmla="*/ 6324282 w 6789613"/>
                  <a:gd name="connsiteY299" fmla="*/ 3002340 h 3650881"/>
                  <a:gd name="connsiteX300" fmla="*/ 6324282 w 6789613"/>
                  <a:gd name="connsiteY300" fmla="*/ 3325855 h 3650881"/>
                  <a:gd name="connsiteX301" fmla="*/ 6789614 w 6789613"/>
                  <a:gd name="connsiteY301" fmla="*/ 3325855 h 3650881"/>
                  <a:gd name="connsiteX302" fmla="*/ 6789614 w 6789613"/>
                  <a:gd name="connsiteY302" fmla="*/ 3650882 h 365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789613" h="3650881">
                    <a:moveTo>
                      <a:pt x="0" y="0"/>
                    </a:moveTo>
                    <a:lnTo>
                      <a:pt x="93671" y="0"/>
                    </a:lnTo>
                    <a:lnTo>
                      <a:pt x="93671" y="10582"/>
                    </a:lnTo>
                    <a:lnTo>
                      <a:pt x="102736" y="10582"/>
                    </a:lnTo>
                    <a:lnTo>
                      <a:pt x="102736" y="21165"/>
                    </a:lnTo>
                    <a:lnTo>
                      <a:pt x="132952" y="21165"/>
                    </a:lnTo>
                    <a:lnTo>
                      <a:pt x="132952" y="33259"/>
                    </a:lnTo>
                    <a:lnTo>
                      <a:pt x="149571" y="33259"/>
                    </a:lnTo>
                    <a:lnTo>
                      <a:pt x="149571" y="43841"/>
                    </a:lnTo>
                    <a:lnTo>
                      <a:pt x="259861" y="43841"/>
                    </a:lnTo>
                    <a:lnTo>
                      <a:pt x="259861" y="54423"/>
                    </a:lnTo>
                    <a:lnTo>
                      <a:pt x="284034" y="54423"/>
                    </a:lnTo>
                    <a:lnTo>
                      <a:pt x="284034" y="89193"/>
                    </a:lnTo>
                    <a:lnTo>
                      <a:pt x="291588" y="89193"/>
                    </a:lnTo>
                    <a:lnTo>
                      <a:pt x="291588" y="99776"/>
                    </a:lnTo>
                    <a:lnTo>
                      <a:pt x="299142" y="99776"/>
                    </a:lnTo>
                    <a:lnTo>
                      <a:pt x="299142" y="110358"/>
                    </a:lnTo>
                    <a:lnTo>
                      <a:pt x="323315" y="110358"/>
                    </a:lnTo>
                    <a:lnTo>
                      <a:pt x="323315" y="133034"/>
                    </a:lnTo>
                    <a:lnTo>
                      <a:pt x="330869" y="133034"/>
                    </a:lnTo>
                    <a:lnTo>
                      <a:pt x="330869" y="155711"/>
                    </a:lnTo>
                    <a:lnTo>
                      <a:pt x="338423" y="155711"/>
                    </a:lnTo>
                    <a:lnTo>
                      <a:pt x="338423" y="213157"/>
                    </a:lnTo>
                    <a:lnTo>
                      <a:pt x="345977" y="213157"/>
                    </a:lnTo>
                    <a:lnTo>
                      <a:pt x="345977" y="246416"/>
                    </a:lnTo>
                    <a:lnTo>
                      <a:pt x="370150" y="246416"/>
                    </a:lnTo>
                    <a:lnTo>
                      <a:pt x="370150" y="269092"/>
                    </a:lnTo>
                    <a:lnTo>
                      <a:pt x="377704" y="269092"/>
                    </a:lnTo>
                    <a:lnTo>
                      <a:pt x="377704" y="303862"/>
                    </a:lnTo>
                    <a:lnTo>
                      <a:pt x="385258" y="303862"/>
                    </a:lnTo>
                    <a:lnTo>
                      <a:pt x="385258" y="314445"/>
                    </a:lnTo>
                    <a:lnTo>
                      <a:pt x="409432" y="314445"/>
                    </a:lnTo>
                    <a:lnTo>
                      <a:pt x="409432" y="326539"/>
                    </a:lnTo>
                    <a:lnTo>
                      <a:pt x="441159" y="326539"/>
                    </a:lnTo>
                    <a:lnTo>
                      <a:pt x="441159" y="337121"/>
                    </a:lnTo>
                    <a:lnTo>
                      <a:pt x="463821" y="337121"/>
                    </a:lnTo>
                    <a:lnTo>
                      <a:pt x="463821" y="349215"/>
                    </a:lnTo>
                    <a:lnTo>
                      <a:pt x="527275" y="349215"/>
                    </a:lnTo>
                    <a:lnTo>
                      <a:pt x="527275" y="359797"/>
                    </a:lnTo>
                    <a:lnTo>
                      <a:pt x="543894" y="359797"/>
                    </a:lnTo>
                    <a:lnTo>
                      <a:pt x="543894" y="371891"/>
                    </a:lnTo>
                    <a:lnTo>
                      <a:pt x="551448" y="371891"/>
                    </a:lnTo>
                    <a:lnTo>
                      <a:pt x="551448" y="382473"/>
                    </a:lnTo>
                    <a:lnTo>
                      <a:pt x="566557" y="382473"/>
                    </a:lnTo>
                    <a:lnTo>
                      <a:pt x="566557" y="394567"/>
                    </a:lnTo>
                    <a:lnTo>
                      <a:pt x="622457" y="394567"/>
                    </a:lnTo>
                    <a:lnTo>
                      <a:pt x="622457" y="405150"/>
                    </a:lnTo>
                    <a:lnTo>
                      <a:pt x="630011" y="405150"/>
                    </a:lnTo>
                    <a:lnTo>
                      <a:pt x="630011" y="417244"/>
                    </a:lnTo>
                    <a:lnTo>
                      <a:pt x="637565" y="417244"/>
                    </a:lnTo>
                    <a:lnTo>
                      <a:pt x="637565" y="439920"/>
                    </a:lnTo>
                    <a:lnTo>
                      <a:pt x="645119" y="439920"/>
                    </a:lnTo>
                    <a:lnTo>
                      <a:pt x="645119" y="450502"/>
                    </a:lnTo>
                    <a:lnTo>
                      <a:pt x="654184" y="450502"/>
                    </a:lnTo>
                    <a:lnTo>
                      <a:pt x="654184" y="474690"/>
                    </a:lnTo>
                    <a:lnTo>
                      <a:pt x="669292" y="474690"/>
                    </a:lnTo>
                    <a:lnTo>
                      <a:pt x="669292" y="520043"/>
                    </a:lnTo>
                    <a:lnTo>
                      <a:pt x="676846" y="520043"/>
                    </a:lnTo>
                    <a:lnTo>
                      <a:pt x="676846" y="565395"/>
                    </a:lnTo>
                    <a:lnTo>
                      <a:pt x="684400" y="565395"/>
                    </a:lnTo>
                    <a:lnTo>
                      <a:pt x="684400" y="575978"/>
                    </a:lnTo>
                    <a:lnTo>
                      <a:pt x="693465" y="575978"/>
                    </a:lnTo>
                    <a:lnTo>
                      <a:pt x="693465" y="600166"/>
                    </a:lnTo>
                    <a:lnTo>
                      <a:pt x="716128" y="600166"/>
                    </a:lnTo>
                    <a:lnTo>
                      <a:pt x="716128" y="610748"/>
                    </a:lnTo>
                    <a:lnTo>
                      <a:pt x="725192" y="610748"/>
                    </a:lnTo>
                    <a:lnTo>
                      <a:pt x="725192" y="622842"/>
                    </a:lnTo>
                    <a:lnTo>
                      <a:pt x="740301" y="622842"/>
                    </a:lnTo>
                    <a:lnTo>
                      <a:pt x="740301" y="633424"/>
                    </a:lnTo>
                    <a:lnTo>
                      <a:pt x="968434" y="633424"/>
                    </a:lnTo>
                    <a:lnTo>
                      <a:pt x="968434" y="645518"/>
                    </a:lnTo>
                    <a:lnTo>
                      <a:pt x="1000161" y="645518"/>
                    </a:lnTo>
                    <a:lnTo>
                      <a:pt x="1000161" y="680289"/>
                    </a:lnTo>
                    <a:lnTo>
                      <a:pt x="1007715" y="680289"/>
                    </a:lnTo>
                    <a:lnTo>
                      <a:pt x="1007715" y="737735"/>
                    </a:lnTo>
                    <a:lnTo>
                      <a:pt x="1039442" y="737735"/>
                    </a:lnTo>
                    <a:lnTo>
                      <a:pt x="1039442" y="749829"/>
                    </a:lnTo>
                    <a:lnTo>
                      <a:pt x="1078724" y="749829"/>
                    </a:lnTo>
                    <a:lnTo>
                      <a:pt x="1078724" y="760411"/>
                    </a:lnTo>
                    <a:lnTo>
                      <a:pt x="1110451" y="760411"/>
                    </a:lnTo>
                    <a:lnTo>
                      <a:pt x="1110451" y="772505"/>
                    </a:lnTo>
                    <a:lnTo>
                      <a:pt x="1228295" y="772505"/>
                    </a:lnTo>
                    <a:lnTo>
                      <a:pt x="1228295" y="784599"/>
                    </a:lnTo>
                    <a:lnTo>
                      <a:pt x="1267576" y="784599"/>
                    </a:lnTo>
                    <a:lnTo>
                      <a:pt x="1267576" y="807276"/>
                    </a:lnTo>
                    <a:lnTo>
                      <a:pt x="1284195" y="807276"/>
                    </a:lnTo>
                    <a:lnTo>
                      <a:pt x="1284195" y="819370"/>
                    </a:lnTo>
                    <a:lnTo>
                      <a:pt x="1291749" y="819370"/>
                    </a:lnTo>
                    <a:lnTo>
                      <a:pt x="1291749" y="866234"/>
                    </a:lnTo>
                    <a:lnTo>
                      <a:pt x="1314411" y="866234"/>
                    </a:lnTo>
                    <a:lnTo>
                      <a:pt x="1314411" y="878328"/>
                    </a:lnTo>
                    <a:lnTo>
                      <a:pt x="1323476" y="878328"/>
                    </a:lnTo>
                    <a:lnTo>
                      <a:pt x="1323476" y="888910"/>
                    </a:lnTo>
                    <a:lnTo>
                      <a:pt x="1331030" y="888910"/>
                    </a:lnTo>
                    <a:lnTo>
                      <a:pt x="1331030" y="947869"/>
                    </a:lnTo>
                    <a:lnTo>
                      <a:pt x="1338584" y="947869"/>
                    </a:lnTo>
                    <a:lnTo>
                      <a:pt x="1338584" y="982639"/>
                    </a:lnTo>
                    <a:lnTo>
                      <a:pt x="1346138" y="982639"/>
                    </a:lnTo>
                    <a:lnTo>
                      <a:pt x="1346138" y="1006827"/>
                    </a:lnTo>
                    <a:lnTo>
                      <a:pt x="1355203" y="1006827"/>
                    </a:lnTo>
                    <a:lnTo>
                      <a:pt x="1355203" y="1017409"/>
                    </a:lnTo>
                    <a:lnTo>
                      <a:pt x="1362757" y="1017409"/>
                    </a:lnTo>
                    <a:lnTo>
                      <a:pt x="1362757" y="1029503"/>
                    </a:lnTo>
                    <a:lnTo>
                      <a:pt x="1370312" y="1029503"/>
                    </a:lnTo>
                    <a:lnTo>
                      <a:pt x="1370312" y="1053691"/>
                    </a:lnTo>
                    <a:lnTo>
                      <a:pt x="1377866" y="1053691"/>
                    </a:lnTo>
                    <a:lnTo>
                      <a:pt x="1377866" y="1064274"/>
                    </a:lnTo>
                    <a:lnTo>
                      <a:pt x="1385420" y="1064274"/>
                    </a:lnTo>
                    <a:lnTo>
                      <a:pt x="1385420" y="1076368"/>
                    </a:lnTo>
                    <a:lnTo>
                      <a:pt x="1433766" y="1076368"/>
                    </a:lnTo>
                    <a:lnTo>
                      <a:pt x="1433766" y="1088462"/>
                    </a:lnTo>
                    <a:lnTo>
                      <a:pt x="1441320" y="1088462"/>
                    </a:lnTo>
                    <a:lnTo>
                      <a:pt x="1441320" y="1100556"/>
                    </a:lnTo>
                    <a:lnTo>
                      <a:pt x="1465493" y="1100556"/>
                    </a:lnTo>
                    <a:lnTo>
                      <a:pt x="1465493" y="1111138"/>
                    </a:lnTo>
                    <a:lnTo>
                      <a:pt x="1512328" y="1111138"/>
                    </a:lnTo>
                    <a:lnTo>
                      <a:pt x="1512328" y="1123232"/>
                    </a:lnTo>
                    <a:lnTo>
                      <a:pt x="1544056" y="1123232"/>
                    </a:lnTo>
                    <a:lnTo>
                      <a:pt x="1544056" y="1135326"/>
                    </a:lnTo>
                    <a:lnTo>
                      <a:pt x="1583337" y="1135326"/>
                    </a:lnTo>
                    <a:lnTo>
                      <a:pt x="1583337" y="1147420"/>
                    </a:lnTo>
                    <a:lnTo>
                      <a:pt x="1590891" y="1147420"/>
                    </a:lnTo>
                    <a:lnTo>
                      <a:pt x="1590891" y="1159514"/>
                    </a:lnTo>
                    <a:lnTo>
                      <a:pt x="1615064" y="1159514"/>
                    </a:lnTo>
                    <a:lnTo>
                      <a:pt x="1615064" y="1170096"/>
                    </a:lnTo>
                    <a:lnTo>
                      <a:pt x="1630172" y="1170096"/>
                    </a:lnTo>
                    <a:lnTo>
                      <a:pt x="1630172" y="1182190"/>
                    </a:lnTo>
                    <a:lnTo>
                      <a:pt x="1637726" y="1182190"/>
                    </a:lnTo>
                    <a:lnTo>
                      <a:pt x="1637726" y="1194284"/>
                    </a:lnTo>
                    <a:lnTo>
                      <a:pt x="1645280" y="1194284"/>
                    </a:lnTo>
                    <a:lnTo>
                      <a:pt x="1645280" y="1206378"/>
                    </a:lnTo>
                    <a:lnTo>
                      <a:pt x="1654345" y="1206378"/>
                    </a:lnTo>
                    <a:lnTo>
                      <a:pt x="1654345" y="1218473"/>
                    </a:lnTo>
                    <a:lnTo>
                      <a:pt x="1661899" y="1218473"/>
                    </a:lnTo>
                    <a:lnTo>
                      <a:pt x="1661899" y="1241149"/>
                    </a:lnTo>
                    <a:lnTo>
                      <a:pt x="1669453" y="1241149"/>
                    </a:lnTo>
                    <a:lnTo>
                      <a:pt x="1669453" y="1277431"/>
                    </a:lnTo>
                    <a:lnTo>
                      <a:pt x="1686072" y="1277431"/>
                    </a:lnTo>
                    <a:lnTo>
                      <a:pt x="1686072" y="1301619"/>
                    </a:lnTo>
                    <a:lnTo>
                      <a:pt x="1701180" y="1301619"/>
                    </a:lnTo>
                    <a:lnTo>
                      <a:pt x="1701180" y="1313713"/>
                    </a:lnTo>
                    <a:lnTo>
                      <a:pt x="1708735" y="1313713"/>
                    </a:lnTo>
                    <a:lnTo>
                      <a:pt x="1708735" y="1337901"/>
                    </a:lnTo>
                    <a:lnTo>
                      <a:pt x="1716289" y="1337901"/>
                    </a:lnTo>
                    <a:lnTo>
                      <a:pt x="1716289" y="1349995"/>
                    </a:lnTo>
                    <a:lnTo>
                      <a:pt x="1725354" y="1349995"/>
                    </a:lnTo>
                    <a:lnTo>
                      <a:pt x="1725354" y="1362089"/>
                    </a:lnTo>
                    <a:lnTo>
                      <a:pt x="1755570" y="1362089"/>
                    </a:lnTo>
                    <a:lnTo>
                      <a:pt x="1755570" y="1374183"/>
                    </a:lnTo>
                    <a:lnTo>
                      <a:pt x="1787297" y="1374183"/>
                    </a:lnTo>
                    <a:lnTo>
                      <a:pt x="1787297" y="1386277"/>
                    </a:lnTo>
                    <a:lnTo>
                      <a:pt x="1803916" y="1386277"/>
                    </a:lnTo>
                    <a:lnTo>
                      <a:pt x="1803916" y="1410465"/>
                    </a:lnTo>
                    <a:lnTo>
                      <a:pt x="1835643" y="1410465"/>
                    </a:lnTo>
                    <a:lnTo>
                      <a:pt x="1835643" y="1422559"/>
                    </a:lnTo>
                    <a:lnTo>
                      <a:pt x="1914206" y="1422559"/>
                    </a:lnTo>
                    <a:lnTo>
                      <a:pt x="1914206" y="1434653"/>
                    </a:lnTo>
                    <a:lnTo>
                      <a:pt x="1929314" y="1434653"/>
                    </a:lnTo>
                    <a:lnTo>
                      <a:pt x="1929314" y="1446747"/>
                    </a:lnTo>
                    <a:lnTo>
                      <a:pt x="1945933" y="1446747"/>
                    </a:lnTo>
                    <a:lnTo>
                      <a:pt x="1945933" y="1458841"/>
                    </a:lnTo>
                    <a:lnTo>
                      <a:pt x="1953487" y="1458841"/>
                    </a:lnTo>
                    <a:lnTo>
                      <a:pt x="1953487" y="1470935"/>
                    </a:lnTo>
                    <a:lnTo>
                      <a:pt x="1961041" y="1470935"/>
                    </a:lnTo>
                    <a:lnTo>
                      <a:pt x="1961041" y="1483029"/>
                    </a:lnTo>
                    <a:lnTo>
                      <a:pt x="1992768" y="1483029"/>
                    </a:lnTo>
                    <a:lnTo>
                      <a:pt x="1992768" y="1508729"/>
                    </a:lnTo>
                    <a:lnTo>
                      <a:pt x="2007876" y="1508729"/>
                    </a:lnTo>
                    <a:lnTo>
                      <a:pt x="2007876" y="1520823"/>
                    </a:lnTo>
                    <a:lnTo>
                      <a:pt x="2024496" y="1520823"/>
                    </a:lnTo>
                    <a:lnTo>
                      <a:pt x="2024496" y="1545011"/>
                    </a:lnTo>
                    <a:lnTo>
                      <a:pt x="2032050" y="1545011"/>
                    </a:lnTo>
                    <a:lnTo>
                      <a:pt x="2032050" y="1557105"/>
                    </a:lnTo>
                    <a:lnTo>
                      <a:pt x="2039604" y="1557105"/>
                    </a:lnTo>
                    <a:lnTo>
                      <a:pt x="2039604" y="1570711"/>
                    </a:lnTo>
                    <a:lnTo>
                      <a:pt x="2071331" y="1570711"/>
                    </a:lnTo>
                    <a:lnTo>
                      <a:pt x="2071331" y="1582805"/>
                    </a:lnTo>
                    <a:lnTo>
                      <a:pt x="2157447" y="1582805"/>
                    </a:lnTo>
                    <a:lnTo>
                      <a:pt x="2157447" y="1594899"/>
                    </a:lnTo>
                    <a:lnTo>
                      <a:pt x="2267737" y="1594899"/>
                    </a:lnTo>
                    <a:lnTo>
                      <a:pt x="2267737" y="1608505"/>
                    </a:lnTo>
                    <a:lnTo>
                      <a:pt x="2276802" y="1608505"/>
                    </a:lnTo>
                    <a:lnTo>
                      <a:pt x="2276802" y="1620599"/>
                    </a:lnTo>
                    <a:lnTo>
                      <a:pt x="2284356" y="1620599"/>
                    </a:lnTo>
                    <a:lnTo>
                      <a:pt x="2284356" y="1646298"/>
                    </a:lnTo>
                    <a:lnTo>
                      <a:pt x="2291910" y="1646298"/>
                    </a:lnTo>
                    <a:lnTo>
                      <a:pt x="2291910" y="1671998"/>
                    </a:lnTo>
                    <a:lnTo>
                      <a:pt x="2316083" y="1671998"/>
                    </a:lnTo>
                    <a:lnTo>
                      <a:pt x="2316083" y="1697698"/>
                    </a:lnTo>
                    <a:lnTo>
                      <a:pt x="2323637" y="1697698"/>
                    </a:lnTo>
                    <a:lnTo>
                      <a:pt x="2323637" y="1709792"/>
                    </a:lnTo>
                    <a:lnTo>
                      <a:pt x="2331191" y="1709792"/>
                    </a:lnTo>
                    <a:lnTo>
                      <a:pt x="2331191" y="1723398"/>
                    </a:lnTo>
                    <a:lnTo>
                      <a:pt x="2338745" y="1723398"/>
                    </a:lnTo>
                    <a:lnTo>
                      <a:pt x="2338745" y="1735492"/>
                    </a:lnTo>
                    <a:lnTo>
                      <a:pt x="2346300" y="1735492"/>
                    </a:lnTo>
                    <a:lnTo>
                      <a:pt x="2346300" y="1749098"/>
                    </a:lnTo>
                    <a:lnTo>
                      <a:pt x="2355365" y="1749098"/>
                    </a:lnTo>
                    <a:lnTo>
                      <a:pt x="2355365" y="1761192"/>
                    </a:lnTo>
                    <a:lnTo>
                      <a:pt x="2370473" y="1761192"/>
                    </a:lnTo>
                    <a:lnTo>
                      <a:pt x="2370473" y="1774797"/>
                    </a:lnTo>
                    <a:lnTo>
                      <a:pt x="2387092" y="1774797"/>
                    </a:lnTo>
                    <a:lnTo>
                      <a:pt x="2387092" y="1788403"/>
                    </a:lnTo>
                    <a:lnTo>
                      <a:pt x="2394646" y="1788403"/>
                    </a:lnTo>
                    <a:lnTo>
                      <a:pt x="2394646" y="1800497"/>
                    </a:lnTo>
                    <a:lnTo>
                      <a:pt x="2402200" y="1800497"/>
                    </a:lnTo>
                    <a:lnTo>
                      <a:pt x="2402200" y="1814103"/>
                    </a:lnTo>
                    <a:lnTo>
                      <a:pt x="2409754" y="1814103"/>
                    </a:lnTo>
                    <a:lnTo>
                      <a:pt x="2409754" y="1826197"/>
                    </a:lnTo>
                    <a:lnTo>
                      <a:pt x="2465654" y="1826197"/>
                    </a:lnTo>
                    <a:lnTo>
                      <a:pt x="2465654" y="1839803"/>
                    </a:lnTo>
                    <a:lnTo>
                      <a:pt x="2473208" y="1839803"/>
                    </a:lnTo>
                    <a:lnTo>
                      <a:pt x="2473208" y="1853409"/>
                    </a:lnTo>
                    <a:lnTo>
                      <a:pt x="2527598" y="1853409"/>
                    </a:lnTo>
                    <a:lnTo>
                      <a:pt x="2527598" y="1865503"/>
                    </a:lnTo>
                    <a:lnTo>
                      <a:pt x="2598606" y="1865503"/>
                    </a:lnTo>
                    <a:lnTo>
                      <a:pt x="2598606" y="1879108"/>
                    </a:lnTo>
                    <a:lnTo>
                      <a:pt x="2607671" y="1879108"/>
                    </a:lnTo>
                    <a:lnTo>
                      <a:pt x="2607671" y="1906320"/>
                    </a:lnTo>
                    <a:lnTo>
                      <a:pt x="2615225" y="1906320"/>
                    </a:lnTo>
                    <a:lnTo>
                      <a:pt x="2615225" y="1918414"/>
                    </a:lnTo>
                    <a:lnTo>
                      <a:pt x="2622779" y="1918414"/>
                    </a:lnTo>
                    <a:lnTo>
                      <a:pt x="2622779" y="1932020"/>
                    </a:lnTo>
                    <a:lnTo>
                      <a:pt x="2630333" y="1932020"/>
                    </a:lnTo>
                    <a:lnTo>
                      <a:pt x="2630333" y="1945625"/>
                    </a:lnTo>
                    <a:lnTo>
                      <a:pt x="2654506" y="1945625"/>
                    </a:lnTo>
                    <a:lnTo>
                      <a:pt x="2654506" y="1959231"/>
                    </a:lnTo>
                    <a:lnTo>
                      <a:pt x="2701342" y="1959231"/>
                    </a:lnTo>
                    <a:lnTo>
                      <a:pt x="2701342" y="1972837"/>
                    </a:lnTo>
                    <a:lnTo>
                      <a:pt x="2708896" y="1972837"/>
                    </a:lnTo>
                    <a:lnTo>
                      <a:pt x="2708896" y="1987954"/>
                    </a:lnTo>
                    <a:lnTo>
                      <a:pt x="2717961" y="1987954"/>
                    </a:lnTo>
                    <a:lnTo>
                      <a:pt x="2717961" y="2001560"/>
                    </a:lnTo>
                    <a:lnTo>
                      <a:pt x="2733069" y="2001560"/>
                    </a:lnTo>
                    <a:lnTo>
                      <a:pt x="2733069" y="2016678"/>
                    </a:lnTo>
                    <a:lnTo>
                      <a:pt x="2764796" y="2016678"/>
                    </a:lnTo>
                    <a:lnTo>
                      <a:pt x="2764796" y="2030284"/>
                    </a:lnTo>
                    <a:lnTo>
                      <a:pt x="2811631" y="2030284"/>
                    </a:lnTo>
                    <a:lnTo>
                      <a:pt x="2811631" y="2045401"/>
                    </a:lnTo>
                    <a:lnTo>
                      <a:pt x="2875086" y="2045401"/>
                    </a:lnTo>
                    <a:lnTo>
                      <a:pt x="2875086" y="2074124"/>
                    </a:lnTo>
                    <a:lnTo>
                      <a:pt x="2929475" y="2074124"/>
                    </a:lnTo>
                    <a:lnTo>
                      <a:pt x="2929475" y="2104359"/>
                    </a:lnTo>
                    <a:lnTo>
                      <a:pt x="2946094" y="2104359"/>
                    </a:lnTo>
                    <a:lnTo>
                      <a:pt x="2946094" y="2133083"/>
                    </a:lnTo>
                    <a:lnTo>
                      <a:pt x="2953648" y="2133083"/>
                    </a:lnTo>
                    <a:lnTo>
                      <a:pt x="2953648" y="2148200"/>
                    </a:lnTo>
                    <a:lnTo>
                      <a:pt x="2985376" y="2148200"/>
                    </a:lnTo>
                    <a:lnTo>
                      <a:pt x="2985376" y="2178435"/>
                    </a:lnTo>
                    <a:lnTo>
                      <a:pt x="3017102" y="2178435"/>
                    </a:lnTo>
                    <a:lnTo>
                      <a:pt x="3017102" y="2193553"/>
                    </a:lnTo>
                    <a:lnTo>
                      <a:pt x="3110773" y="2193553"/>
                    </a:lnTo>
                    <a:lnTo>
                      <a:pt x="3110773" y="2210182"/>
                    </a:lnTo>
                    <a:lnTo>
                      <a:pt x="3189336" y="2210182"/>
                    </a:lnTo>
                    <a:lnTo>
                      <a:pt x="3189336" y="2225300"/>
                    </a:lnTo>
                    <a:lnTo>
                      <a:pt x="3260344" y="2225300"/>
                    </a:lnTo>
                    <a:lnTo>
                      <a:pt x="3260344" y="2241929"/>
                    </a:lnTo>
                    <a:lnTo>
                      <a:pt x="3299625" y="2241929"/>
                    </a:lnTo>
                    <a:lnTo>
                      <a:pt x="3299625" y="2258558"/>
                    </a:lnTo>
                    <a:lnTo>
                      <a:pt x="3512651" y="2258558"/>
                    </a:lnTo>
                    <a:lnTo>
                      <a:pt x="3512651" y="2278211"/>
                    </a:lnTo>
                    <a:lnTo>
                      <a:pt x="3622940" y="2278211"/>
                    </a:lnTo>
                    <a:lnTo>
                      <a:pt x="3622940" y="2316005"/>
                    </a:lnTo>
                    <a:lnTo>
                      <a:pt x="3630494" y="2316005"/>
                    </a:lnTo>
                    <a:lnTo>
                      <a:pt x="3630494" y="2353798"/>
                    </a:lnTo>
                    <a:lnTo>
                      <a:pt x="3654668" y="2353798"/>
                    </a:lnTo>
                    <a:lnTo>
                      <a:pt x="3654668" y="2371940"/>
                    </a:lnTo>
                    <a:lnTo>
                      <a:pt x="3875247" y="2371940"/>
                    </a:lnTo>
                    <a:lnTo>
                      <a:pt x="3875247" y="2393104"/>
                    </a:lnTo>
                    <a:lnTo>
                      <a:pt x="3929636" y="2393104"/>
                    </a:lnTo>
                    <a:lnTo>
                      <a:pt x="3929636" y="2414269"/>
                    </a:lnTo>
                    <a:lnTo>
                      <a:pt x="3938701" y="2414269"/>
                    </a:lnTo>
                    <a:lnTo>
                      <a:pt x="3938701" y="2456598"/>
                    </a:lnTo>
                    <a:lnTo>
                      <a:pt x="3977982" y="2456598"/>
                    </a:lnTo>
                    <a:lnTo>
                      <a:pt x="3977982" y="2476251"/>
                    </a:lnTo>
                    <a:lnTo>
                      <a:pt x="4252951" y="2476251"/>
                    </a:lnTo>
                    <a:lnTo>
                      <a:pt x="4252951" y="2501950"/>
                    </a:lnTo>
                    <a:lnTo>
                      <a:pt x="4284679" y="2501950"/>
                    </a:lnTo>
                    <a:lnTo>
                      <a:pt x="4284679" y="2529162"/>
                    </a:lnTo>
                    <a:lnTo>
                      <a:pt x="4363241" y="2529162"/>
                    </a:lnTo>
                    <a:lnTo>
                      <a:pt x="4363241" y="2560909"/>
                    </a:lnTo>
                    <a:lnTo>
                      <a:pt x="4419141" y="2560909"/>
                    </a:lnTo>
                    <a:lnTo>
                      <a:pt x="4419141" y="2592655"/>
                    </a:lnTo>
                    <a:lnTo>
                      <a:pt x="4512812" y="2592655"/>
                    </a:lnTo>
                    <a:lnTo>
                      <a:pt x="4512812" y="2625914"/>
                    </a:lnTo>
                    <a:lnTo>
                      <a:pt x="4591374" y="2625914"/>
                    </a:lnTo>
                    <a:lnTo>
                      <a:pt x="4591374" y="2659173"/>
                    </a:lnTo>
                    <a:lnTo>
                      <a:pt x="4710729" y="2659173"/>
                    </a:lnTo>
                    <a:lnTo>
                      <a:pt x="4710729" y="2692431"/>
                    </a:lnTo>
                    <a:lnTo>
                      <a:pt x="4811954" y="2692431"/>
                    </a:lnTo>
                    <a:lnTo>
                      <a:pt x="4811954" y="2727202"/>
                    </a:lnTo>
                    <a:lnTo>
                      <a:pt x="5009871" y="2727202"/>
                    </a:lnTo>
                    <a:lnTo>
                      <a:pt x="5009871" y="2769530"/>
                    </a:lnTo>
                    <a:lnTo>
                      <a:pt x="5017425" y="2769530"/>
                    </a:lnTo>
                    <a:lnTo>
                      <a:pt x="5017425" y="2810348"/>
                    </a:lnTo>
                    <a:lnTo>
                      <a:pt x="5671609" y="2810348"/>
                    </a:lnTo>
                    <a:lnTo>
                      <a:pt x="5671609" y="2895006"/>
                    </a:lnTo>
                    <a:lnTo>
                      <a:pt x="5875569" y="2895006"/>
                    </a:lnTo>
                    <a:lnTo>
                      <a:pt x="5875569" y="3002340"/>
                    </a:lnTo>
                    <a:lnTo>
                      <a:pt x="6324282" y="3002340"/>
                    </a:lnTo>
                    <a:lnTo>
                      <a:pt x="6324282" y="3325855"/>
                    </a:lnTo>
                    <a:lnTo>
                      <a:pt x="6789614" y="3325855"/>
                    </a:lnTo>
                    <a:lnTo>
                      <a:pt x="6789614" y="3650882"/>
                    </a:lnTo>
                  </a:path>
                </a:pathLst>
              </a:custGeom>
              <a:noFill/>
              <a:ln w="38100" cap="flat">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0" name="Freeform 62">
                <a:extLst>
                  <a:ext uri="{FF2B5EF4-FFF2-40B4-BE49-F238E27FC236}">
                    <a16:creationId xmlns:a16="http://schemas.microsoft.com/office/drawing/2014/main" id="{70B5C4CB-8DA1-EE81-021F-8836F010739C}"/>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1" name="Freeform 63">
                <a:extLst>
                  <a:ext uri="{FF2B5EF4-FFF2-40B4-BE49-F238E27FC236}">
                    <a16:creationId xmlns:a16="http://schemas.microsoft.com/office/drawing/2014/main" id="{B31C7AFC-CD7B-EA69-9E5B-C8C1F5C2B338}"/>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2" name="Freeform 64">
                <a:extLst>
                  <a:ext uri="{FF2B5EF4-FFF2-40B4-BE49-F238E27FC236}">
                    <a16:creationId xmlns:a16="http://schemas.microsoft.com/office/drawing/2014/main" id="{DCC23835-46A0-23AB-969D-691D96729657}"/>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3" name="Freeform 65">
                <a:extLst>
                  <a:ext uri="{FF2B5EF4-FFF2-40B4-BE49-F238E27FC236}">
                    <a16:creationId xmlns:a16="http://schemas.microsoft.com/office/drawing/2014/main" id="{992BC6DB-E5AD-17BB-3D2F-1189CEB7A811}"/>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4" name="Freeform 66">
                <a:extLst>
                  <a:ext uri="{FF2B5EF4-FFF2-40B4-BE49-F238E27FC236}">
                    <a16:creationId xmlns:a16="http://schemas.microsoft.com/office/drawing/2014/main" id="{244249B1-1D3D-98C7-E5A8-7C3A41217A70}"/>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5" name="Freeform 67">
                <a:extLst>
                  <a:ext uri="{FF2B5EF4-FFF2-40B4-BE49-F238E27FC236}">
                    <a16:creationId xmlns:a16="http://schemas.microsoft.com/office/drawing/2014/main" id="{A5F4FCE1-D364-37D3-50E2-064B0E80A4D7}"/>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6" name="Freeform 68">
                <a:extLst>
                  <a:ext uri="{FF2B5EF4-FFF2-40B4-BE49-F238E27FC236}">
                    <a16:creationId xmlns:a16="http://schemas.microsoft.com/office/drawing/2014/main" id="{2B761130-E072-D304-46EE-AEB89D65DD70}"/>
                  </a:ext>
                </a:extLst>
              </p:cNvPr>
              <p:cNvSpPr/>
              <p:nvPr/>
            </p:nvSpPr>
            <p:spPr>
              <a:xfrm>
                <a:off x="3239043" y="1150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7" name="Freeform 69">
                <a:extLst>
                  <a:ext uri="{FF2B5EF4-FFF2-40B4-BE49-F238E27FC236}">
                    <a16:creationId xmlns:a16="http://schemas.microsoft.com/office/drawing/2014/main" id="{BAEC8F6E-AF45-88C0-83B9-02DDC42C9027}"/>
                  </a:ext>
                </a:extLst>
              </p:cNvPr>
              <p:cNvSpPr/>
              <p:nvPr/>
            </p:nvSpPr>
            <p:spPr>
              <a:xfrm>
                <a:off x="3269259" y="1120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8" name="Freeform 70">
                <a:extLst>
                  <a:ext uri="{FF2B5EF4-FFF2-40B4-BE49-F238E27FC236}">
                    <a16:creationId xmlns:a16="http://schemas.microsoft.com/office/drawing/2014/main" id="{AC5404F4-A09F-8101-83BB-0BD580E9B8F0}"/>
                  </a:ext>
                </a:extLst>
              </p:cNvPr>
              <p:cNvSpPr/>
              <p:nvPr/>
            </p:nvSpPr>
            <p:spPr>
              <a:xfrm>
                <a:off x="3246597" y="11613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09" name="Freeform 71">
                <a:extLst>
                  <a:ext uri="{FF2B5EF4-FFF2-40B4-BE49-F238E27FC236}">
                    <a16:creationId xmlns:a16="http://schemas.microsoft.com/office/drawing/2014/main" id="{76A3ECA8-93F0-80E6-7A72-7172706D223D}"/>
                  </a:ext>
                </a:extLst>
              </p:cNvPr>
              <p:cNvSpPr/>
              <p:nvPr/>
            </p:nvSpPr>
            <p:spPr>
              <a:xfrm>
                <a:off x="3276813" y="11311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0" name="Freeform 72">
                <a:extLst>
                  <a:ext uri="{FF2B5EF4-FFF2-40B4-BE49-F238E27FC236}">
                    <a16:creationId xmlns:a16="http://schemas.microsoft.com/office/drawing/2014/main" id="{F532D485-A762-5303-C9EC-9C059675F78E}"/>
                  </a:ext>
                </a:extLst>
              </p:cNvPr>
              <p:cNvSpPr/>
              <p:nvPr/>
            </p:nvSpPr>
            <p:spPr>
              <a:xfrm>
                <a:off x="3254151" y="11613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1" name="Freeform 73">
                <a:extLst>
                  <a:ext uri="{FF2B5EF4-FFF2-40B4-BE49-F238E27FC236}">
                    <a16:creationId xmlns:a16="http://schemas.microsoft.com/office/drawing/2014/main" id="{38DA142F-727A-D3D5-C08C-56D6B51E46AD}"/>
                  </a:ext>
                </a:extLst>
              </p:cNvPr>
              <p:cNvSpPr/>
              <p:nvPr/>
            </p:nvSpPr>
            <p:spPr>
              <a:xfrm>
                <a:off x="3284367" y="11311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2" name="Freeform 74">
                <a:extLst>
                  <a:ext uri="{FF2B5EF4-FFF2-40B4-BE49-F238E27FC236}">
                    <a16:creationId xmlns:a16="http://schemas.microsoft.com/office/drawing/2014/main" id="{9C069CC3-AC4B-58E6-2C67-76A072A74DFB}"/>
                  </a:ext>
                </a:extLst>
              </p:cNvPr>
              <p:cNvSpPr/>
              <p:nvPr/>
            </p:nvSpPr>
            <p:spPr>
              <a:xfrm>
                <a:off x="3261705" y="11613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3" name="Freeform 75">
                <a:extLst>
                  <a:ext uri="{FF2B5EF4-FFF2-40B4-BE49-F238E27FC236}">
                    <a16:creationId xmlns:a16="http://schemas.microsoft.com/office/drawing/2014/main" id="{2EB77D82-7748-BE86-A156-EDAACACA629B}"/>
                  </a:ext>
                </a:extLst>
              </p:cNvPr>
              <p:cNvSpPr/>
              <p:nvPr/>
            </p:nvSpPr>
            <p:spPr>
              <a:xfrm>
                <a:off x="3291921" y="11311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4" name="Freeform 76">
                <a:extLst>
                  <a:ext uri="{FF2B5EF4-FFF2-40B4-BE49-F238E27FC236}">
                    <a16:creationId xmlns:a16="http://schemas.microsoft.com/office/drawing/2014/main" id="{B3E6C4D5-E8EC-10F3-17F2-DE02FCDBC880}"/>
                  </a:ext>
                </a:extLst>
              </p:cNvPr>
              <p:cNvSpPr/>
              <p:nvPr/>
            </p:nvSpPr>
            <p:spPr>
              <a:xfrm>
                <a:off x="3270770" y="118404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5" name="Freeform 77">
                <a:extLst>
                  <a:ext uri="{FF2B5EF4-FFF2-40B4-BE49-F238E27FC236}">
                    <a16:creationId xmlns:a16="http://schemas.microsoft.com/office/drawing/2014/main" id="{09653810-EB47-5303-FDE6-52FCAB8A955D}"/>
                  </a:ext>
                </a:extLst>
              </p:cNvPr>
              <p:cNvSpPr/>
              <p:nvPr/>
            </p:nvSpPr>
            <p:spPr>
              <a:xfrm>
                <a:off x="3300986" y="115381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Freeform 78">
                <a:extLst>
                  <a:ext uri="{FF2B5EF4-FFF2-40B4-BE49-F238E27FC236}">
                    <a16:creationId xmlns:a16="http://schemas.microsoft.com/office/drawing/2014/main" id="{BC7D7D0F-57C1-2FD9-57C3-32BEC66718CA}"/>
                  </a:ext>
                </a:extLst>
              </p:cNvPr>
              <p:cNvSpPr/>
              <p:nvPr/>
            </p:nvSpPr>
            <p:spPr>
              <a:xfrm>
                <a:off x="3293432" y="129742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Freeform 79">
                <a:extLst>
                  <a:ext uri="{FF2B5EF4-FFF2-40B4-BE49-F238E27FC236}">
                    <a16:creationId xmlns:a16="http://schemas.microsoft.com/office/drawing/2014/main" id="{62F0218D-B5E8-63B6-A9BB-990C3AF5FF05}"/>
                  </a:ext>
                </a:extLst>
              </p:cNvPr>
              <p:cNvSpPr/>
              <p:nvPr/>
            </p:nvSpPr>
            <p:spPr>
              <a:xfrm>
                <a:off x="3323648" y="126719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Freeform 80">
                <a:extLst>
                  <a:ext uri="{FF2B5EF4-FFF2-40B4-BE49-F238E27FC236}">
                    <a16:creationId xmlns:a16="http://schemas.microsoft.com/office/drawing/2014/main" id="{62187628-00E0-9694-9D7F-493B9DB3ADCE}"/>
                  </a:ext>
                </a:extLst>
              </p:cNvPr>
              <p:cNvSpPr/>
              <p:nvPr/>
            </p:nvSpPr>
            <p:spPr>
              <a:xfrm>
                <a:off x="3317605" y="132010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Freeform 81">
                <a:extLst>
                  <a:ext uri="{FF2B5EF4-FFF2-40B4-BE49-F238E27FC236}">
                    <a16:creationId xmlns:a16="http://schemas.microsoft.com/office/drawing/2014/main" id="{A5DF6DCD-7DBE-A3E0-F214-C87F50816FB7}"/>
                  </a:ext>
                </a:extLst>
              </p:cNvPr>
              <p:cNvSpPr/>
              <p:nvPr/>
            </p:nvSpPr>
            <p:spPr>
              <a:xfrm>
                <a:off x="3347822" y="128987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Freeform 82">
                <a:extLst>
                  <a:ext uri="{FF2B5EF4-FFF2-40B4-BE49-F238E27FC236}">
                    <a16:creationId xmlns:a16="http://schemas.microsoft.com/office/drawing/2014/main" id="{819804D0-2776-7A54-B7AF-05AEE9A4AC28}"/>
                  </a:ext>
                </a:extLst>
              </p:cNvPr>
              <p:cNvSpPr/>
              <p:nvPr/>
            </p:nvSpPr>
            <p:spPr>
              <a:xfrm>
                <a:off x="3616747" y="157105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1" name="Freeform 83">
                <a:extLst>
                  <a:ext uri="{FF2B5EF4-FFF2-40B4-BE49-F238E27FC236}">
                    <a16:creationId xmlns:a16="http://schemas.microsoft.com/office/drawing/2014/main" id="{D96FDC16-886A-BA38-B63A-A7308542F00F}"/>
                  </a:ext>
                </a:extLst>
              </p:cNvPr>
              <p:cNvSpPr/>
              <p:nvPr/>
            </p:nvSpPr>
            <p:spPr>
              <a:xfrm>
                <a:off x="3646963" y="154082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Freeform 84">
                <a:extLst>
                  <a:ext uri="{FF2B5EF4-FFF2-40B4-BE49-F238E27FC236}">
                    <a16:creationId xmlns:a16="http://schemas.microsoft.com/office/drawing/2014/main" id="{B758A986-D8D7-1ED9-E853-5FC5216D1A2D}"/>
                  </a:ext>
                </a:extLst>
              </p:cNvPr>
              <p:cNvSpPr/>
              <p:nvPr/>
            </p:nvSpPr>
            <p:spPr>
              <a:xfrm>
                <a:off x="3648474" y="16511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3" name="Freeform 85">
                <a:extLst>
                  <a:ext uri="{FF2B5EF4-FFF2-40B4-BE49-F238E27FC236}">
                    <a16:creationId xmlns:a16="http://schemas.microsoft.com/office/drawing/2014/main" id="{1FAABE07-94B7-DD60-4CDA-3A8DED905787}"/>
                  </a:ext>
                </a:extLst>
              </p:cNvPr>
              <p:cNvSpPr/>
              <p:nvPr/>
            </p:nvSpPr>
            <p:spPr>
              <a:xfrm>
                <a:off x="3678691" y="16209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4" name="Freeform 86">
                <a:extLst>
                  <a:ext uri="{FF2B5EF4-FFF2-40B4-BE49-F238E27FC236}">
                    <a16:creationId xmlns:a16="http://schemas.microsoft.com/office/drawing/2014/main" id="{F6530F28-5E22-18E2-1105-62053B2AAB54}"/>
                  </a:ext>
                </a:extLst>
              </p:cNvPr>
              <p:cNvSpPr/>
              <p:nvPr/>
            </p:nvSpPr>
            <p:spPr>
              <a:xfrm>
                <a:off x="3695310" y="168443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5" name="Freeform 87">
                <a:extLst>
                  <a:ext uri="{FF2B5EF4-FFF2-40B4-BE49-F238E27FC236}">
                    <a16:creationId xmlns:a16="http://schemas.microsoft.com/office/drawing/2014/main" id="{62206E93-EB6B-0EC7-CE17-4BE5381D015A}"/>
                  </a:ext>
                </a:extLst>
              </p:cNvPr>
              <p:cNvSpPr/>
              <p:nvPr/>
            </p:nvSpPr>
            <p:spPr>
              <a:xfrm>
                <a:off x="3725526" y="165420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6" name="Freeform 88">
                <a:extLst>
                  <a:ext uri="{FF2B5EF4-FFF2-40B4-BE49-F238E27FC236}">
                    <a16:creationId xmlns:a16="http://schemas.microsoft.com/office/drawing/2014/main" id="{F3EC2EC9-80C6-8A72-4C13-98DD20859CBC}"/>
                  </a:ext>
                </a:extLst>
              </p:cNvPr>
              <p:cNvSpPr/>
              <p:nvPr/>
            </p:nvSpPr>
            <p:spPr>
              <a:xfrm>
                <a:off x="3915889" y="169653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7" name="Freeform 89">
                <a:extLst>
                  <a:ext uri="{FF2B5EF4-FFF2-40B4-BE49-F238E27FC236}">
                    <a16:creationId xmlns:a16="http://schemas.microsoft.com/office/drawing/2014/main" id="{63D8A2BE-4260-4684-0EB2-31AFC0131ADE}"/>
                  </a:ext>
                </a:extLst>
              </p:cNvPr>
              <p:cNvSpPr/>
              <p:nvPr/>
            </p:nvSpPr>
            <p:spPr>
              <a:xfrm>
                <a:off x="3946105" y="166629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Freeform 90">
                <a:extLst>
                  <a:ext uri="{FF2B5EF4-FFF2-40B4-BE49-F238E27FC236}">
                    <a16:creationId xmlns:a16="http://schemas.microsoft.com/office/drawing/2014/main" id="{650F4844-34F5-8660-3E07-56CB4D75004C}"/>
                  </a:ext>
                </a:extLst>
              </p:cNvPr>
              <p:cNvSpPr/>
              <p:nvPr/>
            </p:nvSpPr>
            <p:spPr>
              <a:xfrm>
                <a:off x="4011070" y="18008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Freeform 91">
                <a:extLst>
                  <a:ext uri="{FF2B5EF4-FFF2-40B4-BE49-F238E27FC236}">
                    <a16:creationId xmlns:a16="http://schemas.microsoft.com/office/drawing/2014/main" id="{3AD572A1-FCD3-17F7-8CA7-B6939D94F648}"/>
                  </a:ext>
                </a:extLst>
              </p:cNvPr>
              <p:cNvSpPr/>
              <p:nvPr/>
            </p:nvSpPr>
            <p:spPr>
              <a:xfrm>
                <a:off x="4041287" y="17706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Freeform 92">
                <a:extLst>
                  <a:ext uri="{FF2B5EF4-FFF2-40B4-BE49-F238E27FC236}">
                    <a16:creationId xmlns:a16="http://schemas.microsoft.com/office/drawing/2014/main" id="{EBC669CE-9399-FD0C-AF60-B1624D23B7EA}"/>
                  </a:ext>
                </a:extLst>
              </p:cNvPr>
              <p:cNvSpPr/>
              <p:nvPr/>
            </p:nvSpPr>
            <p:spPr>
              <a:xfrm>
                <a:off x="4192369" y="1835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Freeform 93">
                <a:extLst>
                  <a:ext uri="{FF2B5EF4-FFF2-40B4-BE49-F238E27FC236}">
                    <a16:creationId xmlns:a16="http://schemas.microsoft.com/office/drawing/2014/main" id="{4637F326-8B3A-C883-6CE4-65AE049FE5EF}"/>
                  </a:ext>
                </a:extLst>
              </p:cNvPr>
              <p:cNvSpPr/>
              <p:nvPr/>
            </p:nvSpPr>
            <p:spPr>
              <a:xfrm>
                <a:off x="4222585" y="1805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Freeform 94">
                <a:extLst>
                  <a:ext uri="{FF2B5EF4-FFF2-40B4-BE49-F238E27FC236}">
                    <a16:creationId xmlns:a16="http://schemas.microsoft.com/office/drawing/2014/main" id="{829F8CA6-608F-44D7-E6D9-491779FA8732}"/>
                  </a:ext>
                </a:extLst>
              </p:cNvPr>
              <p:cNvSpPr/>
              <p:nvPr/>
            </p:nvSpPr>
            <p:spPr>
              <a:xfrm>
                <a:off x="4254312" y="191724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Freeform 95">
                <a:extLst>
                  <a:ext uri="{FF2B5EF4-FFF2-40B4-BE49-F238E27FC236}">
                    <a16:creationId xmlns:a16="http://schemas.microsoft.com/office/drawing/2014/main" id="{28BD3A25-C499-6898-A212-0ECC3AF016D5}"/>
                  </a:ext>
                </a:extLst>
              </p:cNvPr>
              <p:cNvSpPr/>
              <p:nvPr/>
            </p:nvSpPr>
            <p:spPr>
              <a:xfrm>
                <a:off x="4284528" y="188701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4" name="Freeform 96">
                <a:extLst>
                  <a:ext uri="{FF2B5EF4-FFF2-40B4-BE49-F238E27FC236}">
                    <a16:creationId xmlns:a16="http://schemas.microsoft.com/office/drawing/2014/main" id="{CBB67719-5AD3-AE81-E664-2F726C5D4315}"/>
                  </a:ext>
                </a:extLst>
              </p:cNvPr>
              <p:cNvSpPr/>
              <p:nvPr/>
            </p:nvSpPr>
            <p:spPr>
              <a:xfrm>
                <a:off x="4332875" y="212738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Freeform 97">
                <a:extLst>
                  <a:ext uri="{FF2B5EF4-FFF2-40B4-BE49-F238E27FC236}">
                    <a16:creationId xmlns:a16="http://schemas.microsoft.com/office/drawing/2014/main" id="{31205BAB-DCF7-6855-30EA-3798396AEFD1}"/>
                  </a:ext>
                </a:extLst>
              </p:cNvPr>
              <p:cNvSpPr/>
              <p:nvPr/>
            </p:nvSpPr>
            <p:spPr>
              <a:xfrm>
                <a:off x="4363091" y="209714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6" name="Freeform 98">
                <a:extLst>
                  <a:ext uri="{FF2B5EF4-FFF2-40B4-BE49-F238E27FC236}">
                    <a16:creationId xmlns:a16="http://schemas.microsoft.com/office/drawing/2014/main" id="{F176249B-0715-086B-56BB-D8BDF39FE760}"/>
                  </a:ext>
                </a:extLst>
              </p:cNvPr>
              <p:cNvSpPr/>
              <p:nvPr/>
            </p:nvSpPr>
            <p:spPr>
              <a:xfrm>
                <a:off x="4499064" y="21863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7" name="Freeform 99">
                <a:extLst>
                  <a:ext uri="{FF2B5EF4-FFF2-40B4-BE49-F238E27FC236}">
                    <a16:creationId xmlns:a16="http://schemas.microsoft.com/office/drawing/2014/main" id="{BB68E9C2-148E-214E-36CB-0C162DEB5ECD}"/>
                  </a:ext>
                </a:extLst>
              </p:cNvPr>
              <p:cNvSpPr/>
              <p:nvPr/>
            </p:nvSpPr>
            <p:spPr>
              <a:xfrm>
                <a:off x="4529281" y="21561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8" name="Freeform 100">
                <a:extLst>
                  <a:ext uri="{FF2B5EF4-FFF2-40B4-BE49-F238E27FC236}">
                    <a16:creationId xmlns:a16="http://schemas.microsoft.com/office/drawing/2014/main" id="{CFFF58DF-446F-FD8C-E4C8-597E58CA6A8F}"/>
                  </a:ext>
                </a:extLst>
              </p:cNvPr>
              <p:cNvSpPr/>
              <p:nvPr/>
            </p:nvSpPr>
            <p:spPr>
              <a:xfrm>
                <a:off x="4570073" y="222110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9" name="Freeform 101">
                <a:extLst>
                  <a:ext uri="{FF2B5EF4-FFF2-40B4-BE49-F238E27FC236}">
                    <a16:creationId xmlns:a16="http://schemas.microsoft.com/office/drawing/2014/main" id="{E2790C36-53E3-1061-9940-33F96CAF07AD}"/>
                  </a:ext>
                </a:extLst>
              </p:cNvPr>
              <p:cNvSpPr/>
              <p:nvPr/>
            </p:nvSpPr>
            <p:spPr>
              <a:xfrm>
                <a:off x="4600289" y="219087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Freeform 102">
                <a:extLst>
                  <a:ext uri="{FF2B5EF4-FFF2-40B4-BE49-F238E27FC236}">
                    <a16:creationId xmlns:a16="http://schemas.microsoft.com/office/drawing/2014/main" id="{6268FB27-0C7A-39F5-76C8-80B13C8A819B}"/>
                  </a:ext>
                </a:extLst>
              </p:cNvPr>
              <p:cNvSpPr/>
              <p:nvPr/>
            </p:nvSpPr>
            <p:spPr>
              <a:xfrm>
                <a:off x="4609354" y="229216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1" name="Freeform 103">
                <a:extLst>
                  <a:ext uri="{FF2B5EF4-FFF2-40B4-BE49-F238E27FC236}">
                    <a16:creationId xmlns:a16="http://schemas.microsoft.com/office/drawing/2014/main" id="{F05DC708-AC66-C117-3828-1862713C188B}"/>
                  </a:ext>
                </a:extLst>
              </p:cNvPr>
              <p:cNvSpPr/>
              <p:nvPr/>
            </p:nvSpPr>
            <p:spPr>
              <a:xfrm>
                <a:off x="4639570" y="226192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2" name="Freeform 104">
                <a:extLst>
                  <a:ext uri="{FF2B5EF4-FFF2-40B4-BE49-F238E27FC236}">
                    <a16:creationId xmlns:a16="http://schemas.microsoft.com/office/drawing/2014/main" id="{E33CACE8-FE6C-E1B3-5432-F8FFD9DFF029}"/>
                  </a:ext>
                </a:extLst>
              </p:cNvPr>
              <p:cNvSpPr/>
              <p:nvPr/>
            </p:nvSpPr>
            <p:spPr>
              <a:xfrm>
                <a:off x="4616908" y="23284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3" name="Freeform 105">
                <a:extLst>
                  <a:ext uri="{FF2B5EF4-FFF2-40B4-BE49-F238E27FC236}">
                    <a16:creationId xmlns:a16="http://schemas.microsoft.com/office/drawing/2014/main" id="{52D2B307-5E85-1AD4-40E1-F626F02BB18B}"/>
                  </a:ext>
                </a:extLst>
              </p:cNvPr>
              <p:cNvSpPr/>
              <p:nvPr/>
            </p:nvSpPr>
            <p:spPr>
              <a:xfrm>
                <a:off x="4647125" y="22982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4" name="Freeform 106">
                <a:extLst>
                  <a:ext uri="{FF2B5EF4-FFF2-40B4-BE49-F238E27FC236}">
                    <a16:creationId xmlns:a16="http://schemas.microsoft.com/office/drawing/2014/main" id="{F0FD1AB8-50D6-3E8E-2C1B-80F1F6B287FB}"/>
                  </a:ext>
                </a:extLst>
              </p:cNvPr>
              <p:cNvSpPr/>
              <p:nvPr/>
            </p:nvSpPr>
            <p:spPr>
              <a:xfrm>
                <a:off x="4648635" y="236472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5" name="Freeform 107">
                <a:extLst>
                  <a:ext uri="{FF2B5EF4-FFF2-40B4-BE49-F238E27FC236}">
                    <a16:creationId xmlns:a16="http://schemas.microsoft.com/office/drawing/2014/main" id="{41AAAD1F-6DC6-69E3-3FF7-7245DCF34062}"/>
                  </a:ext>
                </a:extLst>
              </p:cNvPr>
              <p:cNvSpPr/>
              <p:nvPr/>
            </p:nvSpPr>
            <p:spPr>
              <a:xfrm>
                <a:off x="4678852" y="233449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6" name="Freeform 108">
                <a:extLst>
                  <a:ext uri="{FF2B5EF4-FFF2-40B4-BE49-F238E27FC236}">
                    <a16:creationId xmlns:a16="http://schemas.microsoft.com/office/drawing/2014/main" id="{D5A298F9-EC34-0BA9-A16C-1F480B6A8C66}"/>
                  </a:ext>
                </a:extLst>
              </p:cNvPr>
              <p:cNvSpPr/>
              <p:nvPr/>
            </p:nvSpPr>
            <p:spPr>
              <a:xfrm>
                <a:off x="4656189" y="23889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109">
                <a:extLst>
                  <a:ext uri="{FF2B5EF4-FFF2-40B4-BE49-F238E27FC236}">
                    <a16:creationId xmlns:a16="http://schemas.microsoft.com/office/drawing/2014/main" id="{E6E45B33-23E2-D9BB-E6B3-965CD5478024}"/>
                  </a:ext>
                </a:extLst>
              </p:cNvPr>
              <p:cNvSpPr/>
              <p:nvPr/>
            </p:nvSpPr>
            <p:spPr>
              <a:xfrm>
                <a:off x="4686406" y="23586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8" name="Freeform 110">
                <a:extLst>
                  <a:ext uri="{FF2B5EF4-FFF2-40B4-BE49-F238E27FC236}">
                    <a16:creationId xmlns:a16="http://schemas.microsoft.com/office/drawing/2014/main" id="{5F44780B-6FDD-3789-235B-4F1A1BB79A68}"/>
                  </a:ext>
                </a:extLst>
              </p:cNvPr>
              <p:cNvSpPr/>
              <p:nvPr/>
            </p:nvSpPr>
            <p:spPr>
              <a:xfrm>
                <a:off x="4687917" y="241310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9" name="Freeform 111">
                <a:extLst>
                  <a:ext uri="{FF2B5EF4-FFF2-40B4-BE49-F238E27FC236}">
                    <a16:creationId xmlns:a16="http://schemas.microsoft.com/office/drawing/2014/main" id="{029BAC77-5004-942D-33FF-17208F96FC84}"/>
                  </a:ext>
                </a:extLst>
              </p:cNvPr>
              <p:cNvSpPr/>
              <p:nvPr/>
            </p:nvSpPr>
            <p:spPr>
              <a:xfrm>
                <a:off x="4718133" y="238286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0" name="Freeform 112">
                <a:extLst>
                  <a:ext uri="{FF2B5EF4-FFF2-40B4-BE49-F238E27FC236}">
                    <a16:creationId xmlns:a16="http://schemas.microsoft.com/office/drawing/2014/main" id="{FA5B4A62-E600-3FEB-4481-426B924A7B42}"/>
                  </a:ext>
                </a:extLst>
              </p:cNvPr>
              <p:cNvSpPr/>
              <p:nvPr/>
            </p:nvSpPr>
            <p:spPr>
              <a:xfrm>
                <a:off x="4893388" y="25098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1" name="Freeform 113">
                <a:extLst>
                  <a:ext uri="{FF2B5EF4-FFF2-40B4-BE49-F238E27FC236}">
                    <a16:creationId xmlns:a16="http://schemas.microsoft.com/office/drawing/2014/main" id="{81A0BBD9-53CE-31A6-78E0-4BBB0EFAD3BF}"/>
                  </a:ext>
                </a:extLst>
              </p:cNvPr>
              <p:cNvSpPr/>
              <p:nvPr/>
            </p:nvSpPr>
            <p:spPr>
              <a:xfrm>
                <a:off x="4923604" y="24796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2" name="Freeform 114">
                <a:extLst>
                  <a:ext uri="{FF2B5EF4-FFF2-40B4-BE49-F238E27FC236}">
                    <a16:creationId xmlns:a16="http://schemas.microsoft.com/office/drawing/2014/main" id="{AC41CF58-610F-D314-48D7-090AD2C9A51D}"/>
                  </a:ext>
                </a:extLst>
              </p:cNvPr>
              <p:cNvSpPr/>
              <p:nvPr/>
            </p:nvSpPr>
            <p:spPr>
              <a:xfrm>
                <a:off x="4947777" y="25597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3" name="Freeform 115">
                <a:extLst>
                  <a:ext uri="{FF2B5EF4-FFF2-40B4-BE49-F238E27FC236}">
                    <a16:creationId xmlns:a16="http://schemas.microsoft.com/office/drawing/2014/main" id="{A4E7F7AD-726E-7272-241D-4C40D6511CAA}"/>
                  </a:ext>
                </a:extLst>
              </p:cNvPr>
              <p:cNvSpPr/>
              <p:nvPr/>
            </p:nvSpPr>
            <p:spPr>
              <a:xfrm>
                <a:off x="4977994" y="25295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Freeform 116">
                <a:extLst>
                  <a:ext uri="{FF2B5EF4-FFF2-40B4-BE49-F238E27FC236}">
                    <a16:creationId xmlns:a16="http://schemas.microsoft.com/office/drawing/2014/main" id="{BCE89C15-9790-46A4-B111-84C24F99D9DC}"/>
                  </a:ext>
                </a:extLst>
              </p:cNvPr>
              <p:cNvSpPr/>
              <p:nvPr/>
            </p:nvSpPr>
            <p:spPr>
              <a:xfrm>
                <a:off x="4962885" y="25718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5" name="Freeform 117">
                <a:extLst>
                  <a:ext uri="{FF2B5EF4-FFF2-40B4-BE49-F238E27FC236}">
                    <a16:creationId xmlns:a16="http://schemas.microsoft.com/office/drawing/2014/main" id="{405A87D1-9E6D-50DF-02C9-C0527124A05F}"/>
                  </a:ext>
                </a:extLst>
              </p:cNvPr>
              <p:cNvSpPr/>
              <p:nvPr/>
            </p:nvSpPr>
            <p:spPr>
              <a:xfrm>
                <a:off x="4993102" y="25416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6" name="Freeform 118">
                <a:extLst>
                  <a:ext uri="{FF2B5EF4-FFF2-40B4-BE49-F238E27FC236}">
                    <a16:creationId xmlns:a16="http://schemas.microsoft.com/office/drawing/2014/main" id="{BD51C9A5-3C5B-D074-73CA-6BE3859D0FAF}"/>
                  </a:ext>
                </a:extLst>
              </p:cNvPr>
              <p:cNvSpPr/>
              <p:nvPr/>
            </p:nvSpPr>
            <p:spPr>
              <a:xfrm>
                <a:off x="4962885" y="25718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7" name="Freeform 119">
                <a:extLst>
                  <a:ext uri="{FF2B5EF4-FFF2-40B4-BE49-F238E27FC236}">
                    <a16:creationId xmlns:a16="http://schemas.microsoft.com/office/drawing/2014/main" id="{E7674FFF-08C8-5018-DB27-F0DA10AD2296}"/>
                  </a:ext>
                </a:extLst>
              </p:cNvPr>
              <p:cNvSpPr/>
              <p:nvPr/>
            </p:nvSpPr>
            <p:spPr>
              <a:xfrm>
                <a:off x="4993102" y="25416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8" name="Freeform 120">
                <a:extLst>
                  <a:ext uri="{FF2B5EF4-FFF2-40B4-BE49-F238E27FC236}">
                    <a16:creationId xmlns:a16="http://schemas.microsoft.com/office/drawing/2014/main" id="{5D518BC9-D914-A822-C769-2B6C185F2EC2}"/>
                  </a:ext>
                </a:extLst>
              </p:cNvPr>
              <p:cNvSpPr/>
              <p:nvPr/>
            </p:nvSpPr>
            <p:spPr>
              <a:xfrm>
                <a:off x="4979504" y="260811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21">
                <a:extLst>
                  <a:ext uri="{FF2B5EF4-FFF2-40B4-BE49-F238E27FC236}">
                    <a16:creationId xmlns:a16="http://schemas.microsoft.com/office/drawing/2014/main" id="{AEB7FC1A-1688-7954-F2A2-BE9E250E1620}"/>
                  </a:ext>
                </a:extLst>
              </p:cNvPr>
              <p:cNvSpPr/>
              <p:nvPr/>
            </p:nvSpPr>
            <p:spPr>
              <a:xfrm>
                <a:off x="5009721" y="2577883"/>
                <a:ext cx="15108" cy="61981"/>
              </a:xfrm>
              <a:custGeom>
                <a:avLst/>
                <a:gdLst>
                  <a:gd name="connsiteX0" fmla="*/ 0 w 15108"/>
                  <a:gd name="connsiteY0" fmla="*/ 0 h 61981"/>
                  <a:gd name="connsiteX1" fmla="*/ 0 w 15108"/>
                  <a:gd name="connsiteY1" fmla="*/ 61982 h 61981"/>
                </a:gdLst>
                <a:ahLst/>
                <a:cxnLst>
                  <a:cxn ang="0">
                    <a:pos x="connsiteX0" y="connsiteY0"/>
                  </a:cxn>
                  <a:cxn ang="0">
                    <a:pos x="connsiteX1" y="connsiteY1"/>
                  </a:cxn>
                </a:cxnLst>
                <a:rect l="l" t="t" r="r" b="b"/>
                <a:pathLst>
                  <a:path w="15108" h="61981">
                    <a:moveTo>
                      <a:pt x="0" y="0"/>
                    </a:moveTo>
                    <a:lnTo>
                      <a:pt x="0" y="61982"/>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0" name="Freeform 122">
                <a:extLst>
                  <a:ext uri="{FF2B5EF4-FFF2-40B4-BE49-F238E27FC236}">
                    <a16:creationId xmlns:a16="http://schemas.microsoft.com/office/drawing/2014/main" id="{48892CF0-B62B-41D2-BC74-34FC9248E8C4}"/>
                  </a:ext>
                </a:extLst>
              </p:cNvPr>
              <p:cNvSpPr/>
              <p:nvPr/>
            </p:nvSpPr>
            <p:spPr>
              <a:xfrm>
                <a:off x="5144184" y="26459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1" name="Freeform 123">
                <a:extLst>
                  <a:ext uri="{FF2B5EF4-FFF2-40B4-BE49-F238E27FC236}">
                    <a16:creationId xmlns:a16="http://schemas.microsoft.com/office/drawing/2014/main" id="{A629810A-EBF4-16E4-E02E-49D1F6AAA8BA}"/>
                  </a:ext>
                </a:extLst>
              </p:cNvPr>
              <p:cNvSpPr/>
              <p:nvPr/>
            </p:nvSpPr>
            <p:spPr>
              <a:xfrm>
                <a:off x="5174400" y="26156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4">
                <a:extLst>
                  <a:ext uri="{FF2B5EF4-FFF2-40B4-BE49-F238E27FC236}">
                    <a16:creationId xmlns:a16="http://schemas.microsoft.com/office/drawing/2014/main" id="{685BAC41-2CB1-FBB3-2313-B71C989282C5}"/>
                  </a:ext>
                </a:extLst>
              </p:cNvPr>
              <p:cNvSpPr/>
              <p:nvPr/>
            </p:nvSpPr>
            <p:spPr>
              <a:xfrm>
                <a:off x="5168357" y="26459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3" name="Freeform 125">
                <a:extLst>
                  <a:ext uri="{FF2B5EF4-FFF2-40B4-BE49-F238E27FC236}">
                    <a16:creationId xmlns:a16="http://schemas.microsoft.com/office/drawing/2014/main" id="{86D9401C-50F3-C821-61F9-704C121E8E81}"/>
                  </a:ext>
                </a:extLst>
              </p:cNvPr>
              <p:cNvSpPr/>
              <p:nvPr/>
            </p:nvSpPr>
            <p:spPr>
              <a:xfrm>
                <a:off x="5198573" y="26156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Freeform 126">
                <a:extLst>
                  <a:ext uri="{FF2B5EF4-FFF2-40B4-BE49-F238E27FC236}">
                    <a16:creationId xmlns:a16="http://schemas.microsoft.com/office/drawing/2014/main" id="{4C6027F4-0479-8916-2945-A7177D07EE3C}"/>
                  </a:ext>
                </a:extLst>
              </p:cNvPr>
              <p:cNvSpPr/>
              <p:nvPr/>
            </p:nvSpPr>
            <p:spPr>
              <a:xfrm>
                <a:off x="5224257"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Freeform 127">
                <a:extLst>
                  <a:ext uri="{FF2B5EF4-FFF2-40B4-BE49-F238E27FC236}">
                    <a16:creationId xmlns:a16="http://schemas.microsoft.com/office/drawing/2014/main" id="{5751BEEA-735D-6B50-F81E-E7EC6A145580}"/>
                  </a:ext>
                </a:extLst>
              </p:cNvPr>
              <p:cNvSpPr/>
              <p:nvPr/>
            </p:nvSpPr>
            <p:spPr>
              <a:xfrm>
                <a:off x="5254473"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Freeform 128">
                <a:extLst>
                  <a:ext uri="{FF2B5EF4-FFF2-40B4-BE49-F238E27FC236}">
                    <a16:creationId xmlns:a16="http://schemas.microsoft.com/office/drawing/2014/main" id="{297A50CF-AF82-BA20-3E18-D56916973A5D}"/>
                  </a:ext>
                </a:extLst>
              </p:cNvPr>
              <p:cNvSpPr/>
              <p:nvPr/>
            </p:nvSpPr>
            <p:spPr>
              <a:xfrm>
                <a:off x="5271092" y="276080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7" name="Freeform 129">
                <a:extLst>
                  <a:ext uri="{FF2B5EF4-FFF2-40B4-BE49-F238E27FC236}">
                    <a16:creationId xmlns:a16="http://schemas.microsoft.com/office/drawing/2014/main" id="{1AE4FA17-D1D7-C868-D2B3-CE0A40B9965D}"/>
                  </a:ext>
                </a:extLst>
              </p:cNvPr>
              <p:cNvSpPr/>
              <p:nvPr/>
            </p:nvSpPr>
            <p:spPr>
              <a:xfrm>
                <a:off x="5301309" y="273057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Freeform 130">
                <a:extLst>
                  <a:ext uri="{FF2B5EF4-FFF2-40B4-BE49-F238E27FC236}">
                    <a16:creationId xmlns:a16="http://schemas.microsoft.com/office/drawing/2014/main" id="{6AAD14FE-E6DB-C174-0D49-B297E2126918}"/>
                  </a:ext>
                </a:extLst>
              </p:cNvPr>
              <p:cNvSpPr/>
              <p:nvPr/>
            </p:nvSpPr>
            <p:spPr>
              <a:xfrm>
                <a:off x="5271092" y="276080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9" name="Freeform 131">
                <a:extLst>
                  <a:ext uri="{FF2B5EF4-FFF2-40B4-BE49-F238E27FC236}">
                    <a16:creationId xmlns:a16="http://schemas.microsoft.com/office/drawing/2014/main" id="{A42F0BA9-72D7-8D59-CD4B-1BAD559F1274}"/>
                  </a:ext>
                </a:extLst>
              </p:cNvPr>
              <p:cNvSpPr/>
              <p:nvPr/>
            </p:nvSpPr>
            <p:spPr>
              <a:xfrm>
                <a:off x="5301309" y="273057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Freeform 132">
                <a:extLst>
                  <a:ext uri="{FF2B5EF4-FFF2-40B4-BE49-F238E27FC236}">
                    <a16:creationId xmlns:a16="http://schemas.microsoft.com/office/drawing/2014/main" id="{E45EFEFB-E659-5067-DE53-FBA46F4FC04B}"/>
                  </a:ext>
                </a:extLst>
              </p:cNvPr>
              <p:cNvSpPr/>
              <p:nvPr/>
            </p:nvSpPr>
            <p:spPr>
              <a:xfrm>
                <a:off x="5310373" y="281220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1" name="Freeform 133">
                <a:extLst>
                  <a:ext uri="{FF2B5EF4-FFF2-40B4-BE49-F238E27FC236}">
                    <a16:creationId xmlns:a16="http://schemas.microsoft.com/office/drawing/2014/main" id="{93559D9A-E52C-984F-9C74-3BD5485B82E7}"/>
                  </a:ext>
                </a:extLst>
              </p:cNvPr>
              <p:cNvSpPr/>
              <p:nvPr/>
            </p:nvSpPr>
            <p:spPr>
              <a:xfrm>
                <a:off x="5340590" y="27819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Freeform 134">
                <a:extLst>
                  <a:ext uri="{FF2B5EF4-FFF2-40B4-BE49-F238E27FC236}">
                    <a16:creationId xmlns:a16="http://schemas.microsoft.com/office/drawing/2014/main" id="{48049C6A-F1A8-D4A8-A3D1-08E7684F33E1}"/>
                  </a:ext>
                </a:extLst>
              </p:cNvPr>
              <p:cNvSpPr/>
              <p:nvPr/>
            </p:nvSpPr>
            <p:spPr>
              <a:xfrm>
                <a:off x="5428217" y="290442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3" name="Freeform 135">
                <a:extLst>
                  <a:ext uri="{FF2B5EF4-FFF2-40B4-BE49-F238E27FC236}">
                    <a16:creationId xmlns:a16="http://schemas.microsoft.com/office/drawing/2014/main" id="{3C217AD2-27A0-D11B-A56A-3EB3B5AC609D}"/>
                  </a:ext>
                </a:extLst>
              </p:cNvPr>
              <p:cNvSpPr/>
              <p:nvPr/>
            </p:nvSpPr>
            <p:spPr>
              <a:xfrm>
                <a:off x="5458434" y="287418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Freeform 136">
                <a:extLst>
                  <a:ext uri="{FF2B5EF4-FFF2-40B4-BE49-F238E27FC236}">
                    <a16:creationId xmlns:a16="http://schemas.microsoft.com/office/drawing/2014/main" id="{DC40D918-0D0A-3B9A-82B5-9B0BC41D2A92}"/>
                  </a:ext>
                </a:extLst>
              </p:cNvPr>
              <p:cNvSpPr/>
              <p:nvPr/>
            </p:nvSpPr>
            <p:spPr>
              <a:xfrm>
                <a:off x="5475053" y="291651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5" name="Freeform 137">
                <a:extLst>
                  <a:ext uri="{FF2B5EF4-FFF2-40B4-BE49-F238E27FC236}">
                    <a16:creationId xmlns:a16="http://schemas.microsoft.com/office/drawing/2014/main" id="{F49D701C-050A-268A-FA49-798EBD7CF0FE}"/>
                  </a:ext>
                </a:extLst>
              </p:cNvPr>
              <p:cNvSpPr/>
              <p:nvPr/>
            </p:nvSpPr>
            <p:spPr>
              <a:xfrm>
                <a:off x="5505269" y="288628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Freeform 138">
                <a:extLst>
                  <a:ext uri="{FF2B5EF4-FFF2-40B4-BE49-F238E27FC236}">
                    <a16:creationId xmlns:a16="http://schemas.microsoft.com/office/drawing/2014/main" id="{EAEF4E5F-B7FF-441D-2282-9F08EC41129E}"/>
                  </a:ext>
                </a:extLst>
              </p:cNvPr>
              <p:cNvSpPr/>
              <p:nvPr/>
            </p:nvSpPr>
            <p:spPr>
              <a:xfrm>
                <a:off x="5555126" y="295733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7" name="Freeform 139">
                <a:extLst>
                  <a:ext uri="{FF2B5EF4-FFF2-40B4-BE49-F238E27FC236}">
                    <a16:creationId xmlns:a16="http://schemas.microsoft.com/office/drawing/2014/main" id="{030DF0DF-5157-5FE5-2018-F76D60547A1F}"/>
                  </a:ext>
                </a:extLst>
              </p:cNvPr>
              <p:cNvSpPr/>
              <p:nvPr/>
            </p:nvSpPr>
            <p:spPr>
              <a:xfrm>
                <a:off x="5585342" y="292709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8" name="Freeform 140">
                <a:extLst>
                  <a:ext uri="{FF2B5EF4-FFF2-40B4-BE49-F238E27FC236}">
                    <a16:creationId xmlns:a16="http://schemas.microsoft.com/office/drawing/2014/main" id="{A4E6DC70-214B-656A-75E6-F06FA27165B8}"/>
                  </a:ext>
                </a:extLst>
              </p:cNvPr>
              <p:cNvSpPr/>
              <p:nvPr/>
            </p:nvSpPr>
            <p:spPr>
              <a:xfrm>
                <a:off x="5585342" y="299663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9" name="Freeform 141">
                <a:extLst>
                  <a:ext uri="{FF2B5EF4-FFF2-40B4-BE49-F238E27FC236}">
                    <a16:creationId xmlns:a16="http://schemas.microsoft.com/office/drawing/2014/main" id="{79D7A3A0-1709-CFD8-BBD6-80C6C08B118F}"/>
                  </a:ext>
                </a:extLst>
              </p:cNvPr>
              <p:cNvSpPr/>
              <p:nvPr/>
            </p:nvSpPr>
            <p:spPr>
              <a:xfrm>
                <a:off x="5615559" y="296640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0" name="Freeform 142">
                <a:extLst>
                  <a:ext uri="{FF2B5EF4-FFF2-40B4-BE49-F238E27FC236}">
                    <a16:creationId xmlns:a16="http://schemas.microsoft.com/office/drawing/2014/main" id="{30E136CE-8591-10C7-5413-DC5B288DB4EE}"/>
                  </a:ext>
                </a:extLst>
              </p:cNvPr>
              <p:cNvSpPr/>
              <p:nvPr/>
            </p:nvSpPr>
            <p:spPr>
              <a:xfrm>
                <a:off x="5585342" y="299663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1" name="Freeform 143">
                <a:extLst>
                  <a:ext uri="{FF2B5EF4-FFF2-40B4-BE49-F238E27FC236}">
                    <a16:creationId xmlns:a16="http://schemas.microsoft.com/office/drawing/2014/main" id="{5B93D623-0B5B-9F35-E181-0CC6DFB9051B}"/>
                  </a:ext>
                </a:extLst>
              </p:cNvPr>
              <p:cNvSpPr/>
              <p:nvPr/>
            </p:nvSpPr>
            <p:spPr>
              <a:xfrm>
                <a:off x="5615559" y="296640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2" name="Freeform 144">
                <a:extLst>
                  <a:ext uri="{FF2B5EF4-FFF2-40B4-BE49-F238E27FC236}">
                    <a16:creationId xmlns:a16="http://schemas.microsoft.com/office/drawing/2014/main" id="{E8C80122-3554-2464-BFFD-4A6E07CAEEBC}"/>
                  </a:ext>
                </a:extLst>
              </p:cNvPr>
              <p:cNvSpPr/>
              <p:nvPr/>
            </p:nvSpPr>
            <p:spPr>
              <a:xfrm>
                <a:off x="5601961" y="30102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3" name="Freeform 145">
                <a:extLst>
                  <a:ext uri="{FF2B5EF4-FFF2-40B4-BE49-F238E27FC236}">
                    <a16:creationId xmlns:a16="http://schemas.microsoft.com/office/drawing/2014/main" id="{D1E3AA92-5552-20DC-8C30-5FE5756A10BB}"/>
                  </a:ext>
                </a:extLst>
              </p:cNvPr>
              <p:cNvSpPr/>
              <p:nvPr/>
            </p:nvSpPr>
            <p:spPr>
              <a:xfrm>
                <a:off x="5632178" y="29800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4" name="Freeform 146">
                <a:extLst>
                  <a:ext uri="{FF2B5EF4-FFF2-40B4-BE49-F238E27FC236}">
                    <a16:creationId xmlns:a16="http://schemas.microsoft.com/office/drawing/2014/main" id="{C5388235-D7BE-3F3A-D069-5D4DC88D1823}"/>
                  </a:ext>
                </a:extLst>
              </p:cNvPr>
              <p:cNvSpPr/>
              <p:nvPr/>
            </p:nvSpPr>
            <p:spPr>
              <a:xfrm>
                <a:off x="5601961" y="30102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5" name="Freeform 147">
                <a:extLst>
                  <a:ext uri="{FF2B5EF4-FFF2-40B4-BE49-F238E27FC236}">
                    <a16:creationId xmlns:a16="http://schemas.microsoft.com/office/drawing/2014/main" id="{80F62074-116A-B4F9-94E7-35622B2B310D}"/>
                  </a:ext>
                </a:extLst>
              </p:cNvPr>
              <p:cNvSpPr/>
              <p:nvPr/>
            </p:nvSpPr>
            <p:spPr>
              <a:xfrm>
                <a:off x="5632178" y="29800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6" name="Freeform 148">
                <a:extLst>
                  <a:ext uri="{FF2B5EF4-FFF2-40B4-BE49-F238E27FC236}">
                    <a16:creationId xmlns:a16="http://schemas.microsoft.com/office/drawing/2014/main" id="{23D8EA9A-F7C9-C5C3-862F-3BACBB1EEB5C}"/>
                  </a:ext>
                </a:extLst>
              </p:cNvPr>
              <p:cNvSpPr/>
              <p:nvPr/>
            </p:nvSpPr>
            <p:spPr>
              <a:xfrm>
                <a:off x="5624623" y="30102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7" name="Freeform 149">
                <a:extLst>
                  <a:ext uri="{FF2B5EF4-FFF2-40B4-BE49-F238E27FC236}">
                    <a16:creationId xmlns:a16="http://schemas.microsoft.com/office/drawing/2014/main" id="{D0AE61AF-9CD1-0539-DAD6-505C7C7CF690}"/>
                  </a:ext>
                </a:extLst>
              </p:cNvPr>
              <p:cNvSpPr/>
              <p:nvPr/>
            </p:nvSpPr>
            <p:spPr>
              <a:xfrm>
                <a:off x="5654840" y="29800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8" name="Freeform 150">
                <a:extLst>
                  <a:ext uri="{FF2B5EF4-FFF2-40B4-BE49-F238E27FC236}">
                    <a16:creationId xmlns:a16="http://schemas.microsoft.com/office/drawing/2014/main" id="{3046EEFB-34DC-00AF-20E7-5DA03B656760}"/>
                  </a:ext>
                </a:extLst>
              </p:cNvPr>
              <p:cNvSpPr/>
              <p:nvPr/>
            </p:nvSpPr>
            <p:spPr>
              <a:xfrm>
                <a:off x="5624623" y="30102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9" name="Freeform 151">
                <a:extLst>
                  <a:ext uri="{FF2B5EF4-FFF2-40B4-BE49-F238E27FC236}">
                    <a16:creationId xmlns:a16="http://schemas.microsoft.com/office/drawing/2014/main" id="{C1806A08-544E-F080-59E5-9250A469A58F}"/>
                  </a:ext>
                </a:extLst>
              </p:cNvPr>
              <p:cNvSpPr/>
              <p:nvPr/>
            </p:nvSpPr>
            <p:spPr>
              <a:xfrm>
                <a:off x="5654840" y="29800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0" name="Freeform 152">
                <a:extLst>
                  <a:ext uri="{FF2B5EF4-FFF2-40B4-BE49-F238E27FC236}">
                    <a16:creationId xmlns:a16="http://schemas.microsoft.com/office/drawing/2014/main" id="{99CCBE44-62E0-472B-D452-6CF1C08738A3}"/>
                  </a:ext>
                </a:extLst>
              </p:cNvPr>
              <p:cNvSpPr/>
              <p:nvPr/>
            </p:nvSpPr>
            <p:spPr>
              <a:xfrm>
                <a:off x="5633688" y="30102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1" name="Freeform 153">
                <a:extLst>
                  <a:ext uri="{FF2B5EF4-FFF2-40B4-BE49-F238E27FC236}">
                    <a16:creationId xmlns:a16="http://schemas.microsoft.com/office/drawing/2014/main" id="{740BD2AF-66A5-B48F-4317-7D5889535E64}"/>
                  </a:ext>
                </a:extLst>
              </p:cNvPr>
              <p:cNvSpPr/>
              <p:nvPr/>
            </p:nvSpPr>
            <p:spPr>
              <a:xfrm>
                <a:off x="5663905" y="29800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2" name="Freeform 154">
                <a:extLst>
                  <a:ext uri="{FF2B5EF4-FFF2-40B4-BE49-F238E27FC236}">
                    <a16:creationId xmlns:a16="http://schemas.microsoft.com/office/drawing/2014/main" id="{76012E6D-CFFF-1E47-4E5D-5BFA21831626}"/>
                  </a:ext>
                </a:extLst>
              </p:cNvPr>
              <p:cNvSpPr/>
              <p:nvPr/>
            </p:nvSpPr>
            <p:spPr>
              <a:xfrm>
                <a:off x="5648797" y="302385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3" name="Freeform 155">
                <a:extLst>
                  <a:ext uri="{FF2B5EF4-FFF2-40B4-BE49-F238E27FC236}">
                    <a16:creationId xmlns:a16="http://schemas.microsoft.com/office/drawing/2014/main" id="{B2C6357D-88B3-6B3B-8017-96DA502640F2}"/>
                  </a:ext>
                </a:extLst>
              </p:cNvPr>
              <p:cNvSpPr/>
              <p:nvPr/>
            </p:nvSpPr>
            <p:spPr>
              <a:xfrm>
                <a:off x="5679013" y="299361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4" name="Freeform 156">
                <a:extLst>
                  <a:ext uri="{FF2B5EF4-FFF2-40B4-BE49-F238E27FC236}">
                    <a16:creationId xmlns:a16="http://schemas.microsoft.com/office/drawing/2014/main" id="{AB6DD3E9-6433-4FEE-E5C3-70778DB5A496}"/>
                  </a:ext>
                </a:extLst>
              </p:cNvPr>
              <p:cNvSpPr/>
              <p:nvPr/>
            </p:nvSpPr>
            <p:spPr>
              <a:xfrm>
                <a:off x="5688078" y="306769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5" name="Freeform 157">
                <a:extLst>
                  <a:ext uri="{FF2B5EF4-FFF2-40B4-BE49-F238E27FC236}">
                    <a16:creationId xmlns:a16="http://schemas.microsoft.com/office/drawing/2014/main" id="{E93574EA-18D8-5279-84A6-15EB26C126F6}"/>
                  </a:ext>
                </a:extLst>
              </p:cNvPr>
              <p:cNvSpPr/>
              <p:nvPr/>
            </p:nvSpPr>
            <p:spPr>
              <a:xfrm>
                <a:off x="5718294" y="303745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6" name="Freeform 158">
                <a:extLst>
                  <a:ext uri="{FF2B5EF4-FFF2-40B4-BE49-F238E27FC236}">
                    <a16:creationId xmlns:a16="http://schemas.microsoft.com/office/drawing/2014/main" id="{F6F8A8ED-0CE3-969F-FB86-AAF17440FB48}"/>
                  </a:ext>
                </a:extLst>
              </p:cNvPr>
              <p:cNvSpPr/>
              <p:nvPr/>
            </p:nvSpPr>
            <p:spPr>
              <a:xfrm>
                <a:off x="5712251" y="308129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7" name="Freeform 159">
                <a:extLst>
                  <a:ext uri="{FF2B5EF4-FFF2-40B4-BE49-F238E27FC236}">
                    <a16:creationId xmlns:a16="http://schemas.microsoft.com/office/drawing/2014/main" id="{7FD8C2D4-0D0F-9D55-4106-6F7F1924CEC3}"/>
                  </a:ext>
                </a:extLst>
              </p:cNvPr>
              <p:cNvSpPr/>
              <p:nvPr/>
            </p:nvSpPr>
            <p:spPr>
              <a:xfrm>
                <a:off x="5742467" y="305106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8" name="Freeform 160">
                <a:extLst>
                  <a:ext uri="{FF2B5EF4-FFF2-40B4-BE49-F238E27FC236}">
                    <a16:creationId xmlns:a16="http://schemas.microsoft.com/office/drawing/2014/main" id="{CC233D84-D540-5569-1CEB-BBF8211940CB}"/>
                  </a:ext>
                </a:extLst>
              </p:cNvPr>
              <p:cNvSpPr/>
              <p:nvPr/>
            </p:nvSpPr>
            <p:spPr>
              <a:xfrm>
                <a:off x="5719805" y="308129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9" name="Freeform 161">
                <a:extLst>
                  <a:ext uri="{FF2B5EF4-FFF2-40B4-BE49-F238E27FC236}">
                    <a16:creationId xmlns:a16="http://schemas.microsoft.com/office/drawing/2014/main" id="{49DFAC29-BA08-D30C-1026-FA389F0E11F1}"/>
                  </a:ext>
                </a:extLst>
              </p:cNvPr>
              <p:cNvSpPr/>
              <p:nvPr/>
            </p:nvSpPr>
            <p:spPr>
              <a:xfrm>
                <a:off x="5750021" y="305106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0" name="Freeform 162">
                <a:extLst>
                  <a:ext uri="{FF2B5EF4-FFF2-40B4-BE49-F238E27FC236}">
                    <a16:creationId xmlns:a16="http://schemas.microsoft.com/office/drawing/2014/main" id="{658E8ED5-91EE-F477-7F4F-F8EE14B7C7CB}"/>
                  </a:ext>
                </a:extLst>
              </p:cNvPr>
              <p:cNvSpPr/>
              <p:nvPr/>
            </p:nvSpPr>
            <p:spPr>
              <a:xfrm>
                <a:off x="5805922" y="30964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1" name="Freeform 163">
                <a:extLst>
                  <a:ext uri="{FF2B5EF4-FFF2-40B4-BE49-F238E27FC236}">
                    <a16:creationId xmlns:a16="http://schemas.microsoft.com/office/drawing/2014/main" id="{027BB42E-0D71-7A55-BCAD-168D37F1F809}"/>
                  </a:ext>
                </a:extLst>
              </p:cNvPr>
              <p:cNvSpPr/>
              <p:nvPr/>
            </p:nvSpPr>
            <p:spPr>
              <a:xfrm>
                <a:off x="5836138" y="30661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2" name="Freeform 164">
                <a:extLst>
                  <a:ext uri="{FF2B5EF4-FFF2-40B4-BE49-F238E27FC236}">
                    <a16:creationId xmlns:a16="http://schemas.microsoft.com/office/drawing/2014/main" id="{24351323-8EFD-0F5E-6102-AB90ADFBDE5D}"/>
                  </a:ext>
                </a:extLst>
              </p:cNvPr>
              <p:cNvSpPr/>
              <p:nvPr/>
            </p:nvSpPr>
            <p:spPr>
              <a:xfrm>
                <a:off x="5884484" y="3155372"/>
                <a:ext cx="61943" cy="15117"/>
              </a:xfrm>
              <a:custGeom>
                <a:avLst/>
                <a:gdLst>
                  <a:gd name="connsiteX0" fmla="*/ 0 w 61943"/>
                  <a:gd name="connsiteY0" fmla="*/ 0 h 15117"/>
                  <a:gd name="connsiteX1" fmla="*/ 61944 w 61943"/>
                  <a:gd name="connsiteY1" fmla="*/ 0 h 15117"/>
                </a:gdLst>
                <a:ahLst/>
                <a:cxnLst>
                  <a:cxn ang="0">
                    <a:pos x="connsiteX0" y="connsiteY0"/>
                  </a:cxn>
                  <a:cxn ang="0">
                    <a:pos x="connsiteX1" y="connsiteY1"/>
                  </a:cxn>
                </a:cxnLst>
                <a:rect l="l" t="t" r="r" b="b"/>
                <a:pathLst>
                  <a:path w="61943" h="15117">
                    <a:moveTo>
                      <a:pt x="0" y="0"/>
                    </a:moveTo>
                    <a:lnTo>
                      <a:pt x="61944"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3" name="Freeform 165">
                <a:extLst>
                  <a:ext uri="{FF2B5EF4-FFF2-40B4-BE49-F238E27FC236}">
                    <a16:creationId xmlns:a16="http://schemas.microsoft.com/office/drawing/2014/main" id="{00A8347B-46EE-1F57-D76D-3546FCA293B5}"/>
                  </a:ext>
                </a:extLst>
              </p:cNvPr>
              <p:cNvSpPr/>
              <p:nvPr/>
            </p:nvSpPr>
            <p:spPr>
              <a:xfrm>
                <a:off x="5914700" y="312513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4" name="Freeform 166">
                <a:extLst>
                  <a:ext uri="{FF2B5EF4-FFF2-40B4-BE49-F238E27FC236}">
                    <a16:creationId xmlns:a16="http://schemas.microsoft.com/office/drawing/2014/main" id="{66A0AC5F-A295-422B-29E0-C357841EAD20}"/>
                  </a:ext>
                </a:extLst>
              </p:cNvPr>
              <p:cNvSpPr/>
              <p:nvPr/>
            </p:nvSpPr>
            <p:spPr>
              <a:xfrm>
                <a:off x="5908657" y="31992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5" name="Freeform 167">
                <a:extLst>
                  <a:ext uri="{FF2B5EF4-FFF2-40B4-BE49-F238E27FC236}">
                    <a16:creationId xmlns:a16="http://schemas.microsoft.com/office/drawing/2014/main" id="{988A610A-6933-4282-F5AC-95AF579CB690}"/>
                  </a:ext>
                </a:extLst>
              </p:cNvPr>
              <p:cNvSpPr/>
              <p:nvPr/>
            </p:nvSpPr>
            <p:spPr>
              <a:xfrm>
                <a:off x="5938873" y="31689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6" name="Freeform 168">
                <a:extLst>
                  <a:ext uri="{FF2B5EF4-FFF2-40B4-BE49-F238E27FC236}">
                    <a16:creationId xmlns:a16="http://schemas.microsoft.com/office/drawing/2014/main" id="{A18006F8-8040-2C19-D30D-EB08A72837A5}"/>
                  </a:ext>
                </a:extLst>
              </p:cNvPr>
              <p:cNvSpPr/>
              <p:nvPr/>
            </p:nvSpPr>
            <p:spPr>
              <a:xfrm>
                <a:off x="5932830" y="322944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7" name="Freeform 169">
                <a:extLst>
                  <a:ext uri="{FF2B5EF4-FFF2-40B4-BE49-F238E27FC236}">
                    <a16:creationId xmlns:a16="http://schemas.microsoft.com/office/drawing/2014/main" id="{EB1375D1-5B2A-AE16-38EE-DAE946DA693C}"/>
                  </a:ext>
                </a:extLst>
              </p:cNvPr>
              <p:cNvSpPr/>
              <p:nvPr/>
            </p:nvSpPr>
            <p:spPr>
              <a:xfrm>
                <a:off x="5963047" y="319921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8" name="Freeform 170">
                <a:extLst>
                  <a:ext uri="{FF2B5EF4-FFF2-40B4-BE49-F238E27FC236}">
                    <a16:creationId xmlns:a16="http://schemas.microsoft.com/office/drawing/2014/main" id="{7A51CE1C-B3A9-1906-1737-86BC5CA68FF2}"/>
                  </a:ext>
                </a:extLst>
              </p:cNvPr>
              <p:cNvSpPr/>
              <p:nvPr/>
            </p:nvSpPr>
            <p:spPr>
              <a:xfrm>
                <a:off x="5964557" y="32445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9" name="Freeform 171">
                <a:extLst>
                  <a:ext uri="{FF2B5EF4-FFF2-40B4-BE49-F238E27FC236}">
                    <a16:creationId xmlns:a16="http://schemas.microsoft.com/office/drawing/2014/main" id="{AA56DC73-A16B-A88A-1108-F8478592BAF2}"/>
                  </a:ext>
                </a:extLst>
              </p:cNvPr>
              <p:cNvSpPr/>
              <p:nvPr/>
            </p:nvSpPr>
            <p:spPr>
              <a:xfrm>
                <a:off x="5994774" y="32143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0" name="Freeform 172">
                <a:extLst>
                  <a:ext uri="{FF2B5EF4-FFF2-40B4-BE49-F238E27FC236}">
                    <a16:creationId xmlns:a16="http://schemas.microsoft.com/office/drawing/2014/main" id="{51B43BEB-AA99-26FD-2E0A-A1100272593F}"/>
                  </a:ext>
                </a:extLst>
              </p:cNvPr>
              <p:cNvSpPr/>
              <p:nvPr/>
            </p:nvSpPr>
            <p:spPr>
              <a:xfrm>
                <a:off x="5972111" y="32445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1" name="Freeform 173">
                <a:extLst>
                  <a:ext uri="{FF2B5EF4-FFF2-40B4-BE49-F238E27FC236}">
                    <a16:creationId xmlns:a16="http://schemas.microsoft.com/office/drawing/2014/main" id="{22FECE19-87F0-2717-99BB-6145FC027915}"/>
                  </a:ext>
                </a:extLst>
              </p:cNvPr>
              <p:cNvSpPr/>
              <p:nvPr/>
            </p:nvSpPr>
            <p:spPr>
              <a:xfrm>
                <a:off x="6002328" y="32143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2" name="Freeform 174">
                <a:extLst>
                  <a:ext uri="{FF2B5EF4-FFF2-40B4-BE49-F238E27FC236}">
                    <a16:creationId xmlns:a16="http://schemas.microsoft.com/office/drawing/2014/main" id="{E28E35D6-FBDB-A4C1-00D8-2C73BD4C3396}"/>
                  </a:ext>
                </a:extLst>
              </p:cNvPr>
              <p:cNvSpPr/>
              <p:nvPr/>
            </p:nvSpPr>
            <p:spPr>
              <a:xfrm>
                <a:off x="5979666" y="32445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3" name="Freeform 175">
                <a:extLst>
                  <a:ext uri="{FF2B5EF4-FFF2-40B4-BE49-F238E27FC236}">
                    <a16:creationId xmlns:a16="http://schemas.microsoft.com/office/drawing/2014/main" id="{2794095E-A21F-47D0-6FDF-AF8700367044}"/>
                  </a:ext>
                </a:extLst>
              </p:cNvPr>
              <p:cNvSpPr/>
              <p:nvPr/>
            </p:nvSpPr>
            <p:spPr>
              <a:xfrm>
                <a:off x="6009882" y="32143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4" name="Freeform 176">
                <a:extLst>
                  <a:ext uri="{FF2B5EF4-FFF2-40B4-BE49-F238E27FC236}">
                    <a16:creationId xmlns:a16="http://schemas.microsoft.com/office/drawing/2014/main" id="{BBB0FBDE-1554-5821-87EA-7329877F65DB}"/>
                  </a:ext>
                </a:extLst>
              </p:cNvPr>
              <p:cNvSpPr/>
              <p:nvPr/>
            </p:nvSpPr>
            <p:spPr>
              <a:xfrm>
                <a:off x="6011393" y="32445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5" name="Freeform 177">
                <a:extLst>
                  <a:ext uri="{FF2B5EF4-FFF2-40B4-BE49-F238E27FC236}">
                    <a16:creationId xmlns:a16="http://schemas.microsoft.com/office/drawing/2014/main" id="{799C83D3-3FB8-3CE9-0225-AAA83E473B3B}"/>
                  </a:ext>
                </a:extLst>
              </p:cNvPr>
              <p:cNvSpPr/>
              <p:nvPr/>
            </p:nvSpPr>
            <p:spPr>
              <a:xfrm>
                <a:off x="6041609" y="32143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6" name="Freeform 178">
                <a:extLst>
                  <a:ext uri="{FF2B5EF4-FFF2-40B4-BE49-F238E27FC236}">
                    <a16:creationId xmlns:a16="http://schemas.microsoft.com/office/drawing/2014/main" id="{3B8C2107-772E-D184-9AAA-6732CBF4C419}"/>
                  </a:ext>
                </a:extLst>
              </p:cNvPr>
              <p:cNvSpPr/>
              <p:nvPr/>
            </p:nvSpPr>
            <p:spPr>
              <a:xfrm>
                <a:off x="6043120" y="32445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7" name="Freeform 179">
                <a:extLst>
                  <a:ext uri="{FF2B5EF4-FFF2-40B4-BE49-F238E27FC236}">
                    <a16:creationId xmlns:a16="http://schemas.microsoft.com/office/drawing/2014/main" id="{271C851D-D6DB-BB36-6697-0C9DCA677D2E}"/>
                  </a:ext>
                </a:extLst>
              </p:cNvPr>
              <p:cNvSpPr/>
              <p:nvPr/>
            </p:nvSpPr>
            <p:spPr>
              <a:xfrm>
                <a:off x="6073336" y="32143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8" name="Freeform 180">
                <a:extLst>
                  <a:ext uri="{FF2B5EF4-FFF2-40B4-BE49-F238E27FC236}">
                    <a16:creationId xmlns:a16="http://schemas.microsoft.com/office/drawing/2014/main" id="{8AF9885A-5DDE-E00E-C923-7ADB7A6CE387}"/>
                  </a:ext>
                </a:extLst>
              </p:cNvPr>
              <p:cNvSpPr/>
              <p:nvPr/>
            </p:nvSpPr>
            <p:spPr>
              <a:xfrm>
                <a:off x="6058228" y="326119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19" name="Freeform 181">
                <a:extLst>
                  <a:ext uri="{FF2B5EF4-FFF2-40B4-BE49-F238E27FC236}">
                    <a16:creationId xmlns:a16="http://schemas.microsoft.com/office/drawing/2014/main" id="{ED841208-FFE4-D1C5-DE2B-C0378A50F8F8}"/>
                  </a:ext>
                </a:extLst>
              </p:cNvPr>
              <p:cNvSpPr/>
              <p:nvPr/>
            </p:nvSpPr>
            <p:spPr>
              <a:xfrm>
                <a:off x="6088444" y="323096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0" name="Freeform 182">
                <a:extLst>
                  <a:ext uri="{FF2B5EF4-FFF2-40B4-BE49-F238E27FC236}">
                    <a16:creationId xmlns:a16="http://schemas.microsoft.com/office/drawing/2014/main" id="{A79A11AB-F2E9-C930-EA1B-29DFFE392DF6}"/>
                  </a:ext>
                </a:extLst>
              </p:cNvPr>
              <p:cNvSpPr/>
              <p:nvPr/>
            </p:nvSpPr>
            <p:spPr>
              <a:xfrm>
                <a:off x="6097509" y="326119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1" name="Freeform 183">
                <a:extLst>
                  <a:ext uri="{FF2B5EF4-FFF2-40B4-BE49-F238E27FC236}">
                    <a16:creationId xmlns:a16="http://schemas.microsoft.com/office/drawing/2014/main" id="{A4B99CA6-1C81-73C0-197A-0947AF3B4F97}"/>
                  </a:ext>
                </a:extLst>
              </p:cNvPr>
              <p:cNvSpPr/>
              <p:nvPr/>
            </p:nvSpPr>
            <p:spPr>
              <a:xfrm>
                <a:off x="6127726" y="323096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2" name="Freeform 184">
                <a:extLst>
                  <a:ext uri="{FF2B5EF4-FFF2-40B4-BE49-F238E27FC236}">
                    <a16:creationId xmlns:a16="http://schemas.microsoft.com/office/drawing/2014/main" id="{A892C886-D74B-B800-43FF-3F201D3D3A83}"/>
                  </a:ext>
                </a:extLst>
              </p:cNvPr>
              <p:cNvSpPr/>
              <p:nvPr/>
            </p:nvSpPr>
            <p:spPr>
              <a:xfrm>
                <a:off x="6207799" y="32929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3" name="Freeform 185">
                <a:extLst>
                  <a:ext uri="{FF2B5EF4-FFF2-40B4-BE49-F238E27FC236}">
                    <a16:creationId xmlns:a16="http://schemas.microsoft.com/office/drawing/2014/main" id="{4570D234-F250-FE22-52A2-5E03DE7BFE6F}"/>
                  </a:ext>
                </a:extLst>
              </p:cNvPr>
              <p:cNvSpPr/>
              <p:nvPr/>
            </p:nvSpPr>
            <p:spPr>
              <a:xfrm>
                <a:off x="6238015" y="32627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4" name="Freeform 186">
                <a:extLst>
                  <a:ext uri="{FF2B5EF4-FFF2-40B4-BE49-F238E27FC236}">
                    <a16:creationId xmlns:a16="http://schemas.microsoft.com/office/drawing/2014/main" id="{EE555532-35B2-D2C1-A011-46FD5631DD06}"/>
                  </a:ext>
                </a:extLst>
              </p:cNvPr>
              <p:cNvSpPr/>
              <p:nvPr/>
            </p:nvSpPr>
            <p:spPr>
              <a:xfrm>
                <a:off x="6231972" y="32929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5" name="Freeform 187">
                <a:extLst>
                  <a:ext uri="{FF2B5EF4-FFF2-40B4-BE49-F238E27FC236}">
                    <a16:creationId xmlns:a16="http://schemas.microsoft.com/office/drawing/2014/main" id="{BD92B2EB-C542-0A53-0B71-A14800E4BCB6}"/>
                  </a:ext>
                </a:extLst>
              </p:cNvPr>
              <p:cNvSpPr/>
              <p:nvPr/>
            </p:nvSpPr>
            <p:spPr>
              <a:xfrm>
                <a:off x="6262188" y="32627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6" name="Freeform 188">
                <a:extLst>
                  <a:ext uri="{FF2B5EF4-FFF2-40B4-BE49-F238E27FC236}">
                    <a16:creationId xmlns:a16="http://schemas.microsoft.com/office/drawing/2014/main" id="{67AA56F4-94F0-E264-D35B-EBF94D97BFFA}"/>
                  </a:ext>
                </a:extLst>
              </p:cNvPr>
              <p:cNvSpPr/>
              <p:nvPr/>
            </p:nvSpPr>
            <p:spPr>
              <a:xfrm>
                <a:off x="6247080"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7" name="Freeform 189">
                <a:extLst>
                  <a:ext uri="{FF2B5EF4-FFF2-40B4-BE49-F238E27FC236}">
                    <a16:creationId xmlns:a16="http://schemas.microsoft.com/office/drawing/2014/main" id="{13EAB0D9-BFF7-BA8F-AACE-6AD8A2F7D84F}"/>
                  </a:ext>
                </a:extLst>
              </p:cNvPr>
              <p:cNvSpPr/>
              <p:nvPr/>
            </p:nvSpPr>
            <p:spPr>
              <a:xfrm>
                <a:off x="6277297"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8" name="Freeform 190">
                <a:extLst>
                  <a:ext uri="{FF2B5EF4-FFF2-40B4-BE49-F238E27FC236}">
                    <a16:creationId xmlns:a16="http://schemas.microsoft.com/office/drawing/2014/main" id="{796CBF67-A8FA-DB7B-E0C6-BDABCC4E5730}"/>
                  </a:ext>
                </a:extLst>
              </p:cNvPr>
              <p:cNvSpPr/>
              <p:nvPr/>
            </p:nvSpPr>
            <p:spPr>
              <a:xfrm>
                <a:off x="6263699"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29" name="Freeform 191">
                <a:extLst>
                  <a:ext uri="{FF2B5EF4-FFF2-40B4-BE49-F238E27FC236}">
                    <a16:creationId xmlns:a16="http://schemas.microsoft.com/office/drawing/2014/main" id="{8E7DE5E0-D8F9-5E29-557D-B81EAEB17D46}"/>
                  </a:ext>
                </a:extLst>
              </p:cNvPr>
              <p:cNvSpPr/>
              <p:nvPr/>
            </p:nvSpPr>
            <p:spPr>
              <a:xfrm>
                <a:off x="6293916"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0" name="Freeform 192">
                <a:extLst>
                  <a:ext uri="{FF2B5EF4-FFF2-40B4-BE49-F238E27FC236}">
                    <a16:creationId xmlns:a16="http://schemas.microsoft.com/office/drawing/2014/main" id="{3DE1A073-997E-83F4-EE61-FC8741A5E4CB}"/>
                  </a:ext>
                </a:extLst>
              </p:cNvPr>
              <p:cNvSpPr/>
              <p:nvPr/>
            </p:nvSpPr>
            <p:spPr>
              <a:xfrm>
                <a:off x="6263699"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1" name="Freeform 193">
                <a:extLst>
                  <a:ext uri="{FF2B5EF4-FFF2-40B4-BE49-F238E27FC236}">
                    <a16:creationId xmlns:a16="http://schemas.microsoft.com/office/drawing/2014/main" id="{08DCBB9B-5B66-8E24-4F48-2ADF22650C9E}"/>
                  </a:ext>
                </a:extLst>
              </p:cNvPr>
              <p:cNvSpPr/>
              <p:nvPr/>
            </p:nvSpPr>
            <p:spPr>
              <a:xfrm>
                <a:off x="6293916"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2" name="Freeform 194">
                <a:extLst>
                  <a:ext uri="{FF2B5EF4-FFF2-40B4-BE49-F238E27FC236}">
                    <a16:creationId xmlns:a16="http://schemas.microsoft.com/office/drawing/2014/main" id="{43B52E74-8DDC-8CC8-FF5E-02B434143626}"/>
                  </a:ext>
                </a:extLst>
              </p:cNvPr>
              <p:cNvSpPr/>
              <p:nvPr/>
            </p:nvSpPr>
            <p:spPr>
              <a:xfrm>
                <a:off x="6271253"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3" name="Freeform 195">
                <a:extLst>
                  <a:ext uri="{FF2B5EF4-FFF2-40B4-BE49-F238E27FC236}">
                    <a16:creationId xmlns:a16="http://schemas.microsoft.com/office/drawing/2014/main" id="{DC1BADBC-5094-BDE7-F645-DEC565FD8E52}"/>
                  </a:ext>
                </a:extLst>
              </p:cNvPr>
              <p:cNvSpPr/>
              <p:nvPr/>
            </p:nvSpPr>
            <p:spPr>
              <a:xfrm>
                <a:off x="6301470"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4" name="Freeform 196">
                <a:extLst>
                  <a:ext uri="{FF2B5EF4-FFF2-40B4-BE49-F238E27FC236}">
                    <a16:creationId xmlns:a16="http://schemas.microsoft.com/office/drawing/2014/main" id="{E57C7152-C932-5E88-CD42-34014371F331}"/>
                  </a:ext>
                </a:extLst>
              </p:cNvPr>
              <p:cNvSpPr/>
              <p:nvPr/>
            </p:nvSpPr>
            <p:spPr>
              <a:xfrm>
                <a:off x="6295426"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5" name="Freeform 197">
                <a:extLst>
                  <a:ext uri="{FF2B5EF4-FFF2-40B4-BE49-F238E27FC236}">
                    <a16:creationId xmlns:a16="http://schemas.microsoft.com/office/drawing/2014/main" id="{D079CEAE-44B6-1817-CAC3-FE91D1468BAF}"/>
                  </a:ext>
                </a:extLst>
              </p:cNvPr>
              <p:cNvSpPr/>
              <p:nvPr/>
            </p:nvSpPr>
            <p:spPr>
              <a:xfrm>
                <a:off x="6325643"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6" name="Freeform 198">
                <a:extLst>
                  <a:ext uri="{FF2B5EF4-FFF2-40B4-BE49-F238E27FC236}">
                    <a16:creationId xmlns:a16="http://schemas.microsoft.com/office/drawing/2014/main" id="{71F1C996-C019-3DAC-F322-BE5BB6F6D948}"/>
                  </a:ext>
                </a:extLst>
              </p:cNvPr>
              <p:cNvSpPr/>
              <p:nvPr/>
            </p:nvSpPr>
            <p:spPr>
              <a:xfrm>
                <a:off x="6381543"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7" name="Freeform 199">
                <a:extLst>
                  <a:ext uri="{FF2B5EF4-FFF2-40B4-BE49-F238E27FC236}">
                    <a16:creationId xmlns:a16="http://schemas.microsoft.com/office/drawing/2014/main" id="{554E685C-1C1A-7BB4-3D1A-48BE62B71867}"/>
                  </a:ext>
                </a:extLst>
              </p:cNvPr>
              <p:cNvSpPr/>
              <p:nvPr/>
            </p:nvSpPr>
            <p:spPr>
              <a:xfrm>
                <a:off x="6411759"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8" name="Freeform 200">
                <a:extLst>
                  <a:ext uri="{FF2B5EF4-FFF2-40B4-BE49-F238E27FC236}">
                    <a16:creationId xmlns:a16="http://schemas.microsoft.com/office/drawing/2014/main" id="{B64F4003-F76B-6171-A3DE-DC2D9CE10AD5}"/>
                  </a:ext>
                </a:extLst>
              </p:cNvPr>
              <p:cNvSpPr/>
              <p:nvPr/>
            </p:nvSpPr>
            <p:spPr>
              <a:xfrm>
                <a:off x="6389097"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39" name="Freeform 201">
                <a:extLst>
                  <a:ext uri="{FF2B5EF4-FFF2-40B4-BE49-F238E27FC236}">
                    <a16:creationId xmlns:a16="http://schemas.microsoft.com/office/drawing/2014/main" id="{CDD8225E-5DC5-FFEA-CFB9-047AEABD082F}"/>
                  </a:ext>
                </a:extLst>
              </p:cNvPr>
              <p:cNvSpPr/>
              <p:nvPr/>
            </p:nvSpPr>
            <p:spPr>
              <a:xfrm>
                <a:off x="6419313"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0" name="Freeform 202">
                <a:extLst>
                  <a:ext uri="{FF2B5EF4-FFF2-40B4-BE49-F238E27FC236}">
                    <a16:creationId xmlns:a16="http://schemas.microsoft.com/office/drawing/2014/main" id="{BC2D3E31-A48D-BD2A-3BF2-0FD97EE9AC20}"/>
                  </a:ext>
                </a:extLst>
              </p:cNvPr>
              <p:cNvSpPr/>
              <p:nvPr/>
            </p:nvSpPr>
            <p:spPr>
              <a:xfrm>
                <a:off x="6396651"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1" name="Freeform 203">
                <a:extLst>
                  <a:ext uri="{FF2B5EF4-FFF2-40B4-BE49-F238E27FC236}">
                    <a16:creationId xmlns:a16="http://schemas.microsoft.com/office/drawing/2014/main" id="{868D763B-1087-ACB6-E47C-6CBCA4BDBD05}"/>
                  </a:ext>
                </a:extLst>
              </p:cNvPr>
              <p:cNvSpPr/>
              <p:nvPr/>
            </p:nvSpPr>
            <p:spPr>
              <a:xfrm>
                <a:off x="6426868"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2" name="Freeform 204">
                <a:extLst>
                  <a:ext uri="{FF2B5EF4-FFF2-40B4-BE49-F238E27FC236}">
                    <a16:creationId xmlns:a16="http://schemas.microsoft.com/office/drawing/2014/main" id="{1300C4B5-D1E5-45BA-6B61-D1C64E95B896}"/>
                  </a:ext>
                </a:extLst>
              </p:cNvPr>
              <p:cNvSpPr/>
              <p:nvPr/>
            </p:nvSpPr>
            <p:spPr>
              <a:xfrm>
                <a:off x="6435932" y="33095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3" name="Freeform 205">
                <a:extLst>
                  <a:ext uri="{FF2B5EF4-FFF2-40B4-BE49-F238E27FC236}">
                    <a16:creationId xmlns:a16="http://schemas.microsoft.com/office/drawing/2014/main" id="{CD01E5BF-48FD-139E-5774-19EEC909EBF5}"/>
                  </a:ext>
                </a:extLst>
              </p:cNvPr>
              <p:cNvSpPr/>
              <p:nvPr/>
            </p:nvSpPr>
            <p:spPr>
              <a:xfrm>
                <a:off x="6466149" y="32793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4" name="Freeform 206">
                <a:extLst>
                  <a:ext uri="{FF2B5EF4-FFF2-40B4-BE49-F238E27FC236}">
                    <a16:creationId xmlns:a16="http://schemas.microsoft.com/office/drawing/2014/main" id="{47D38150-BE24-D022-B5F4-F5B32F0EC1B4}"/>
                  </a:ext>
                </a:extLst>
              </p:cNvPr>
              <p:cNvSpPr/>
              <p:nvPr/>
            </p:nvSpPr>
            <p:spPr>
              <a:xfrm>
                <a:off x="6602122"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5" name="Freeform 207">
                <a:extLst>
                  <a:ext uri="{FF2B5EF4-FFF2-40B4-BE49-F238E27FC236}">
                    <a16:creationId xmlns:a16="http://schemas.microsoft.com/office/drawing/2014/main" id="{7192FB45-6FAC-C745-7FB7-D8985E63BD08}"/>
                  </a:ext>
                </a:extLst>
              </p:cNvPr>
              <p:cNvSpPr/>
              <p:nvPr/>
            </p:nvSpPr>
            <p:spPr>
              <a:xfrm>
                <a:off x="6632339"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6" name="Freeform 208">
                <a:extLst>
                  <a:ext uri="{FF2B5EF4-FFF2-40B4-BE49-F238E27FC236}">
                    <a16:creationId xmlns:a16="http://schemas.microsoft.com/office/drawing/2014/main" id="{C3CD74FF-8F80-8BEA-BD4E-203BEC8D3630}"/>
                  </a:ext>
                </a:extLst>
              </p:cNvPr>
              <p:cNvSpPr/>
              <p:nvPr/>
            </p:nvSpPr>
            <p:spPr>
              <a:xfrm>
                <a:off x="6617231"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7" name="Freeform 209">
                <a:extLst>
                  <a:ext uri="{FF2B5EF4-FFF2-40B4-BE49-F238E27FC236}">
                    <a16:creationId xmlns:a16="http://schemas.microsoft.com/office/drawing/2014/main" id="{EEAEE85E-2692-88DF-6A37-7FDAEA6F8EF0}"/>
                  </a:ext>
                </a:extLst>
              </p:cNvPr>
              <p:cNvSpPr/>
              <p:nvPr/>
            </p:nvSpPr>
            <p:spPr>
              <a:xfrm>
                <a:off x="6647447"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8" name="Freeform 210">
                <a:extLst>
                  <a:ext uri="{FF2B5EF4-FFF2-40B4-BE49-F238E27FC236}">
                    <a16:creationId xmlns:a16="http://schemas.microsoft.com/office/drawing/2014/main" id="{478420B5-AA0F-4CFB-9EFC-BEEB036F8C02}"/>
                  </a:ext>
                </a:extLst>
              </p:cNvPr>
              <p:cNvSpPr/>
              <p:nvPr/>
            </p:nvSpPr>
            <p:spPr>
              <a:xfrm>
                <a:off x="6626295"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49" name="Freeform 211">
                <a:extLst>
                  <a:ext uri="{FF2B5EF4-FFF2-40B4-BE49-F238E27FC236}">
                    <a16:creationId xmlns:a16="http://schemas.microsoft.com/office/drawing/2014/main" id="{D8D4DB87-4AF0-81B3-A54C-1E92BEE26109}"/>
                  </a:ext>
                </a:extLst>
              </p:cNvPr>
              <p:cNvSpPr/>
              <p:nvPr/>
            </p:nvSpPr>
            <p:spPr>
              <a:xfrm>
                <a:off x="6656512"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0" name="Freeform 212">
                <a:extLst>
                  <a:ext uri="{FF2B5EF4-FFF2-40B4-BE49-F238E27FC236}">
                    <a16:creationId xmlns:a16="http://schemas.microsoft.com/office/drawing/2014/main" id="{61A47E7C-C341-C436-ACCD-E8E343E1556D}"/>
                  </a:ext>
                </a:extLst>
              </p:cNvPr>
              <p:cNvSpPr/>
              <p:nvPr/>
            </p:nvSpPr>
            <p:spPr>
              <a:xfrm>
                <a:off x="6648958"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1" name="Freeform 213">
                <a:extLst>
                  <a:ext uri="{FF2B5EF4-FFF2-40B4-BE49-F238E27FC236}">
                    <a16:creationId xmlns:a16="http://schemas.microsoft.com/office/drawing/2014/main" id="{8566372C-A7B3-F968-110E-58948AF9FDAD}"/>
                  </a:ext>
                </a:extLst>
              </p:cNvPr>
              <p:cNvSpPr/>
              <p:nvPr/>
            </p:nvSpPr>
            <p:spPr>
              <a:xfrm>
                <a:off x="6679174"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2" name="Freeform 214">
                <a:extLst>
                  <a:ext uri="{FF2B5EF4-FFF2-40B4-BE49-F238E27FC236}">
                    <a16:creationId xmlns:a16="http://schemas.microsoft.com/office/drawing/2014/main" id="{6FF38677-4006-9029-AB2E-2F44F8E9D071}"/>
                  </a:ext>
                </a:extLst>
              </p:cNvPr>
              <p:cNvSpPr/>
              <p:nvPr/>
            </p:nvSpPr>
            <p:spPr>
              <a:xfrm>
                <a:off x="6798529"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3" name="Freeform 215">
                <a:extLst>
                  <a:ext uri="{FF2B5EF4-FFF2-40B4-BE49-F238E27FC236}">
                    <a16:creationId xmlns:a16="http://schemas.microsoft.com/office/drawing/2014/main" id="{3FEEAD9B-5AA6-078F-37E7-8669416C9797}"/>
                  </a:ext>
                </a:extLst>
              </p:cNvPr>
              <p:cNvSpPr/>
              <p:nvPr/>
            </p:nvSpPr>
            <p:spPr>
              <a:xfrm>
                <a:off x="6828745"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4" name="Freeform 216">
                <a:extLst>
                  <a:ext uri="{FF2B5EF4-FFF2-40B4-BE49-F238E27FC236}">
                    <a16:creationId xmlns:a16="http://schemas.microsoft.com/office/drawing/2014/main" id="{66EFCD71-1EF1-21E7-717F-75ECF3246BA2}"/>
                  </a:ext>
                </a:extLst>
              </p:cNvPr>
              <p:cNvSpPr/>
              <p:nvPr/>
            </p:nvSpPr>
            <p:spPr>
              <a:xfrm>
                <a:off x="6798529"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5" name="Freeform 217">
                <a:extLst>
                  <a:ext uri="{FF2B5EF4-FFF2-40B4-BE49-F238E27FC236}">
                    <a16:creationId xmlns:a16="http://schemas.microsoft.com/office/drawing/2014/main" id="{5256AFFA-8E4F-5A25-540F-4663358990EC}"/>
                  </a:ext>
                </a:extLst>
              </p:cNvPr>
              <p:cNvSpPr/>
              <p:nvPr/>
            </p:nvSpPr>
            <p:spPr>
              <a:xfrm>
                <a:off x="6828745"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6" name="Freeform 218">
                <a:extLst>
                  <a:ext uri="{FF2B5EF4-FFF2-40B4-BE49-F238E27FC236}">
                    <a16:creationId xmlns:a16="http://schemas.microsoft.com/office/drawing/2014/main" id="{C87F83FD-CED7-B9FE-13CD-BB0EF750394F}"/>
                  </a:ext>
                </a:extLst>
              </p:cNvPr>
              <p:cNvSpPr/>
              <p:nvPr/>
            </p:nvSpPr>
            <p:spPr>
              <a:xfrm>
                <a:off x="6807594" y="342295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7" name="Freeform 219">
                <a:extLst>
                  <a:ext uri="{FF2B5EF4-FFF2-40B4-BE49-F238E27FC236}">
                    <a16:creationId xmlns:a16="http://schemas.microsoft.com/office/drawing/2014/main" id="{6AFC77BB-7523-D646-422B-7D2CF3EA797A}"/>
                  </a:ext>
                </a:extLst>
              </p:cNvPr>
              <p:cNvSpPr/>
              <p:nvPr/>
            </p:nvSpPr>
            <p:spPr>
              <a:xfrm>
                <a:off x="6837810" y="339271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8" name="Freeform 220">
                <a:extLst>
                  <a:ext uri="{FF2B5EF4-FFF2-40B4-BE49-F238E27FC236}">
                    <a16:creationId xmlns:a16="http://schemas.microsoft.com/office/drawing/2014/main" id="{0CED398D-5E8C-DD56-D2BD-D11C73761163}"/>
                  </a:ext>
                </a:extLst>
              </p:cNvPr>
              <p:cNvSpPr/>
              <p:nvPr/>
            </p:nvSpPr>
            <p:spPr>
              <a:xfrm>
                <a:off x="6925437"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59" name="Freeform 221">
                <a:extLst>
                  <a:ext uri="{FF2B5EF4-FFF2-40B4-BE49-F238E27FC236}">
                    <a16:creationId xmlns:a16="http://schemas.microsoft.com/office/drawing/2014/main" id="{BE4BBB1F-D41D-7F8D-5FB2-0D9EA689659D}"/>
                  </a:ext>
                </a:extLst>
              </p:cNvPr>
              <p:cNvSpPr/>
              <p:nvPr/>
            </p:nvSpPr>
            <p:spPr>
              <a:xfrm>
                <a:off x="6955654"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0" name="Freeform 222">
                <a:extLst>
                  <a:ext uri="{FF2B5EF4-FFF2-40B4-BE49-F238E27FC236}">
                    <a16:creationId xmlns:a16="http://schemas.microsoft.com/office/drawing/2014/main" id="{A2C6094B-AB61-873A-C4D4-93AD93DA173A}"/>
                  </a:ext>
                </a:extLst>
              </p:cNvPr>
              <p:cNvSpPr/>
              <p:nvPr/>
            </p:nvSpPr>
            <p:spPr>
              <a:xfrm>
                <a:off x="6932991"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1" name="Freeform 223">
                <a:extLst>
                  <a:ext uri="{FF2B5EF4-FFF2-40B4-BE49-F238E27FC236}">
                    <a16:creationId xmlns:a16="http://schemas.microsoft.com/office/drawing/2014/main" id="{0788F375-D6B8-48D0-D65D-432C180CFEA5}"/>
                  </a:ext>
                </a:extLst>
              </p:cNvPr>
              <p:cNvSpPr/>
              <p:nvPr/>
            </p:nvSpPr>
            <p:spPr>
              <a:xfrm>
                <a:off x="6963208"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2" name="Freeform 224">
                <a:extLst>
                  <a:ext uri="{FF2B5EF4-FFF2-40B4-BE49-F238E27FC236}">
                    <a16:creationId xmlns:a16="http://schemas.microsoft.com/office/drawing/2014/main" id="{E6368B7E-458C-97FE-855C-61F9156DC69B}"/>
                  </a:ext>
                </a:extLst>
              </p:cNvPr>
              <p:cNvSpPr/>
              <p:nvPr/>
            </p:nvSpPr>
            <p:spPr>
              <a:xfrm>
                <a:off x="6932991"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3" name="Freeform 225">
                <a:extLst>
                  <a:ext uri="{FF2B5EF4-FFF2-40B4-BE49-F238E27FC236}">
                    <a16:creationId xmlns:a16="http://schemas.microsoft.com/office/drawing/2014/main" id="{E775A459-8CDF-5938-4AA7-F3E70D10241E}"/>
                  </a:ext>
                </a:extLst>
              </p:cNvPr>
              <p:cNvSpPr/>
              <p:nvPr/>
            </p:nvSpPr>
            <p:spPr>
              <a:xfrm>
                <a:off x="6963208"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4" name="Freeform 226">
                <a:extLst>
                  <a:ext uri="{FF2B5EF4-FFF2-40B4-BE49-F238E27FC236}">
                    <a16:creationId xmlns:a16="http://schemas.microsoft.com/office/drawing/2014/main" id="{A0E237F8-579F-1259-3D5B-6098A798B97C}"/>
                  </a:ext>
                </a:extLst>
              </p:cNvPr>
              <p:cNvSpPr/>
              <p:nvPr/>
            </p:nvSpPr>
            <p:spPr>
              <a:xfrm>
                <a:off x="6957164"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5" name="Freeform 227">
                <a:extLst>
                  <a:ext uri="{FF2B5EF4-FFF2-40B4-BE49-F238E27FC236}">
                    <a16:creationId xmlns:a16="http://schemas.microsoft.com/office/drawing/2014/main" id="{F7C44A87-1BDF-4E1A-A0B5-A21E8DEA3A0C}"/>
                  </a:ext>
                </a:extLst>
              </p:cNvPr>
              <p:cNvSpPr/>
              <p:nvPr/>
            </p:nvSpPr>
            <p:spPr>
              <a:xfrm>
                <a:off x="6987381"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6" name="Freeform 228">
                <a:extLst>
                  <a:ext uri="{FF2B5EF4-FFF2-40B4-BE49-F238E27FC236}">
                    <a16:creationId xmlns:a16="http://schemas.microsoft.com/office/drawing/2014/main" id="{CF3D103C-BD72-7AB5-308A-BD375C2F4FD5}"/>
                  </a:ext>
                </a:extLst>
              </p:cNvPr>
              <p:cNvSpPr/>
              <p:nvPr/>
            </p:nvSpPr>
            <p:spPr>
              <a:xfrm>
                <a:off x="6972273"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7" name="Freeform 229">
                <a:extLst>
                  <a:ext uri="{FF2B5EF4-FFF2-40B4-BE49-F238E27FC236}">
                    <a16:creationId xmlns:a16="http://schemas.microsoft.com/office/drawing/2014/main" id="{49CFCAF0-A385-2EA8-1A1B-13675F678F57}"/>
                  </a:ext>
                </a:extLst>
              </p:cNvPr>
              <p:cNvSpPr/>
              <p:nvPr/>
            </p:nvSpPr>
            <p:spPr>
              <a:xfrm>
                <a:off x="7002489"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8" name="Freeform 230">
                <a:extLst>
                  <a:ext uri="{FF2B5EF4-FFF2-40B4-BE49-F238E27FC236}">
                    <a16:creationId xmlns:a16="http://schemas.microsoft.com/office/drawing/2014/main" id="{6C6BA153-0C30-AC68-1A87-298D37E0EF47}"/>
                  </a:ext>
                </a:extLst>
              </p:cNvPr>
              <p:cNvSpPr/>
              <p:nvPr/>
            </p:nvSpPr>
            <p:spPr>
              <a:xfrm>
                <a:off x="6972273"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69" name="Freeform 231">
                <a:extLst>
                  <a:ext uri="{FF2B5EF4-FFF2-40B4-BE49-F238E27FC236}">
                    <a16:creationId xmlns:a16="http://schemas.microsoft.com/office/drawing/2014/main" id="{2009A308-0D89-8C57-57CA-42A64646FC18}"/>
                  </a:ext>
                </a:extLst>
              </p:cNvPr>
              <p:cNvSpPr/>
              <p:nvPr/>
            </p:nvSpPr>
            <p:spPr>
              <a:xfrm>
                <a:off x="7002489"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0" name="Freeform 232">
                <a:extLst>
                  <a:ext uri="{FF2B5EF4-FFF2-40B4-BE49-F238E27FC236}">
                    <a16:creationId xmlns:a16="http://schemas.microsoft.com/office/drawing/2014/main" id="{5CBD580E-6BC6-1B6A-66C6-51CCB868D64E}"/>
                  </a:ext>
                </a:extLst>
              </p:cNvPr>
              <p:cNvSpPr/>
              <p:nvPr/>
            </p:nvSpPr>
            <p:spPr>
              <a:xfrm>
                <a:off x="6979827"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1" name="Freeform 233">
                <a:extLst>
                  <a:ext uri="{FF2B5EF4-FFF2-40B4-BE49-F238E27FC236}">
                    <a16:creationId xmlns:a16="http://schemas.microsoft.com/office/drawing/2014/main" id="{3B02283D-C6B2-EC86-805B-DD800C70295F}"/>
                  </a:ext>
                </a:extLst>
              </p:cNvPr>
              <p:cNvSpPr/>
              <p:nvPr/>
            </p:nvSpPr>
            <p:spPr>
              <a:xfrm>
                <a:off x="7010043"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2" name="Freeform 234">
                <a:extLst>
                  <a:ext uri="{FF2B5EF4-FFF2-40B4-BE49-F238E27FC236}">
                    <a16:creationId xmlns:a16="http://schemas.microsoft.com/office/drawing/2014/main" id="{DD05D799-FFC6-2D6D-1FC3-AD85A138A1A5}"/>
                  </a:ext>
                </a:extLst>
              </p:cNvPr>
              <p:cNvSpPr/>
              <p:nvPr/>
            </p:nvSpPr>
            <p:spPr>
              <a:xfrm>
                <a:off x="6979827"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3" name="Freeform 235">
                <a:extLst>
                  <a:ext uri="{FF2B5EF4-FFF2-40B4-BE49-F238E27FC236}">
                    <a16:creationId xmlns:a16="http://schemas.microsoft.com/office/drawing/2014/main" id="{048DC3DC-6D2D-F227-38F9-D64D7E28BE35}"/>
                  </a:ext>
                </a:extLst>
              </p:cNvPr>
              <p:cNvSpPr/>
              <p:nvPr/>
            </p:nvSpPr>
            <p:spPr>
              <a:xfrm>
                <a:off x="7010043"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4" name="Freeform 236">
                <a:extLst>
                  <a:ext uri="{FF2B5EF4-FFF2-40B4-BE49-F238E27FC236}">
                    <a16:creationId xmlns:a16="http://schemas.microsoft.com/office/drawing/2014/main" id="{5D9ACD04-3863-7CCC-95A0-604221F650EB}"/>
                  </a:ext>
                </a:extLst>
              </p:cNvPr>
              <p:cNvSpPr/>
              <p:nvPr/>
            </p:nvSpPr>
            <p:spPr>
              <a:xfrm>
                <a:off x="7090116"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5" name="Freeform 237">
                <a:extLst>
                  <a:ext uri="{FF2B5EF4-FFF2-40B4-BE49-F238E27FC236}">
                    <a16:creationId xmlns:a16="http://schemas.microsoft.com/office/drawing/2014/main" id="{823D7BC1-514D-2325-0919-5A2ABB4BDB88}"/>
                  </a:ext>
                </a:extLst>
              </p:cNvPr>
              <p:cNvSpPr/>
              <p:nvPr/>
            </p:nvSpPr>
            <p:spPr>
              <a:xfrm>
                <a:off x="7120333"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6" name="Freeform 238">
                <a:extLst>
                  <a:ext uri="{FF2B5EF4-FFF2-40B4-BE49-F238E27FC236}">
                    <a16:creationId xmlns:a16="http://schemas.microsoft.com/office/drawing/2014/main" id="{24E3BBE2-04B9-47C4-E138-19CBE10D451E}"/>
                  </a:ext>
                </a:extLst>
              </p:cNvPr>
              <p:cNvSpPr/>
              <p:nvPr/>
            </p:nvSpPr>
            <p:spPr>
              <a:xfrm>
                <a:off x="7153571" y="35272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7" name="Freeform 239">
                <a:extLst>
                  <a:ext uri="{FF2B5EF4-FFF2-40B4-BE49-F238E27FC236}">
                    <a16:creationId xmlns:a16="http://schemas.microsoft.com/office/drawing/2014/main" id="{E6878B51-B1CC-8236-F215-E19009AB6545}"/>
                  </a:ext>
                </a:extLst>
              </p:cNvPr>
              <p:cNvSpPr/>
              <p:nvPr/>
            </p:nvSpPr>
            <p:spPr>
              <a:xfrm>
                <a:off x="7183787" y="34970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8" name="Freeform 240">
                <a:extLst>
                  <a:ext uri="{FF2B5EF4-FFF2-40B4-BE49-F238E27FC236}">
                    <a16:creationId xmlns:a16="http://schemas.microsoft.com/office/drawing/2014/main" id="{9524B71A-1EFC-F586-18C2-7DE48DE5B398}"/>
                  </a:ext>
                </a:extLst>
              </p:cNvPr>
              <p:cNvSpPr/>
              <p:nvPr/>
            </p:nvSpPr>
            <p:spPr>
              <a:xfrm>
                <a:off x="7200406" y="35529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79" name="Freeform 241">
                <a:extLst>
                  <a:ext uri="{FF2B5EF4-FFF2-40B4-BE49-F238E27FC236}">
                    <a16:creationId xmlns:a16="http://schemas.microsoft.com/office/drawing/2014/main" id="{A5C6D77C-F77D-1F7B-E8DE-1241742CFAAA}"/>
                  </a:ext>
                </a:extLst>
              </p:cNvPr>
              <p:cNvSpPr/>
              <p:nvPr/>
            </p:nvSpPr>
            <p:spPr>
              <a:xfrm>
                <a:off x="7230622" y="35227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0" name="Freeform 242">
                <a:extLst>
                  <a:ext uri="{FF2B5EF4-FFF2-40B4-BE49-F238E27FC236}">
                    <a16:creationId xmlns:a16="http://schemas.microsoft.com/office/drawing/2014/main" id="{0628F407-D742-49A2-917C-90754A94170F}"/>
                  </a:ext>
                </a:extLst>
              </p:cNvPr>
              <p:cNvSpPr/>
              <p:nvPr/>
            </p:nvSpPr>
            <p:spPr>
              <a:xfrm>
                <a:off x="7207960" y="35529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1" name="Freeform 243">
                <a:extLst>
                  <a:ext uri="{FF2B5EF4-FFF2-40B4-BE49-F238E27FC236}">
                    <a16:creationId xmlns:a16="http://schemas.microsoft.com/office/drawing/2014/main" id="{FE8833E7-1956-53E1-CEE6-BB981E1F35FE}"/>
                  </a:ext>
                </a:extLst>
              </p:cNvPr>
              <p:cNvSpPr/>
              <p:nvPr/>
            </p:nvSpPr>
            <p:spPr>
              <a:xfrm>
                <a:off x="7238176" y="35227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2" name="Freeform 244">
                <a:extLst>
                  <a:ext uri="{FF2B5EF4-FFF2-40B4-BE49-F238E27FC236}">
                    <a16:creationId xmlns:a16="http://schemas.microsoft.com/office/drawing/2014/main" id="{2F5D16D9-743F-CC71-CDFE-E8F52201DC3B}"/>
                  </a:ext>
                </a:extLst>
              </p:cNvPr>
              <p:cNvSpPr/>
              <p:nvPr/>
            </p:nvSpPr>
            <p:spPr>
              <a:xfrm>
                <a:off x="7217025" y="355296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3" name="Freeform 245">
                <a:extLst>
                  <a:ext uri="{FF2B5EF4-FFF2-40B4-BE49-F238E27FC236}">
                    <a16:creationId xmlns:a16="http://schemas.microsoft.com/office/drawing/2014/main" id="{8593D0BF-EE78-7C4E-CEB8-834D056FED9C}"/>
                  </a:ext>
                </a:extLst>
              </p:cNvPr>
              <p:cNvSpPr/>
              <p:nvPr/>
            </p:nvSpPr>
            <p:spPr>
              <a:xfrm>
                <a:off x="7247241" y="352272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4" name="Freeform 246">
                <a:extLst>
                  <a:ext uri="{FF2B5EF4-FFF2-40B4-BE49-F238E27FC236}">
                    <a16:creationId xmlns:a16="http://schemas.microsoft.com/office/drawing/2014/main" id="{0FD19A83-24A3-F62F-E6AE-8FA668C05E8D}"/>
                  </a:ext>
                </a:extLst>
              </p:cNvPr>
              <p:cNvSpPr/>
              <p:nvPr/>
            </p:nvSpPr>
            <p:spPr>
              <a:xfrm>
                <a:off x="7239687" y="35801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5" name="Freeform 247">
                <a:extLst>
                  <a:ext uri="{FF2B5EF4-FFF2-40B4-BE49-F238E27FC236}">
                    <a16:creationId xmlns:a16="http://schemas.microsoft.com/office/drawing/2014/main" id="{2317CBE2-40E4-BD4F-F73B-ED86EBF0A30D}"/>
                  </a:ext>
                </a:extLst>
              </p:cNvPr>
              <p:cNvSpPr/>
              <p:nvPr/>
            </p:nvSpPr>
            <p:spPr>
              <a:xfrm>
                <a:off x="7269904" y="35499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6" name="Freeform 248">
                <a:extLst>
                  <a:ext uri="{FF2B5EF4-FFF2-40B4-BE49-F238E27FC236}">
                    <a16:creationId xmlns:a16="http://schemas.microsoft.com/office/drawing/2014/main" id="{16224C96-83EF-6C28-3927-90F3BBB1C336}"/>
                  </a:ext>
                </a:extLst>
              </p:cNvPr>
              <p:cNvSpPr/>
              <p:nvPr/>
            </p:nvSpPr>
            <p:spPr>
              <a:xfrm>
                <a:off x="7247241" y="35801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7" name="Freeform 249">
                <a:extLst>
                  <a:ext uri="{FF2B5EF4-FFF2-40B4-BE49-F238E27FC236}">
                    <a16:creationId xmlns:a16="http://schemas.microsoft.com/office/drawing/2014/main" id="{F3910A33-F452-E8D8-E9A7-191526377AC3}"/>
                  </a:ext>
                </a:extLst>
              </p:cNvPr>
              <p:cNvSpPr/>
              <p:nvPr/>
            </p:nvSpPr>
            <p:spPr>
              <a:xfrm>
                <a:off x="7277458" y="35499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8" name="Freeform 250">
                <a:extLst>
                  <a:ext uri="{FF2B5EF4-FFF2-40B4-BE49-F238E27FC236}">
                    <a16:creationId xmlns:a16="http://schemas.microsoft.com/office/drawing/2014/main" id="{1493B0C1-F326-2D0D-56CD-12E2F3E59E04}"/>
                  </a:ext>
                </a:extLst>
              </p:cNvPr>
              <p:cNvSpPr/>
              <p:nvPr/>
            </p:nvSpPr>
            <p:spPr>
              <a:xfrm>
                <a:off x="7247241" y="35801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89" name="Freeform 251">
                <a:extLst>
                  <a:ext uri="{FF2B5EF4-FFF2-40B4-BE49-F238E27FC236}">
                    <a16:creationId xmlns:a16="http://schemas.microsoft.com/office/drawing/2014/main" id="{FB872DA2-59BB-AEF1-9263-2AF46296D085}"/>
                  </a:ext>
                </a:extLst>
              </p:cNvPr>
              <p:cNvSpPr/>
              <p:nvPr/>
            </p:nvSpPr>
            <p:spPr>
              <a:xfrm>
                <a:off x="7277458" y="35499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0" name="Freeform 252">
                <a:extLst>
                  <a:ext uri="{FF2B5EF4-FFF2-40B4-BE49-F238E27FC236}">
                    <a16:creationId xmlns:a16="http://schemas.microsoft.com/office/drawing/2014/main" id="{82A9B187-E3D5-7F7A-D84B-E189293D34DD}"/>
                  </a:ext>
                </a:extLst>
              </p:cNvPr>
              <p:cNvSpPr/>
              <p:nvPr/>
            </p:nvSpPr>
            <p:spPr>
              <a:xfrm>
                <a:off x="7256306" y="35801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1" name="Freeform 253">
                <a:extLst>
                  <a:ext uri="{FF2B5EF4-FFF2-40B4-BE49-F238E27FC236}">
                    <a16:creationId xmlns:a16="http://schemas.microsoft.com/office/drawing/2014/main" id="{A170227D-E5F5-BF54-95C1-E14DF8CF82DD}"/>
                  </a:ext>
                </a:extLst>
              </p:cNvPr>
              <p:cNvSpPr/>
              <p:nvPr/>
            </p:nvSpPr>
            <p:spPr>
              <a:xfrm>
                <a:off x="7286523" y="35499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2" name="Freeform 254">
                <a:extLst>
                  <a:ext uri="{FF2B5EF4-FFF2-40B4-BE49-F238E27FC236}">
                    <a16:creationId xmlns:a16="http://schemas.microsoft.com/office/drawing/2014/main" id="{9F12B612-7C9F-4BC8-7E9B-2C9927A4183E}"/>
                  </a:ext>
                </a:extLst>
              </p:cNvPr>
              <p:cNvSpPr/>
              <p:nvPr/>
            </p:nvSpPr>
            <p:spPr>
              <a:xfrm>
                <a:off x="7263860" y="35801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3" name="Freeform 255">
                <a:extLst>
                  <a:ext uri="{FF2B5EF4-FFF2-40B4-BE49-F238E27FC236}">
                    <a16:creationId xmlns:a16="http://schemas.microsoft.com/office/drawing/2014/main" id="{0BDF3355-3AA0-3B43-D49F-B6915F2E9FF4}"/>
                  </a:ext>
                </a:extLst>
              </p:cNvPr>
              <p:cNvSpPr/>
              <p:nvPr/>
            </p:nvSpPr>
            <p:spPr>
              <a:xfrm>
                <a:off x="7294077" y="35499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4" name="Freeform 256">
                <a:extLst>
                  <a:ext uri="{FF2B5EF4-FFF2-40B4-BE49-F238E27FC236}">
                    <a16:creationId xmlns:a16="http://schemas.microsoft.com/office/drawing/2014/main" id="{3E1D7585-8646-FFA8-1F6B-212DF79B6F69}"/>
                  </a:ext>
                </a:extLst>
              </p:cNvPr>
              <p:cNvSpPr/>
              <p:nvPr/>
            </p:nvSpPr>
            <p:spPr>
              <a:xfrm>
                <a:off x="7349977" y="361192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5" name="Freeform 257">
                <a:extLst>
                  <a:ext uri="{FF2B5EF4-FFF2-40B4-BE49-F238E27FC236}">
                    <a16:creationId xmlns:a16="http://schemas.microsoft.com/office/drawing/2014/main" id="{C5479523-162B-EA6B-17E1-951C694C102B}"/>
                  </a:ext>
                </a:extLst>
              </p:cNvPr>
              <p:cNvSpPr/>
              <p:nvPr/>
            </p:nvSpPr>
            <p:spPr>
              <a:xfrm>
                <a:off x="7380193" y="358168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6" name="Freeform 258">
                <a:extLst>
                  <a:ext uri="{FF2B5EF4-FFF2-40B4-BE49-F238E27FC236}">
                    <a16:creationId xmlns:a16="http://schemas.microsoft.com/office/drawing/2014/main" id="{40FCA486-D3C8-3609-3D79-BED10DC96C01}"/>
                  </a:ext>
                </a:extLst>
              </p:cNvPr>
              <p:cNvSpPr/>
              <p:nvPr/>
            </p:nvSpPr>
            <p:spPr>
              <a:xfrm>
                <a:off x="7437604" y="364366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7" name="Freeform 259">
                <a:extLst>
                  <a:ext uri="{FF2B5EF4-FFF2-40B4-BE49-F238E27FC236}">
                    <a16:creationId xmlns:a16="http://schemas.microsoft.com/office/drawing/2014/main" id="{B41C1EA0-F6A2-3F04-A892-217616F7D42F}"/>
                  </a:ext>
                </a:extLst>
              </p:cNvPr>
              <p:cNvSpPr/>
              <p:nvPr/>
            </p:nvSpPr>
            <p:spPr>
              <a:xfrm>
                <a:off x="7467821" y="361343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8" name="Freeform 260">
                <a:extLst>
                  <a:ext uri="{FF2B5EF4-FFF2-40B4-BE49-F238E27FC236}">
                    <a16:creationId xmlns:a16="http://schemas.microsoft.com/office/drawing/2014/main" id="{9E4C50EF-F5AF-F4A3-2041-1EC4C1D89D6F}"/>
                  </a:ext>
                </a:extLst>
              </p:cNvPr>
              <p:cNvSpPr/>
              <p:nvPr/>
            </p:nvSpPr>
            <p:spPr>
              <a:xfrm>
                <a:off x="7594729" y="371018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99" name="Freeform 261">
                <a:extLst>
                  <a:ext uri="{FF2B5EF4-FFF2-40B4-BE49-F238E27FC236}">
                    <a16:creationId xmlns:a16="http://schemas.microsoft.com/office/drawing/2014/main" id="{08148279-85B5-328C-AD7C-F36D4734AD59}"/>
                  </a:ext>
                </a:extLst>
              </p:cNvPr>
              <p:cNvSpPr/>
              <p:nvPr/>
            </p:nvSpPr>
            <p:spPr>
              <a:xfrm>
                <a:off x="7624946" y="367995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0" name="Freeform 262">
                <a:extLst>
                  <a:ext uri="{FF2B5EF4-FFF2-40B4-BE49-F238E27FC236}">
                    <a16:creationId xmlns:a16="http://schemas.microsoft.com/office/drawing/2014/main" id="{DABBA596-FF4D-CA6D-B07D-BC6F581CFCFE}"/>
                  </a:ext>
                </a:extLst>
              </p:cNvPr>
              <p:cNvSpPr/>
              <p:nvPr/>
            </p:nvSpPr>
            <p:spPr>
              <a:xfrm>
                <a:off x="7759409" y="37782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1" name="Freeform 263">
                <a:extLst>
                  <a:ext uri="{FF2B5EF4-FFF2-40B4-BE49-F238E27FC236}">
                    <a16:creationId xmlns:a16="http://schemas.microsoft.com/office/drawing/2014/main" id="{2A538B2C-A389-8E18-7AE4-6E30C06AD328}"/>
                  </a:ext>
                </a:extLst>
              </p:cNvPr>
              <p:cNvSpPr/>
              <p:nvPr/>
            </p:nvSpPr>
            <p:spPr>
              <a:xfrm>
                <a:off x="7789625" y="37479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2" name="Freeform 264">
                <a:extLst>
                  <a:ext uri="{FF2B5EF4-FFF2-40B4-BE49-F238E27FC236}">
                    <a16:creationId xmlns:a16="http://schemas.microsoft.com/office/drawing/2014/main" id="{4BC6ED8E-11BB-8F24-F37C-0B3BDBD022E1}"/>
                  </a:ext>
                </a:extLst>
              </p:cNvPr>
              <p:cNvSpPr/>
              <p:nvPr/>
            </p:nvSpPr>
            <p:spPr>
              <a:xfrm>
                <a:off x="7869698" y="37782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3" name="Freeform 265">
                <a:extLst>
                  <a:ext uri="{FF2B5EF4-FFF2-40B4-BE49-F238E27FC236}">
                    <a16:creationId xmlns:a16="http://schemas.microsoft.com/office/drawing/2014/main" id="{26099AE2-F03F-30EF-3DE2-351D9DD191AD}"/>
                  </a:ext>
                </a:extLst>
              </p:cNvPr>
              <p:cNvSpPr/>
              <p:nvPr/>
            </p:nvSpPr>
            <p:spPr>
              <a:xfrm>
                <a:off x="7899915" y="37479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4" name="Freeform 266">
                <a:extLst>
                  <a:ext uri="{FF2B5EF4-FFF2-40B4-BE49-F238E27FC236}">
                    <a16:creationId xmlns:a16="http://schemas.microsoft.com/office/drawing/2014/main" id="{42E2D4F5-8920-DE61-5006-270061F16C63}"/>
                  </a:ext>
                </a:extLst>
              </p:cNvPr>
              <p:cNvSpPr/>
              <p:nvPr/>
            </p:nvSpPr>
            <p:spPr>
              <a:xfrm>
                <a:off x="7918044" y="37782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5" name="Freeform 267">
                <a:extLst>
                  <a:ext uri="{FF2B5EF4-FFF2-40B4-BE49-F238E27FC236}">
                    <a16:creationId xmlns:a16="http://schemas.microsoft.com/office/drawing/2014/main" id="{6B4FC7CB-9098-FF79-58F6-A1F8D796F6CA}"/>
                  </a:ext>
                </a:extLst>
              </p:cNvPr>
              <p:cNvSpPr/>
              <p:nvPr/>
            </p:nvSpPr>
            <p:spPr>
              <a:xfrm>
                <a:off x="7948261" y="37479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6" name="Freeform 268">
                <a:extLst>
                  <a:ext uri="{FF2B5EF4-FFF2-40B4-BE49-F238E27FC236}">
                    <a16:creationId xmlns:a16="http://schemas.microsoft.com/office/drawing/2014/main" id="{B4EBA5FB-9E38-A9BA-2B5A-9E9274DB7936}"/>
                  </a:ext>
                </a:extLst>
              </p:cNvPr>
              <p:cNvSpPr/>
              <p:nvPr/>
            </p:nvSpPr>
            <p:spPr>
              <a:xfrm>
                <a:off x="7925598" y="37782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7" name="Freeform 269">
                <a:extLst>
                  <a:ext uri="{FF2B5EF4-FFF2-40B4-BE49-F238E27FC236}">
                    <a16:creationId xmlns:a16="http://schemas.microsoft.com/office/drawing/2014/main" id="{E2D7D6AC-AFD8-7D2A-14EA-C31ABAC404FD}"/>
                  </a:ext>
                </a:extLst>
              </p:cNvPr>
              <p:cNvSpPr/>
              <p:nvPr/>
            </p:nvSpPr>
            <p:spPr>
              <a:xfrm>
                <a:off x="7955815" y="37479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8" name="Freeform 270">
                <a:extLst>
                  <a:ext uri="{FF2B5EF4-FFF2-40B4-BE49-F238E27FC236}">
                    <a16:creationId xmlns:a16="http://schemas.microsoft.com/office/drawing/2014/main" id="{EECEF4CD-09B8-3B9A-CD96-73B6E8C6BE78}"/>
                  </a:ext>
                </a:extLst>
              </p:cNvPr>
              <p:cNvSpPr/>
              <p:nvPr/>
            </p:nvSpPr>
            <p:spPr>
              <a:xfrm>
                <a:off x="7925598" y="37782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09" name="Freeform 271">
                <a:extLst>
                  <a:ext uri="{FF2B5EF4-FFF2-40B4-BE49-F238E27FC236}">
                    <a16:creationId xmlns:a16="http://schemas.microsoft.com/office/drawing/2014/main" id="{8E3AC70A-FD81-A7F3-2C05-F5438AD20F0A}"/>
                  </a:ext>
                </a:extLst>
              </p:cNvPr>
              <p:cNvSpPr/>
              <p:nvPr/>
            </p:nvSpPr>
            <p:spPr>
              <a:xfrm>
                <a:off x="7955815" y="37479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0" name="Freeform 272">
                <a:extLst>
                  <a:ext uri="{FF2B5EF4-FFF2-40B4-BE49-F238E27FC236}">
                    <a16:creationId xmlns:a16="http://schemas.microsoft.com/office/drawing/2014/main" id="{0AF87B30-30B8-FA2A-E162-283AAC8EF299}"/>
                  </a:ext>
                </a:extLst>
              </p:cNvPr>
              <p:cNvSpPr/>
              <p:nvPr/>
            </p:nvSpPr>
            <p:spPr>
              <a:xfrm>
                <a:off x="7964880"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1" name="Freeform 273">
                <a:extLst>
                  <a:ext uri="{FF2B5EF4-FFF2-40B4-BE49-F238E27FC236}">
                    <a16:creationId xmlns:a16="http://schemas.microsoft.com/office/drawing/2014/main" id="{949EC5B4-F710-FFF9-2004-8951137DD3FB}"/>
                  </a:ext>
                </a:extLst>
              </p:cNvPr>
              <p:cNvSpPr/>
              <p:nvPr/>
            </p:nvSpPr>
            <p:spPr>
              <a:xfrm>
                <a:off x="7995096"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2" name="Freeform 274">
                <a:extLst>
                  <a:ext uri="{FF2B5EF4-FFF2-40B4-BE49-F238E27FC236}">
                    <a16:creationId xmlns:a16="http://schemas.microsoft.com/office/drawing/2014/main" id="{A42B15D8-B49F-5962-007B-74C4B982A7E5}"/>
                  </a:ext>
                </a:extLst>
              </p:cNvPr>
              <p:cNvSpPr/>
              <p:nvPr/>
            </p:nvSpPr>
            <p:spPr>
              <a:xfrm>
                <a:off x="7964880"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3" name="Freeform 275">
                <a:extLst>
                  <a:ext uri="{FF2B5EF4-FFF2-40B4-BE49-F238E27FC236}">
                    <a16:creationId xmlns:a16="http://schemas.microsoft.com/office/drawing/2014/main" id="{A395EA58-3B68-FA05-143C-5ED7AA7E32B3}"/>
                  </a:ext>
                </a:extLst>
              </p:cNvPr>
              <p:cNvSpPr/>
              <p:nvPr/>
            </p:nvSpPr>
            <p:spPr>
              <a:xfrm>
                <a:off x="7995096"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4" name="Freeform 276">
                <a:extLst>
                  <a:ext uri="{FF2B5EF4-FFF2-40B4-BE49-F238E27FC236}">
                    <a16:creationId xmlns:a16="http://schemas.microsoft.com/office/drawing/2014/main" id="{18143330-F137-2547-3F81-E4D56B0F95BD}"/>
                  </a:ext>
                </a:extLst>
              </p:cNvPr>
              <p:cNvSpPr/>
              <p:nvPr/>
            </p:nvSpPr>
            <p:spPr>
              <a:xfrm>
                <a:off x="7972434"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5" name="Freeform 277">
                <a:extLst>
                  <a:ext uri="{FF2B5EF4-FFF2-40B4-BE49-F238E27FC236}">
                    <a16:creationId xmlns:a16="http://schemas.microsoft.com/office/drawing/2014/main" id="{6C496E27-9AC9-D486-0205-6E9F9968EB09}"/>
                  </a:ext>
                </a:extLst>
              </p:cNvPr>
              <p:cNvSpPr/>
              <p:nvPr/>
            </p:nvSpPr>
            <p:spPr>
              <a:xfrm>
                <a:off x="8002650"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6" name="Freeform 278">
                <a:extLst>
                  <a:ext uri="{FF2B5EF4-FFF2-40B4-BE49-F238E27FC236}">
                    <a16:creationId xmlns:a16="http://schemas.microsoft.com/office/drawing/2014/main" id="{A8498CD7-D15F-F68E-DDB5-3DA46DED14A3}"/>
                  </a:ext>
                </a:extLst>
              </p:cNvPr>
              <p:cNvSpPr/>
              <p:nvPr/>
            </p:nvSpPr>
            <p:spPr>
              <a:xfrm>
                <a:off x="8011715"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7" name="Freeform 279">
                <a:extLst>
                  <a:ext uri="{FF2B5EF4-FFF2-40B4-BE49-F238E27FC236}">
                    <a16:creationId xmlns:a16="http://schemas.microsoft.com/office/drawing/2014/main" id="{CEE1CDF5-5D60-69E7-BF68-AF62985CCFDD}"/>
                  </a:ext>
                </a:extLst>
              </p:cNvPr>
              <p:cNvSpPr/>
              <p:nvPr/>
            </p:nvSpPr>
            <p:spPr>
              <a:xfrm>
                <a:off x="8041931"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8" name="Freeform 280">
                <a:extLst>
                  <a:ext uri="{FF2B5EF4-FFF2-40B4-BE49-F238E27FC236}">
                    <a16:creationId xmlns:a16="http://schemas.microsoft.com/office/drawing/2014/main" id="{2097FB7F-905B-5BD2-B5E6-119069B9BDC6}"/>
                  </a:ext>
                </a:extLst>
              </p:cNvPr>
              <p:cNvSpPr/>
              <p:nvPr/>
            </p:nvSpPr>
            <p:spPr>
              <a:xfrm>
                <a:off x="8099342"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19" name="Freeform 281">
                <a:extLst>
                  <a:ext uri="{FF2B5EF4-FFF2-40B4-BE49-F238E27FC236}">
                    <a16:creationId xmlns:a16="http://schemas.microsoft.com/office/drawing/2014/main" id="{88D5731E-D90A-FCCA-3A26-E38242224E93}"/>
                  </a:ext>
                </a:extLst>
              </p:cNvPr>
              <p:cNvSpPr/>
              <p:nvPr/>
            </p:nvSpPr>
            <p:spPr>
              <a:xfrm>
                <a:off x="8129559"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0" name="Freeform 282">
                <a:extLst>
                  <a:ext uri="{FF2B5EF4-FFF2-40B4-BE49-F238E27FC236}">
                    <a16:creationId xmlns:a16="http://schemas.microsoft.com/office/drawing/2014/main" id="{9D6D7BDC-726C-19DF-1835-2F108D4512DB}"/>
                  </a:ext>
                </a:extLst>
              </p:cNvPr>
              <p:cNvSpPr/>
              <p:nvPr/>
            </p:nvSpPr>
            <p:spPr>
              <a:xfrm>
                <a:off x="8106897"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1" name="Freeform 283">
                <a:extLst>
                  <a:ext uri="{FF2B5EF4-FFF2-40B4-BE49-F238E27FC236}">
                    <a16:creationId xmlns:a16="http://schemas.microsoft.com/office/drawing/2014/main" id="{8F849BF3-910F-0621-0FBB-85DE0405B51C}"/>
                  </a:ext>
                </a:extLst>
              </p:cNvPr>
              <p:cNvSpPr/>
              <p:nvPr/>
            </p:nvSpPr>
            <p:spPr>
              <a:xfrm>
                <a:off x="8137113"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2" name="Freeform 284">
                <a:extLst>
                  <a:ext uri="{FF2B5EF4-FFF2-40B4-BE49-F238E27FC236}">
                    <a16:creationId xmlns:a16="http://schemas.microsoft.com/office/drawing/2014/main" id="{ADDBAACA-958D-9F21-C174-FC6762317587}"/>
                  </a:ext>
                </a:extLst>
              </p:cNvPr>
              <p:cNvSpPr/>
              <p:nvPr/>
            </p:nvSpPr>
            <p:spPr>
              <a:xfrm>
                <a:off x="8264022"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3" name="Freeform 285">
                <a:extLst>
                  <a:ext uri="{FF2B5EF4-FFF2-40B4-BE49-F238E27FC236}">
                    <a16:creationId xmlns:a16="http://schemas.microsoft.com/office/drawing/2014/main" id="{1844C6F9-1995-8139-A90D-15BC58103884}"/>
                  </a:ext>
                </a:extLst>
              </p:cNvPr>
              <p:cNvSpPr/>
              <p:nvPr/>
            </p:nvSpPr>
            <p:spPr>
              <a:xfrm>
                <a:off x="8294238"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4" name="Freeform 286">
                <a:extLst>
                  <a:ext uri="{FF2B5EF4-FFF2-40B4-BE49-F238E27FC236}">
                    <a16:creationId xmlns:a16="http://schemas.microsoft.com/office/drawing/2014/main" id="{A20C1E6F-0805-3A17-493D-7DB9200CCF9E}"/>
                  </a:ext>
                </a:extLst>
              </p:cNvPr>
              <p:cNvSpPr/>
              <p:nvPr/>
            </p:nvSpPr>
            <p:spPr>
              <a:xfrm>
                <a:off x="8406038"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5" name="Freeform 287">
                <a:extLst>
                  <a:ext uri="{FF2B5EF4-FFF2-40B4-BE49-F238E27FC236}">
                    <a16:creationId xmlns:a16="http://schemas.microsoft.com/office/drawing/2014/main" id="{A45BC660-61F7-26FC-063C-C4499C1400FD}"/>
                  </a:ext>
                </a:extLst>
              </p:cNvPr>
              <p:cNvSpPr/>
              <p:nvPr/>
            </p:nvSpPr>
            <p:spPr>
              <a:xfrm>
                <a:off x="8436255"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6" name="Freeform 288">
                <a:extLst>
                  <a:ext uri="{FF2B5EF4-FFF2-40B4-BE49-F238E27FC236}">
                    <a16:creationId xmlns:a16="http://schemas.microsoft.com/office/drawing/2014/main" id="{CE4AEB10-1B47-5190-453A-230FFE90823C}"/>
                  </a:ext>
                </a:extLst>
              </p:cNvPr>
              <p:cNvSpPr/>
              <p:nvPr/>
            </p:nvSpPr>
            <p:spPr>
              <a:xfrm>
                <a:off x="8538990"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7" name="Freeform 289">
                <a:extLst>
                  <a:ext uri="{FF2B5EF4-FFF2-40B4-BE49-F238E27FC236}">
                    <a16:creationId xmlns:a16="http://schemas.microsoft.com/office/drawing/2014/main" id="{7ADDE9DF-8111-B592-F98C-40BC7EF8FDF3}"/>
                  </a:ext>
                </a:extLst>
              </p:cNvPr>
              <p:cNvSpPr/>
              <p:nvPr/>
            </p:nvSpPr>
            <p:spPr>
              <a:xfrm>
                <a:off x="8569207"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8" name="Freeform 290">
                <a:extLst>
                  <a:ext uri="{FF2B5EF4-FFF2-40B4-BE49-F238E27FC236}">
                    <a16:creationId xmlns:a16="http://schemas.microsoft.com/office/drawing/2014/main" id="{0501AE99-4934-4845-2674-E3F6511581D7}"/>
                  </a:ext>
                </a:extLst>
              </p:cNvPr>
              <p:cNvSpPr/>
              <p:nvPr/>
            </p:nvSpPr>
            <p:spPr>
              <a:xfrm>
                <a:off x="8579782" y="386136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29" name="Freeform 291">
                <a:extLst>
                  <a:ext uri="{FF2B5EF4-FFF2-40B4-BE49-F238E27FC236}">
                    <a16:creationId xmlns:a16="http://schemas.microsoft.com/office/drawing/2014/main" id="{5F1F8E24-5B9D-F677-FCC3-76B53953EDFD}"/>
                  </a:ext>
                </a:extLst>
              </p:cNvPr>
              <p:cNvSpPr/>
              <p:nvPr/>
            </p:nvSpPr>
            <p:spPr>
              <a:xfrm>
                <a:off x="8609999" y="383112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0" name="Freeform 292">
                <a:extLst>
                  <a:ext uri="{FF2B5EF4-FFF2-40B4-BE49-F238E27FC236}">
                    <a16:creationId xmlns:a16="http://schemas.microsoft.com/office/drawing/2014/main" id="{1461C2ED-E5D9-639C-6B1D-A70651F7FAFB}"/>
                  </a:ext>
                </a:extLst>
              </p:cNvPr>
              <p:cNvSpPr/>
              <p:nvPr/>
            </p:nvSpPr>
            <p:spPr>
              <a:xfrm>
                <a:off x="8634172" y="39460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1" name="Freeform 293">
                <a:extLst>
                  <a:ext uri="{FF2B5EF4-FFF2-40B4-BE49-F238E27FC236}">
                    <a16:creationId xmlns:a16="http://schemas.microsoft.com/office/drawing/2014/main" id="{DF327AF6-5CAC-AD52-5561-E7A9AA02A683}"/>
                  </a:ext>
                </a:extLst>
              </p:cNvPr>
              <p:cNvSpPr/>
              <p:nvPr/>
            </p:nvSpPr>
            <p:spPr>
              <a:xfrm>
                <a:off x="8664388" y="39157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2" name="Freeform 294">
                <a:extLst>
                  <a:ext uri="{FF2B5EF4-FFF2-40B4-BE49-F238E27FC236}">
                    <a16:creationId xmlns:a16="http://schemas.microsoft.com/office/drawing/2014/main" id="{917FED42-1055-63BF-4D28-8839F6AC582C}"/>
                  </a:ext>
                </a:extLst>
              </p:cNvPr>
              <p:cNvSpPr/>
              <p:nvPr/>
            </p:nvSpPr>
            <p:spPr>
              <a:xfrm>
                <a:off x="8641726" y="39460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3" name="Freeform 295">
                <a:extLst>
                  <a:ext uri="{FF2B5EF4-FFF2-40B4-BE49-F238E27FC236}">
                    <a16:creationId xmlns:a16="http://schemas.microsoft.com/office/drawing/2014/main" id="{1F1B1DCB-41B6-00F9-8AF4-A95DC94FBE65}"/>
                  </a:ext>
                </a:extLst>
              </p:cNvPr>
              <p:cNvSpPr/>
              <p:nvPr/>
            </p:nvSpPr>
            <p:spPr>
              <a:xfrm>
                <a:off x="8671942" y="39157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4" name="Freeform 296">
                <a:extLst>
                  <a:ext uri="{FF2B5EF4-FFF2-40B4-BE49-F238E27FC236}">
                    <a16:creationId xmlns:a16="http://schemas.microsoft.com/office/drawing/2014/main" id="{333B52A8-2DD0-6551-89CC-911DB4E1402D}"/>
                  </a:ext>
                </a:extLst>
              </p:cNvPr>
              <p:cNvSpPr/>
              <p:nvPr/>
            </p:nvSpPr>
            <p:spPr>
              <a:xfrm>
                <a:off x="8886478" y="40533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5" name="Freeform 297">
                <a:extLst>
                  <a:ext uri="{FF2B5EF4-FFF2-40B4-BE49-F238E27FC236}">
                    <a16:creationId xmlns:a16="http://schemas.microsoft.com/office/drawing/2014/main" id="{AAED5C19-0689-5818-7873-F7EA69BB3546}"/>
                  </a:ext>
                </a:extLst>
              </p:cNvPr>
              <p:cNvSpPr/>
              <p:nvPr/>
            </p:nvSpPr>
            <p:spPr>
              <a:xfrm>
                <a:off x="8916695" y="40231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6" name="Freeform 298">
                <a:extLst>
                  <a:ext uri="{FF2B5EF4-FFF2-40B4-BE49-F238E27FC236}">
                    <a16:creationId xmlns:a16="http://schemas.microsoft.com/office/drawing/2014/main" id="{B6740F5B-ECE0-40CF-FCC9-53D4010530B1}"/>
                  </a:ext>
                </a:extLst>
              </p:cNvPr>
              <p:cNvSpPr/>
              <p:nvPr/>
            </p:nvSpPr>
            <p:spPr>
              <a:xfrm>
                <a:off x="8894032" y="40533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7" name="Freeform 299">
                <a:extLst>
                  <a:ext uri="{FF2B5EF4-FFF2-40B4-BE49-F238E27FC236}">
                    <a16:creationId xmlns:a16="http://schemas.microsoft.com/office/drawing/2014/main" id="{8BBDEF86-A95A-9DD6-359D-67B0EFF9240C}"/>
                  </a:ext>
                </a:extLst>
              </p:cNvPr>
              <p:cNvSpPr/>
              <p:nvPr/>
            </p:nvSpPr>
            <p:spPr>
              <a:xfrm>
                <a:off x="8924249" y="40231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8" name="Freeform 300">
                <a:extLst>
                  <a:ext uri="{FF2B5EF4-FFF2-40B4-BE49-F238E27FC236}">
                    <a16:creationId xmlns:a16="http://schemas.microsoft.com/office/drawing/2014/main" id="{C0E4F870-01C7-BDEB-942D-3F38C8B1C850}"/>
                  </a:ext>
                </a:extLst>
              </p:cNvPr>
              <p:cNvSpPr/>
              <p:nvPr/>
            </p:nvSpPr>
            <p:spPr>
              <a:xfrm>
                <a:off x="9350299" y="437686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39" name="Freeform 301">
                <a:extLst>
                  <a:ext uri="{FF2B5EF4-FFF2-40B4-BE49-F238E27FC236}">
                    <a16:creationId xmlns:a16="http://schemas.microsoft.com/office/drawing/2014/main" id="{81EFC657-CC26-5DF9-86FD-188CCCA12931}"/>
                  </a:ext>
                </a:extLst>
              </p:cNvPr>
              <p:cNvSpPr/>
              <p:nvPr/>
            </p:nvSpPr>
            <p:spPr>
              <a:xfrm>
                <a:off x="9380516" y="434663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5" name="Graphic 4">
              <a:extLst>
                <a:ext uri="{FF2B5EF4-FFF2-40B4-BE49-F238E27FC236}">
                  <a16:creationId xmlns:a16="http://schemas.microsoft.com/office/drawing/2014/main" id="{4A65AF49-A786-E86A-14D7-7F90CF3B7921}"/>
                </a:ext>
              </a:extLst>
            </p:cNvPr>
            <p:cNvGrpSpPr/>
            <p:nvPr/>
          </p:nvGrpSpPr>
          <p:grpSpPr>
            <a:xfrm>
              <a:off x="1465238" y="2637208"/>
              <a:ext cx="8621936" cy="5452906"/>
              <a:chOff x="2955009" y="1020778"/>
              <a:chExt cx="6102191" cy="3436213"/>
            </a:xfrm>
            <a:noFill/>
          </p:grpSpPr>
          <p:sp>
            <p:nvSpPr>
              <p:cNvPr id="91" name="Freeform 303">
                <a:extLst>
                  <a:ext uri="{FF2B5EF4-FFF2-40B4-BE49-F238E27FC236}">
                    <a16:creationId xmlns:a16="http://schemas.microsoft.com/office/drawing/2014/main" id="{342EF018-EDF4-F0BD-DD6A-409316F6DA2E}"/>
                  </a:ext>
                </a:extLst>
              </p:cNvPr>
              <p:cNvSpPr/>
              <p:nvPr/>
            </p:nvSpPr>
            <p:spPr>
              <a:xfrm>
                <a:off x="2977671" y="1051014"/>
                <a:ext cx="6049314" cy="3375744"/>
              </a:xfrm>
              <a:custGeom>
                <a:avLst/>
                <a:gdLst>
                  <a:gd name="connsiteX0" fmla="*/ 0 w 6049313"/>
                  <a:gd name="connsiteY0" fmla="*/ 0 h 3375743"/>
                  <a:gd name="connsiteX1" fmla="*/ 86117 w 6049313"/>
                  <a:gd name="connsiteY1" fmla="*/ 0 h 3375743"/>
                  <a:gd name="connsiteX2" fmla="*/ 86117 w 6049313"/>
                  <a:gd name="connsiteY2" fmla="*/ 24188 h 3375743"/>
                  <a:gd name="connsiteX3" fmla="*/ 125398 w 6049313"/>
                  <a:gd name="connsiteY3" fmla="*/ 24188 h 3375743"/>
                  <a:gd name="connsiteX4" fmla="*/ 125398 w 6049313"/>
                  <a:gd name="connsiteY4" fmla="*/ 48376 h 3375743"/>
                  <a:gd name="connsiteX5" fmla="*/ 142017 w 6049313"/>
                  <a:gd name="connsiteY5" fmla="*/ 48376 h 3375743"/>
                  <a:gd name="connsiteX6" fmla="*/ 142017 w 6049313"/>
                  <a:gd name="connsiteY6" fmla="*/ 72564 h 3375743"/>
                  <a:gd name="connsiteX7" fmla="*/ 243242 w 6049313"/>
                  <a:gd name="connsiteY7" fmla="*/ 72564 h 3375743"/>
                  <a:gd name="connsiteX8" fmla="*/ 243242 w 6049313"/>
                  <a:gd name="connsiteY8" fmla="*/ 96752 h 3375743"/>
                  <a:gd name="connsiteX9" fmla="*/ 291588 w 6049313"/>
                  <a:gd name="connsiteY9" fmla="*/ 96752 h 3375743"/>
                  <a:gd name="connsiteX10" fmla="*/ 291588 w 6049313"/>
                  <a:gd name="connsiteY10" fmla="*/ 122452 h 3375743"/>
                  <a:gd name="connsiteX11" fmla="*/ 299142 w 6049313"/>
                  <a:gd name="connsiteY11" fmla="*/ 122452 h 3375743"/>
                  <a:gd name="connsiteX12" fmla="*/ 299142 w 6049313"/>
                  <a:gd name="connsiteY12" fmla="*/ 244904 h 3375743"/>
                  <a:gd name="connsiteX13" fmla="*/ 306696 w 6049313"/>
                  <a:gd name="connsiteY13" fmla="*/ 244904 h 3375743"/>
                  <a:gd name="connsiteX14" fmla="*/ 306696 w 6049313"/>
                  <a:gd name="connsiteY14" fmla="*/ 270604 h 3375743"/>
                  <a:gd name="connsiteX15" fmla="*/ 314250 w 6049313"/>
                  <a:gd name="connsiteY15" fmla="*/ 270604 h 3375743"/>
                  <a:gd name="connsiteX16" fmla="*/ 314250 w 6049313"/>
                  <a:gd name="connsiteY16" fmla="*/ 344680 h 3375743"/>
                  <a:gd name="connsiteX17" fmla="*/ 323315 w 6049313"/>
                  <a:gd name="connsiteY17" fmla="*/ 344680 h 3375743"/>
                  <a:gd name="connsiteX18" fmla="*/ 323315 w 6049313"/>
                  <a:gd name="connsiteY18" fmla="*/ 368868 h 3375743"/>
                  <a:gd name="connsiteX19" fmla="*/ 330869 w 6049313"/>
                  <a:gd name="connsiteY19" fmla="*/ 368868 h 3375743"/>
                  <a:gd name="connsiteX20" fmla="*/ 330869 w 6049313"/>
                  <a:gd name="connsiteY20" fmla="*/ 470155 h 3375743"/>
                  <a:gd name="connsiteX21" fmla="*/ 338423 w 6049313"/>
                  <a:gd name="connsiteY21" fmla="*/ 470155 h 3375743"/>
                  <a:gd name="connsiteX22" fmla="*/ 338423 w 6049313"/>
                  <a:gd name="connsiteY22" fmla="*/ 569931 h 3375743"/>
                  <a:gd name="connsiteX23" fmla="*/ 345977 w 6049313"/>
                  <a:gd name="connsiteY23" fmla="*/ 569931 h 3375743"/>
                  <a:gd name="connsiteX24" fmla="*/ 345977 w 6049313"/>
                  <a:gd name="connsiteY24" fmla="*/ 672730 h 3375743"/>
                  <a:gd name="connsiteX25" fmla="*/ 353531 w 6049313"/>
                  <a:gd name="connsiteY25" fmla="*/ 672730 h 3375743"/>
                  <a:gd name="connsiteX26" fmla="*/ 353531 w 6049313"/>
                  <a:gd name="connsiteY26" fmla="*/ 722618 h 3375743"/>
                  <a:gd name="connsiteX27" fmla="*/ 377704 w 6049313"/>
                  <a:gd name="connsiteY27" fmla="*/ 722618 h 3375743"/>
                  <a:gd name="connsiteX28" fmla="*/ 377704 w 6049313"/>
                  <a:gd name="connsiteY28" fmla="*/ 748317 h 3375743"/>
                  <a:gd name="connsiteX29" fmla="*/ 385258 w 6049313"/>
                  <a:gd name="connsiteY29" fmla="*/ 748317 h 3375743"/>
                  <a:gd name="connsiteX30" fmla="*/ 385258 w 6049313"/>
                  <a:gd name="connsiteY30" fmla="*/ 799717 h 3375743"/>
                  <a:gd name="connsiteX31" fmla="*/ 394323 w 6049313"/>
                  <a:gd name="connsiteY31" fmla="*/ 799717 h 3375743"/>
                  <a:gd name="connsiteX32" fmla="*/ 394323 w 6049313"/>
                  <a:gd name="connsiteY32" fmla="*/ 851117 h 3375743"/>
                  <a:gd name="connsiteX33" fmla="*/ 472886 w 6049313"/>
                  <a:gd name="connsiteY33" fmla="*/ 851117 h 3375743"/>
                  <a:gd name="connsiteX34" fmla="*/ 472886 w 6049313"/>
                  <a:gd name="connsiteY34" fmla="*/ 876816 h 3375743"/>
                  <a:gd name="connsiteX35" fmla="*/ 559002 w 6049313"/>
                  <a:gd name="connsiteY35" fmla="*/ 876816 h 3375743"/>
                  <a:gd name="connsiteX36" fmla="*/ 559002 w 6049313"/>
                  <a:gd name="connsiteY36" fmla="*/ 904028 h 3375743"/>
                  <a:gd name="connsiteX37" fmla="*/ 566557 w 6049313"/>
                  <a:gd name="connsiteY37" fmla="*/ 904028 h 3375743"/>
                  <a:gd name="connsiteX38" fmla="*/ 566557 w 6049313"/>
                  <a:gd name="connsiteY38" fmla="*/ 929728 h 3375743"/>
                  <a:gd name="connsiteX39" fmla="*/ 605838 w 6049313"/>
                  <a:gd name="connsiteY39" fmla="*/ 929728 h 3375743"/>
                  <a:gd name="connsiteX40" fmla="*/ 605838 w 6049313"/>
                  <a:gd name="connsiteY40" fmla="*/ 956939 h 3375743"/>
                  <a:gd name="connsiteX41" fmla="*/ 614903 w 6049313"/>
                  <a:gd name="connsiteY41" fmla="*/ 956939 h 3375743"/>
                  <a:gd name="connsiteX42" fmla="*/ 614903 w 6049313"/>
                  <a:gd name="connsiteY42" fmla="*/ 982639 h 3375743"/>
                  <a:gd name="connsiteX43" fmla="*/ 622457 w 6049313"/>
                  <a:gd name="connsiteY43" fmla="*/ 982639 h 3375743"/>
                  <a:gd name="connsiteX44" fmla="*/ 622457 w 6049313"/>
                  <a:gd name="connsiteY44" fmla="*/ 1009851 h 3375743"/>
                  <a:gd name="connsiteX45" fmla="*/ 630011 w 6049313"/>
                  <a:gd name="connsiteY45" fmla="*/ 1009851 h 3375743"/>
                  <a:gd name="connsiteX46" fmla="*/ 630011 w 6049313"/>
                  <a:gd name="connsiteY46" fmla="*/ 1037062 h 3375743"/>
                  <a:gd name="connsiteX47" fmla="*/ 637565 w 6049313"/>
                  <a:gd name="connsiteY47" fmla="*/ 1037062 h 3375743"/>
                  <a:gd name="connsiteX48" fmla="*/ 637565 w 6049313"/>
                  <a:gd name="connsiteY48" fmla="*/ 1062762 h 3375743"/>
                  <a:gd name="connsiteX49" fmla="*/ 654184 w 6049313"/>
                  <a:gd name="connsiteY49" fmla="*/ 1062762 h 3375743"/>
                  <a:gd name="connsiteX50" fmla="*/ 654184 w 6049313"/>
                  <a:gd name="connsiteY50" fmla="*/ 1089974 h 3375743"/>
                  <a:gd name="connsiteX51" fmla="*/ 661738 w 6049313"/>
                  <a:gd name="connsiteY51" fmla="*/ 1089974 h 3375743"/>
                  <a:gd name="connsiteX52" fmla="*/ 661738 w 6049313"/>
                  <a:gd name="connsiteY52" fmla="*/ 1117185 h 3375743"/>
                  <a:gd name="connsiteX53" fmla="*/ 669292 w 6049313"/>
                  <a:gd name="connsiteY53" fmla="*/ 1117185 h 3375743"/>
                  <a:gd name="connsiteX54" fmla="*/ 669292 w 6049313"/>
                  <a:gd name="connsiteY54" fmla="*/ 1142885 h 3375743"/>
                  <a:gd name="connsiteX55" fmla="*/ 676846 w 6049313"/>
                  <a:gd name="connsiteY55" fmla="*/ 1142885 h 3375743"/>
                  <a:gd name="connsiteX56" fmla="*/ 676846 w 6049313"/>
                  <a:gd name="connsiteY56" fmla="*/ 1197308 h 3375743"/>
                  <a:gd name="connsiteX57" fmla="*/ 701019 w 6049313"/>
                  <a:gd name="connsiteY57" fmla="*/ 1197308 h 3375743"/>
                  <a:gd name="connsiteX58" fmla="*/ 701019 w 6049313"/>
                  <a:gd name="connsiteY58" fmla="*/ 1251731 h 3375743"/>
                  <a:gd name="connsiteX59" fmla="*/ 708573 w 6049313"/>
                  <a:gd name="connsiteY59" fmla="*/ 1251731 h 3375743"/>
                  <a:gd name="connsiteX60" fmla="*/ 708573 w 6049313"/>
                  <a:gd name="connsiteY60" fmla="*/ 1307666 h 3375743"/>
                  <a:gd name="connsiteX61" fmla="*/ 960880 w 6049313"/>
                  <a:gd name="connsiteY61" fmla="*/ 1307666 h 3375743"/>
                  <a:gd name="connsiteX62" fmla="*/ 960880 w 6049313"/>
                  <a:gd name="connsiteY62" fmla="*/ 1334877 h 3375743"/>
                  <a:gd name="connsiteX63" fmla="*/ 992607 w 6049313"/>
                  <a:gd name="connsiteY63" fmla="*/ 1334877 h 3375743"/>
                  <a:gd name="connsiteX64" fmla="*/ 992607 w 6049313"/>
                  <a:gd name="connsiteY64" fmla="*/ 1363601 h 3375743"/>
                  <a:gd name="connsiteX65" fmla="*/ 1000161 w 6049313"/>
                  <a:gd name="connsiteY65" fmla="*/ 1363601 h 3375743"/>
                  <a:gd name="connsiteX66" fmla="*/ 1000161 w 6049313"/>
                  <a:gd name="connsiteY66" fmla="*/ 1419536 h 3375743"/>
                  <a:gd name="connsiteX67" fmla="*/ 1007715 w 6049313"/>
                  <a:gd name="connsiteY67" fmla="*/ 1419536 h 3375743"/>
                  <a:gd name="connsiteX68" fmla="*/ 1007715 w 6049313"/>
                  <a:gd name="connsiteY68" fmla="*/ 1448259 h 3375743"/>
                  <a:gd name="connsiteX69" fmla="*/ 1031888 w 6049313"/>
                  <a:gd name="connsiteY69" fmla="*/ 1448259 h 3375743"/>
                  <a:gd name="connsiteX70" fmla="*/ 1031888 w 6049313"/>
                  <a:gd name="connsiteY70" fmla="*/ 1475470 h 3375743"/>
                  <a:gd name="connsiteX71" fmla="*/ 1039442 w 6049313"/>
                  <a:gd name="connsiteY71" fmla="*/ 1475470 h 3375743"/>
                  <a:gd name="connsiteX72" fmla="*/ 1039442 w 6049313"/>
                  <a:gd name="connsiteY72" fmla="*/ 1504194 h 3375743"/>
                  <a:gd name="connsiteX73" fmla="*/ 1046996 w 6049313"/>
                  <a:gd name="connsiteY73" fmla="*/ 1504194 h 3375743"/>
                  <a:gd name="connsiteX74" fmla="*/ 1046996 w 6049313"/>
                  <a:gd name="connsiteY74" fmla="*/ 1532917 h 3375743"/>
                  <a:gd name="connsiteX75" fmla="*/ 1054551 w 6049313"/>
                  <a:gd name="connsiteY75" fmla="*/ 1532917 h 3375743"/>
                  <a:gd name="connsiteX76" fmla="*/ 1054551 w 6049313"/>
                  <a:gd name="connsiteY76" fmla="*/ 1560129 h 3375743"/>
                  <a:gd name="connsiteX77" fmla="*/ 1071170 w 6049313"/>
                  <a:gd name="connsiteY77" fmla="*/ 1560129 h 3375743"/>
                  <a:gd name="connsiteX78" fmla="*/ 1071170 w 6049313"/>
                  <a:gd name="connsiteY78" fmla="*/ 1588852 h 3375743"/>
                  <a:gd name="connsiteX79" fmla="*/ 1095343 w 6049313"/>
                  <a:gd name="connsiteY79" fmla="*/ 1588852 h 3375743"/>
                  <a:gd name="connsiteX80" fmla="*/ 1095343 w 6049313"/>
                  <a:gd name="connsiteY80" fmla="*/ 1644787 h 3375743"/>
                  <a:gd name="connsiteX81" fmla="*/ 1142178 w 6049313"/>
                  <a:gd name="connsiteY81" fmla="*/ 1644787 h 3375743"/>
                  <a:gd name="connsiteX82" fmla="*/ 1142178 w 6049313"/>
                  <a:gd name="connsiteY82" fmla="*/ 1673510 h 3375743"/>
                  <a:gd name="connsiteX83" fmla="*/ 1157286 w 6049313"/>
                  <a:gd name="connsiteY83" fmla="*/ 1673510 h 3375743"/>
                  <a:gd name="connsiteX84" fmla="*/ 1157286 w 6049313"/>
                  <a:gd name="connsiteY84" fmla="*/ 1702233 h 3375743"/>
                  <a:gd name="connsiteX85" fmla="*/ 1267576 w 6049313"/>
                  <a:gd name="connsiteY85" fmla="*/ 1702233 h 3375743"/>
                  <a:gd name="connsiteX86" fmla="*/ 1267576 w 6049313"/>
                  <a:gd name="connsiteY86" fmla="*/ 1729445 h 3375743"/>
                  <a:gd name="connsiteX87" fmla="*/ 1275130 w 6049313"/>
                  <a:gd name="connsiteY87" fmla="*/ 1729445 h 3375743"/>
                  <a:gd name="connsiteX88" fmla="*/ 1275130 w 6049313"/>
                  <a:gd name="connsiteY88" fmla="*/ 1758168 h 3375743"/>
                  <a:gd name="connsiteX89" fmla="*/ 1284195 w 6049313"/>
                  <a:gd name="connsiteY89" fmla="*/ 1758168 h 3375743"/>
                  <a:gd name="connsiteX90" fmla="*/ 1284195 w 6049313"/>
                  <a:gd name="connsiteY90" fmla="*/ 1814103 h 3375743"/>
                  <a:gd name="connsiteX91" fmla="*/ 1299303 w 6049313"/>
                  <a:gd name="connsiteY91" fmla="*/ 1814103 h 3375743"/>
                  <a:gd name="connsiteX92" fmla="*/ 1299303 w 6049313"/>
                  <a:gd name="connsiteY92" fmla="*/ 1842826 h 3375743"/>
                  <a:gd name="connsiteX93" fmla="*/ 1331030 w 6049313"/>
                  <a:gd name="connsiteY93" fmla="*/ 1842826 h 3375743"/>
                  <a:gd name="connsiteX94" fmla="*/ 1331030 w 6049313"/>
                  <a:gd name="connsiteY94" fmla="*/ 1871550 h 3375743"/>
                  <a:gd name="connsiteX95" fmla="*/ 1394484 w 6049313"/>
                  <a:gd name="connsiteY95" fmla="*/ 1871550 h 3375743"/>
                  <a:gd name="connsiteX96" fmla="*/ 1394484 w 6049313"/>
                  <a:gd name="connsiteY96" fmla="*/ 1900273 h 3375743"/>
                  <a:gd name="connsiteX97" fmla="*/ 1409593 w 6049313"/>
                  <a:gd name="connsiteY97" fmla="*/ 1900273 h 3375743"/>
                  <a:gd name="connsiteX98" fmla="*/ 1409593 w 6049313"/>
                  <a:gd name="connsiteY98" fmla="*/ 1930508 h 3375743"/>
                  <a:gd name="connsiteX99" fmla="*/ 1488155 w 6049313"/>
                  <a:gd name="connsiteY99" fmla="*/ 1930508 h 3375743"/>
                  <a:gd name="connsiteX100" fmla="*/ 1488155 w 6049313"/>
                  <a:gd name="connsiteY100" fmla="*/ 1960743 h 3375743"/>
                  <a:gd name="connsiteX101" fmla="*/ 1527436 w 6049313"/>
                  <a:gd name="connsiteY101" fmla="*/ 1960743 h 3375743"/>
                  <a:gd name="connsiteX102" fmla="*/ 1527436 w 6049313"/>
                  <a:gd name="connsiteY102" fmla="*/ 1990978 h 3375743"/>
                  <a:gd name="connsiteX103" fmla="*/ 1637726 w 6049313"/>
                  <a:gd name="connsiteY103" fmla="*/ 1990978 h 3375743"/>
                  <a:gd name="connsiteX104" fmla="*/ 1637726 w 6049313"/>
                  <a:gd name="connsiteY104" fmla="*/ 2021213 h 3375743"/>
                  <a:gd name="connsiteX105" fmla="*/ 1654345 w 6049313"/>
                  <a:gd name="connsiteY105" fmla="*/ 2021213 h 3375743"/>
                  <a:gd name="connsiteX106" fmla="*/ 1654345 w 6049313"/>
                  <a:gd name="connsiteY106" fmla="*/ 2051448 h 3375743"/>
                  <a:gd name="connsiteX107" fmla="*/ 1661899 w 6049313"/>
                  <a:gd name="connsiteY107" fmla="*/ 2051448 h 3375743"/>
                  <a:gd name="connsiteX108" fmla="*/ 1661899 w 6049313"/>
                  <a:gd name="connsiteY108" fmla="*/ 2083195 h 3375743"/>
                  <a:gd name="connsiteX109" fmla="*/ 1677008 w 6049313"/>
                  <a:gd name="connsiteY109" fmla="*/ 2083195 h 3375743"/>
                  <a:gd name="connsiteX110" fmla="*/ 1677008 w 6049313"/>
                  <a:gd name="connsiteY110" fmla="*/ 2113430 h 3375743"/>
                  <a:gd name="connsiteX111" fmla="*/ 1701180 w 6049313"/>
                  <a:gd name="connsiteY111" fmla="*/ 2113430 h 3375743"/>
                  <a:gd name="connsiteX112" fmla="*/ 1701180 w 6049313"/>
                  <a:gd name="connsiteY112" fmla="*/ 2145177 h 3375743"/>
                  <a:gd name="connsiteX113" fmla="*/ 1708735 w 6049313"/>
                  <a:gd name="connsiteY113" fmla="*/ 2145177 h 3375743"/>
                  <a:gd name="connsiteX114" fmla="*/ 1708735 w 6049313"/>
                  <a:gd name="connsiteY114" fmla="*/ 2176924 h 3375743"/>
                  <a:gd name="connsiteX115" fmla="*/ 1748016 w 6049313"/>
                  <a:gd name="connsiteY115" fmla="*/ 2176924 h 3375743"/>
                  <a:gd name="connsiteX116" fmla="*/ 1748016 w 6049313"/>
                  <a:gd name="connsiteY116" fmla="*/ 2210182 h 3375743"/>
                  <a:gd name="connsiteX117" fmla="*/ 1865860 w 6049313"/>
                  <a:gd name="connsiteY117" fmla="*/ 2210182 h 3375743"/>
                  <a:gd name="connsiteX118" fmla="*/ 1865860 w 6049313"/>
                  <a:gd name="connsiteY118" fmla="*/ 2241929 h 3375743"/>
                  <a:gd name="connsiteX119" fmla="*/ 1882479 w 6049313"/>
                  <a:gd name="connsiteY119" fmla="*/ 2241929 h 3375743"/>
                  <a:gd name="connsiteX120" fmla="*/ 1882479 w 6049313"/>
                  <a:gd name="connsiteY120" fmla="*/ 2273676 h 3375743"/>
                  <a:gd name="connsiteX121" fmla="*/ 1953487 w 6049313"/>
                  <a:gd name="connsiteY121" fmla="*/ 2273676 h 3375743"/>
                  <a:gd name="connsiteX122" fmla="*/ 1953487 w 6049313"/>
                  <a:gd name="connsiteY122" fmla="*/ 2305422 h 3375743"/>
                  <a:gd name="connsiteX123" fmla="*/ 1961041 w 6049313"/>
                  <a:gd name="connsiteY123" fmla="*/ 2305422 h 3375743"/>
                  <a:gd name="connsiteX124" fmla="*/ 1961041 w 6049313"/>
                  <a:gd name="connsiteY124" fmla="*/ 2337169 h 3375743"/>
                  <a:gd name="connsiteX125" fmla="*/ 1976149 w 6049313"/>
                  <a:gd name="connsiteY125" fmla="*/ 2337169 h 3375743"/>
                  <a:gd name="connsiteX126" fmla="*/ 1976149 w 6049313"/>
                  <a:gd name="connsiteY126" fmla="*/ 2370428 h 3375743"/>
                  <a:gd name="connsiteX127" fmla="*/ 1992768 w 6049313"/>
                  <a:gd name="connsiteY127" fmla="*/ 2370428 h 3375743"/>
                  <a:gd name="connsiteX128" fmla="*/ 1992768 w 6049313"/>
                  <a:gd name="connsiteY128" fmla="*/ 2435433 h 3375743"/>
                  <a:gd name="connsiteX129" fmla="*/ 2000322 w 6049313"/>
                  <a:gd name="connsiteY129" fmla="*/ 2435433 h 3375743"/>
                  <a:gd name="connsiteX130" fmla="*/ 2000322 w 6049313"/>
                  <a:gd name="connsiteY130" fmla="*/ 2468692 h 3375743"/>
                  <a:gd name="connsiteX131" fmla="*/ 2024496 w 6049313"/>
                  <a:gd name="connsiteY131" fmla="*/ 2468692 h 3375743"/>
                  <a:gd name="connsiteX132" fmla="*/ 2024496 w 6049313"/>
                  <a:gd name="connsiteY132" fmla="*/ 2501950 h 3375743"/>
                  <a:gd name="connsiteX133" fmla="*/ 2047158 w 6049313"/>
                  <a:gd name="connsiteY133" fmla="*/ 2501950 h 3375743"/>
                  <a:gd name="connsiteX134" fmla="*/ 2047158 w 6049313"/>
                  <a:gd name="connsiteY134" fmla="*/ 2535209 h 3375743"/>
                  <a:gd name="connsiteX135" fmla="*/ 2086439 w 6049313"/>
                  <a:gd name="connsiteY135" fmla="*/ 2535209 h 3375743"/>
                  <a:gd name="connsiteX136" fmla="*/ 2086439 w 6049313"/>
                  <a:gd name="connsiteY136" fmla="*/ 2568468 h 3375743"/>
                  <a:gd name="connsiteX137" fmla="*/ 2394646 w 6049313"/>
                  <a:gd name="connsiteY137" fmla="*/ 2568468 h 3375743"/>
                  <a:gd name="connsiteX138" fmla="*/ 2394646 w 6049313"/>
                  <a:gd name="connsiteY138" fmla="*/ 2603238 h 3375743"/>
                  <a:gd name="connsiteX139" fmla="*/ 2566879 w 6049313"/>
                  <a:gd name="connsiteY139" fmla="*/ 2603238 h 3375743"/>
                  <a:gd name="connsiteX140" fmla="*/ 2566879 w 6049313"/>
                  <a:gd name="connsiteY140" fmla="*/ 2638008 h 3375743"/>
                  <a:gd name="connsiteX141" fmla="*/ 2575944 w 6049313"/>
                  <a:gd name="connsiteY141" fmla="*/ 2638008 h 3375743"/>
                  <a:gd name="connsiteX142" fmla="*/ 2575944 w 6049313"/>
                  <a:gd name="connsiteY142" fmla="*/ 2672778 h 3375743"/>
                  <a:gd name="connsiteX143" fmla="*/ 2591052 w 6049313"/>
                  <a:gd name="connsiteY143" fmla="*/ 2672778 h 3375743"/>
                  <a:gd name="connsiteX144" fmla="*/ 2591052 w 6049313"/>
                  <a:gd name="connsiteY144" fmla="*/ 2707549 h 3375743"/>
                  <a:gd name="connsiteX145" fmla="*/ 2637887 w 6049313"/>
                  <a:gd name="connsiteY145" fmla="*/ 2707549 h 3375743"/>
                  <a:gd name="connsiteX146" fmla="*/ 2637887 w 6049313"/>
                  <a:gd name="connsiteY146" fmla="*/ 2777089 h 3375743"/>
                  <a:gd name="connsiteX147" fmla="*/ 2662061 w 6049313"/>
                  <a:gd name="connsiteY147" fmla="*/ 2777089 h 3375743"/>
                  <a:gd name="connsiteX148" fmla="*/ 2662061 w 6049313"/>
                  <a:gd name="connsiteY148" fmla="*/ 2811860 h 3375743"/>
                  <a:gd name="connsiteX149" fmla="*/ 2968757 w 6049313"/>
                  <a:gd name="connsiteY149" fmla="*/ 2811860 h 3375743"/>
                  <a:gd name="connsiteX150" fmla="*/ 2968757 w 6049313"/>
                  <a:gd name="connsiteY150" fmla="*/ 2848142 h 3375743"/>
                  <a:gd name="connsiteX151" fmla="*/ 3032211 w 6049313"/>
                  <a:gd name="connsiteY151" fmla="*/ 2848142 h 3375743"/>
                  <a:gd name="connsiteX152" fmla="*/ 3032211 w 6049313"/>
                  <a:gd name="connsiteY152" fmla="*/ 2882912 h 3375743"/>
                  <a:gd name="connsiteX153" fmla="*/ 3063938 w 6049313"/>
                  <a:gd name="connsiteY153" fmla="*/ 2882912 h 3375743"/>
                  <a:gd name="connsiteX154" fmla="*/ 3063938 w 6049313"/>
                  <a:gd name="connsiteY154" fmla="*/ 2952453 h 3375743"/>
                  <a:gd name="connsiteX155" fmla="*/ 3331353 w 6049313"/>
                  <a:gd name="connsiteY155" fmla="*/ 2952453 h 3375743"/>
                  <a:gd name="connsiteX156" fmla="*/ 3331353 w 6049313"/>
                  <a:gd name="connsiteY156" fmla="*/ 2999317 h 3375743"/>
                  <a:gd name="connsiteX157" fmla="*/ 3402361 w 6049313"/>
                  <a:gd name="connsiteY157" fmla="*/ 2999317 h 3375743"/>
                  <a:gd name="connsiteX158" fmla="*/ 3402361 w 6049313"/>
                  <a:gd name="connsiteY158" fmla="*/ 3044670 h 3375743"/>
                  <a:gd name="connsiteX159" fmla="*/ 3630494 w 6049313"/>
                  <a:gd name="connsiteY159" fmla="*/ 3044670 h 3375743"/>
                  <a:gd name="connsiteX160" fmla="*/ 3630494 w 6049313"/>
                  <a:gd name="connsiteY160" fmla="*/ 3100604 h 3375743"/>
                  <a:gd name="connsiteX161" fmla="*/ 3890355 w 6049313"/>
                  <a:gd name="connsiteY161" fmla="*/ 3100604 h 3375743"/>
                  <a:gd name="connsiteX162" fmla="*/ 3890355 w 6049313"/>
                  <a:gd name="connsiteY162" fmla="*/ 3168633 h 3375743"/>
                  <a:gd name="connsiteX163" fmla="*/ 3953809 w 6049313"/>
                  <a:gd name="connsiteY163" fmla="*/ 3168633 h 3375743"/>
                  <a:gd name="connsiteX164" fmla="*/ 3953809 w 6049313"/>
                  <a:gd name="connsiteY164" fmla="*/ 3238174 h 3375743"/>
                  <a:gd name="connsiteX165" fmla="*/ 4331514 w 6049313"/>
                  <a:gd name="connsiteY165" fmla="*/ 3238174 h 3375743"/>
                  <a:gd name="connsiteX166" fmla="*/ 4331514 w 6049313"/>
                  <a:gd name="connsiteY166" fmla="*/ 3375743 h 3375743"/>
                  <a:gd name="connsiteX167" fmla="*/ 6049313 w 6049313"/>
                  <a:gd name="connsiteY167" fmla="*/ 3375743 h 33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049313" h="3375743">
                    <a:moveTo>
                      <a:pt x="0" y="0"/>
                    </a:moveTo>
                    <a:lnTo>
                      <a:pt x="86117" y="0"/>
                    </a:lnTo>
                    <a:lnTo>
                      <a:pt x="86117" y="24188"/>
                    </a:lnTo>
                    <a:lnTo>
                      <a:pt x="125398" y="24188"/>
                    </a:lnTo>
                    <a:lnTo>
                      <a:pt x="125398" y="48376"/>
                    </a:lnTo>
                    <a:lnTo>
                      <a:pt x="142017" y="48376"/>
                    </a:lnTo>
                    <a:lnTo>
                      <a:pt x="142017" y="72564"/>
                    </a:lnTo>
                    <a:lnTo>
                      <a:pt x="243242" y="72564"/>
                    </a:lnTo>
                    <a:lnTo>
                      <a:pt x="243242" y="96752"/>
                    </a:lnTo>
                    <a:lnTo>
                      <a:pt x="291588" y="96752"/>
                    </a:lnTo>
                    <a:lnTo>
                      <a:pt x="291588" y="122452"/>
                    </a:lnTo>
                    <a:lnTo>
                      <a:pt x="299142" y="122452"/>
                    </a:lnTo>
                    <a:lnTo>
                      <a:pt x="299142" y="244904"/>
                    </a:lnTo>
                    <a:lnTo>
                      <a:pt x="306696" y="244904"/>
                    </a:lnTo>
                    <a:lnTo>
                      <a:pt x="306696" y="270604"/>
                    </a:lnTo>
                    <a:lnTo>
                      <a:pt x="314250" y="270604"/>
                    </a:lnTo>
                    <a:lnTo>
                      <a:pt x="314250" y="344680"/>
                    </a:lnTo>
                    <a:lnTo>
                      <a:pt x="323315" y="344680"/>
                    </a:lnTo>
                    <a:lnTo>
                      <a:pt x="323315" y="368868"/>
                    </a:lnTo>
                    <a:lnTo>
                      <a:pt x="330869" y="368868"/>
                    </a:lnTo>
                    <a:lnTo>
                      <a:pt x="330869" y="470155"/>
                    </a:lnTo>
                    <a:lnTo>
                      <a:pt x="338423" y="470155"/>
                    </a:lnTo>
                    <a:lnTo>
                      <a:pt x="338423" y="569931"/>
                    </a:lnTo>
                    <a:lnTo>
                      <a:pt x="345977" y="569931"/>
                    </a:lnTo>
                    <a:lnTo>
                      <a:pt x="345977" y="672730"/>
                    </a:lnTo>
                    <a:lnTo>
                      <a:pt x="353531" y="672730"/>
                    </a:lnTo>
                    <a:lnTo>
                      <a:pt x="353531" y="722618"/>
                    </a:lnTo>
                    <a:lnTo>
                      <a:pt x="377704" y="722618"/>
                    </a:lnTo>
                    <a:lnTo>
                      <a:pt x="377704" y="748317"/>
                    </a:lnTo>
                    <a:lnTo>
                      <a:pt x="385258" y="748317"/>
                    </a:lnTo>
                    <a:lnTo>
                      <a:pt x="385258" y="799717"/>
                    </a:lnTo>
                    <a:lnTo>
                      <a:pt x="394323" y="799717"/>
                    </a:lnTo>
                    <a:lnTo>
                      <a:pt x="394323" y="851117"/>
                    </a:lnTo>
                    <a:lnTo>
                      <a:pt x="472886" y="851117"/>
                    </a:lnTo>
                    <a:lnTo>
                      <a:pt x="472886" y="876816"/>
                    </a:lnTo>
                    <a:lnTo>
                      <a:pt x="559002" y="876816"/>
                    </a:lnTo>
                    <a:lnTo>
                      <a:pt x="559002" y="904028"/>
                    </a:lnTo>
                    <a:lnTo>
                      <a:pt x="566557" y="904028"/>
                    </a:lnTo>
                    <a:lnTo>
                      <a:pt x="566557" y="929728"/>
                    </a:lnTo>
                    <a:lnTo>
                      <a:pt x="605838" y="929728"/>
                    </a:lnTo>
                    <a:lnTo>
                      <a:pt x="605838" y="956939"/>
                    </a:lnTo>
                    <a:lnTo>
                      <a:pt x="614903" y="956939"/>
                    </a:lnTo>
                    <a:lnTo>
                      <a:pt x="614903" y="982639"/>
                    </a:lnTo>
                    <a:lnTo>
                      <a:pt x="622457" y="982639"/>
                    </a:lnTo>
                    <a:lnTo>
                      <a:pt x="622457" y="1009851"/>
                    </a:lnTo>
                    <a:lnTo>
                      <a:pt x="630011" y="1009851"/>
                    </a:lnTo>
                    <a:lnTo>
                      <a:pt x="630011" y="1037062"/>
                    </a:lnTo>
                    <a:lnTo>
                      <a:pt x="637565" y="1037062"/>
                    </a:lnTo>
                    <a:lnTo>
                      <a:pt x="637565" y="1062762"/>
                    </a:lnTo>
                    <a:lnTo>
                      <a:pt x="654184" y="1062762"/>
                    </a:lnTo>
                    <a:lnTo>
                      <a:pt x="654184" y="1089974"/>
                    </a:lnTo>
                    <a:lnTo>
                      <a:pt x="661738" y="1089974"/>
                    </a:lnTo>
                    <a:lnTo>
                      <a:pt x="661738" y="1117185"/>
                    </a:lnTo>
                    <a:lnTo>
                      <a:pt x="669292" y="1117185"/>
                    </a:lnTo>
                    <a:lnTo>
                      <a:pt x="669292" y="1142885"/>
                    </a:lnTo>
                    <a:lnTo>
                      <a:pt x="676846" y="1142885"/>
                    </a:lnTo>
                    <a:lnTo>
                      <a:pt x="676846" y="1197308"/>
                    </a:lnTo>
                    <a:lnTo>
                      <a:pt x="701019" y="1197308"/>
                    </a:lnTo>
                    <a:lnTo>
                      <a:pt x="701019" y="1251731"/>
                    </a:lnTo>
                    <a:lnTo>
                      <a:pt x="708573" y="1251731"/>
                    </a:lnTo>
                    <a:lnTo>
                      <a:pt x="708573" y="1307666"/>
                    </a:lnTo>
                    <a:lnTo>
                      <a:pt x="960880" y="1307666"/>
                    </a:lnTo>
                    <a:lnTo>
                      <a:pt x="960880" y="1334877"/>
                    </a:lnTo>
                    <a:lnTo>
                      <a:pt x="992607" y="1334877"/>
                    </a:lnTo>
                    <a:lnTo>
                      <a:pt x="992607" y="1363601"/>
                    </a:lnTo>
                    <a:lnTo>
                      <a:pt x="1000161" y="1363601"/>
                    </a:lnTo>
                    <a:lnTo>
                      <a:pt x="1000161" y="1419536"/>
                    </a:lnTo>
                    <a:lnTo>
                      <a:pt x="1007715" y="1419536"/>
                    </a:lnTo>
                    <a:lnTo>
                      <a:pt x="1007715" y="1448259"/>
                    </a:lnTo>
                    <a:lnTo>
                      <a:pt x="1031888" y="1448259"/>
                    </a:lnTo>
                    <a:lnTo>
                      <a:pt x="1031888" y="1475470"/>
                    </a:lnTo>
                    <a:lnTo>
                      <a:pt x="1039442" y="1475470"/>
                    </a:lnTo>
                    <a:lnTo>
                      <a:pt x="1039442" y="1504194"/>
                    </a:lnTo>
                    <a:lnTo>
                      <a:pt x="1046996" y="1504194"/>
                    </a:lnTo>
                    <a:lnTo>
                      <a:pt x="1046996" y="1532917"/>
                    </a:lnTo>
                    <a:lnTo>
                      <a:pt x="1054551" y="1532917"/>
                    </a:lnTo>
                    <a:lnTo>
                      <a:pt x="1054551" y="1560129"/>
                    </a:lnTo>
                    <a:lnTo>
                      <a:pt x="1071170" y="1560129"/>
                    </a:lnTo>
                    <a:lnTo>
                      <a:pt x="1071170" y="1588852"/>
                    </a:lnTo>
                    <a:lnTo>
                      <a:pt x="1095343" y="1588852"/>
                    </a:lnTo>
                    <a:lnTo>
                      <a:pt x="1095343" y="1644787"/>
                    </a:lnTo>
                    <a:lnTo>
                      <a:pt x="1142178" y="1644787"/>
                    </a:lnTo>
                    <a:lnTo>
                      <a:pt x="1142178" y="1673510"/>
                    </a:lnTo>
                    <a:lnTo>
                      <a:pt x="1157286" y="1673510"/>
                    </a:lnTo>
                    <a:lnTo>
                      <a:pt x="1157286" y="1702233"/>
                    </a:lnTo>
                    <a:lnTo>
                      <a:pt x="1267576" y="1702233"/>
                    </a:lnTo>
                    <a:lnTo>
                      <a:pt x="1267576" y="1729445"/>
                    </a:lnTo>
                    <a:lnTo>
                      <a:pt x="1275130" y="1729445"/>
                    </a:lnTo>
                    <a:lnTo>
                      <a:pt x="1275130" y="1758168"/>
                    </a:lnTo>
                    <a:lnTo>
                      <a:pt x="1284195" y="1758168"/>
                    </a:lnTo>
                    <a:lnTo>
                      <a:pt x="1284195" y="1814103"/>
                    </a:lnTo>
                    <a:lnTo>
                      <a:pt x="1299303" y="1814103"/>
                    </a:lnTo>
                    <a:lnTo>
                      <a:pt x="1299303" y="1842826"/>
                    </a:lnTo>
                    <a:lnTo>
                      <a:pt x="1331030" y="1842826"/>
                    </a:lnTo>
                    <a:lnTo>
                      <a:pt x="1331030" y="1871550"/>
                    </a:lnTo>
                    <a:lnTo>
                      <a:pt x="1394484" y="1871550"/>
                    </a:lnTo>
                    <a:lnTo>
                      <a:pt x="1394484" y="1900273"/>
                    </a:lnTo>
                    <a:lnTo>
                      <a:pt x="1409593" y="1900273"/>
                    </a:lnTo>
                    <a:lnTo>
                      <a:pt x="1409593" y="1930508"/>
                    </a:lnTo>
                    <a:lnTo>
                      <a:pt x="1488155" y="1930508"/>
                    </a:lnTo>
                    <a:lnTo>
                      <a:pt x="1488155" y="1960743"/>
                    </a:lnTo>
                    <a:lnTo>
                      <a:pt x="1527436" y="1960743"/>
                    </a:lnTo>
                    <a:lnTo>
                      <a:pt x="1527436" y="1990978"/>
                    </a:lnTo>
                    <a:lnTo>
                      <a:pt x="1637726" y="1990978"/>
                    </a:lnTo>
                    <a:lnTo>
                      <a:pt x="1637726" y="2021213"/>
                    </a:lnTo>
                    <a:lnTo>
                      <a:pt x="1654345" y="2021213"/>
                    </a:lnTo>
                    <a:lnTo>
                      <a:pt x="1654345" y="2051448"/>
                    </a:lnTo>
                    <a:lnTo>
                      <a:pt x="1661899" y="2051448"/>
                    </a:lnTo>
                    <a:lnTo>
                      <a:pt x="1661899" y="2083195"/>
                    </a:lnTo>
                    <a:lnTo>
                      <a:pt x="1677008" y="2083195"/>
                    </a:lnTo>
                    <a:lnTo>
                      <a:pt x="1677008" y="2113430"/>
                    </a:lnTo>
                    <a:lnTo>
                      <a:pt x="1701180" y="2113430"/>
                    </a:lnTo>
                    <a:lnTo>
                      <a:pt x="1701180" y="2145177"/>
                    </a:lnTo>
                    <a:lnTo>
                      <a:pt x="1708735" y="2145177"/>
                    </a:lnTo>
                    <a:lnTo>
                      <a:pt x="1708735" y="2176924"/>
                    </a:lnTo>
                    <a:lnTo>
                      <a:pt x="1748016" y="2176924"/>
                    </a:lnTo>
                    <a:lnTo>
                      <a:pt x="1748016" y="2210182"/>
                    </a:lnTo>
                    <a:lnTo>
                      <a:pt x="1865860" y="2210182"/>
                    </a:lnTo>
                    <a:lnTo>
                      <a:pt x="1865860" y="2241929"/>
                    </a:lnTo>
                    <a:lnTo>
                      <a:pt x="1882479" y="2241929"/>
                    </a:lnTo>
                    <a:lnTo>
                      <a:pt x="1882479" y="2273676"/>
                    </a:lnTo>
                    <a:lnTo>
                      <a:pt x="1953487" y="2273676"/>
                    </a:lnTo>
                    <a:lnTo>
                      <a:pt x="1953487" y="2305422"/>
                    </a:lnTo>
                    <a:lnTo>
                      <a:pt x="1961041" y="2305422"/>
                    </a:lnTo>
                    <a:lnTo>
                      <a:pt x="1961041" y="2337169"/>
                    </a:lnTo>
                    <a:lnTo>
                      <a:pt x="1976149" y="2337169"/>
                    </a:lnTo>
                    <a:lnTo>
                      <a:pt x="1976149" y="2370428"/>
                    </a:lnTo>
                    <a:lnTo>
                      <a:pt x="1992768" y="2370428"/>
                    </a:lnTo>
                    <a:lnTo>
                      <a:pt x="1992768" y="2435433"/>
                    </a:lnTo>
                    <a:lnTo>
                      <a:pt x="2000322" y="2435433"/>
                    </a:lnTo>
                    <a:lnTo>
                      <a:pt x="2000322" y="2468692"/>
                    </a:lnTo>
                    <a:lnTo>
                      <a:pt x="2024496" y="2468692"/>
                    </a:lnTo>
                    <a:lnTo>
                      <a:pt x="2024496" y="2501950"/>
                    </a:lnTo>
                    <a:lnTo>
                      <a:pt x="2047158" y="2501950"/>
                    </a:lnTo>
                    <a:lnTo>
                      <a:pt x="2047158" y="2535209"/>
                    </a:lnTo>
                    <a:lnTo>
                      <a:pt x="2086439" y="2535209"/>
                    </a:lnTo>
                    <a:lnTo>
                      <a:pt x="2086439" y="2568468"/>
                    </a:lnTo>
                    <a:lnTo>
                      <a:pt x="2394646" y="2568468"/>
                    </a:lnTo>
                    <a:lnTo>
                      <a:pt x="2394646" y="2603238"/>
                    </a:lnTo>
                    <a:lnTo>
                      <a:pt x="2566879" y="2603238"/>
                    </a:lnTo>
                    <a:lnTo>
                      <a:pt x="2566879" y="2638008"/>
                    </a:lnTo>
                    <a:lnTo>
                      <a:pt x="2575944" y="2638008"/>
                    </a:lnTo>
                    <a:lnTo>
                      <a:pt x="2575944" y="2672778"/>
                    </a:lnTo>
                    <a:lnTo>
                      <a:pt x="2591052" y="2672778"/>
                    </a:lnTo>
                    <a:lnTo>
                      <a:pt x="2591052" y="2707549"/>
                    </a:lnTo>
                    <a:lnTo>
                      <a:pt x="2637887" y="2707549"/>
                    </a:lnTo>
                    <a:lnTo>
                      <a:pt x="2637887" y="2777089"/>
                    </a:lnTo>
                    <a:lnTo>
                      <a:pt x="2662061" y="2777089"/>
                    </a:lnTo>
                    <a:lnTo>
                      <a:pt x="2662061" y="2811860"/>
                    </a:lnTo>
                    <a:lnTo>
                      <a:pt x="2968757" y="2811860"/>
                    </a:lnTo>
                    <a:lnTo>
                      <a:pt x="2968757" y="2848142"/>
                    </a:lnTo>
                    <a:lnTo>
                      <a:pt x="3032211" y="2848142"/>
                    </a:lnTo>
                    <a:lnTo>
                      <a:pt x="3032211" y="2882912"/>
                    </a:lnTo>
                    <a:lnTo>
                      <a:pt x="3063938" y="2882912"/>
                    </a:lnTo>
                    <a:lnTo>
                      <a:pt x="3063938" y="2952453"/>
                    </a:lnTo>
                    <a:lnTo>
                      <a:pt x="3331353" y="2952453"/>
                    </a:lnTo>
                    <a:lnTo>
                      <a:pt x="3331353" y="2999317"/>
                    </a:lnTo>
                    <a:lnTo>
                      <a:pt x="3402361" y="2999317"/>
                    </a:lnTo>
                    <a:lnTo>
                      <a:pt x="3402361" y="3044670"/>
                    </a:lnTo>
                    <a:lnTo>
                      <a:pt x="3630494" y="3044670"/>
                    </a:lnTo>
                    <a:lnTo>
                      <a:pt x="3630494" y="3100604"/>
                    </a:lnTo>
                    <a:lnTo>
                      <a:pt x="3890355" y="3100604"/>
                    </a:lnTo>
                    <a:lnTo>
                      <a:pt x="3890355" y="3168633"/>
                    </a:lnTo>
                    <a:lnTo>
                      <a:pt x="3953809" y="3168633"/>
                    </a:lnTo>
                    <a:lnTo>
                      <a:pt x="3953809" y="3238174"/>
                    </a:lnTo>
                    <a:lnTo>
                      <a:pt x="4331514" y="3238174"/>
                    </a:lnTo>
                    <a:lnTo>
                      <a:pt x="4331514" y="3375743"/>
                    </a:lnTo>
                    <a:lnTo>
                      <a:pt x="6049313" y="3375743"/>
                    </a:lnTo>
                  </a:path>
                </a:pathLst>
              </a:custGeom>
              <a:noFill/>
              <a:ln w="38100" cap="flat">
                <a:solidFill>
                  <a:srgbClr val="969696"/>
                </a:solidFill>
                <a:custDash>
                  <a:ds d="600142" sp="200047"/>
                </a:custDash>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2" name="Freeform 304">
                <a:extLst>
                  <a:ext uri="{FF2B5EF4-FFF2-40B4-BE49-F238E27FC236}">
                    <a16:creationId xmlns:a16="http://schemas.microsoft.com/office/drawing/2014/main" id="{399D46F3-D6AD-2CC5-B3C3-D8A86F41B683}"/>
                  </a:ext>
                </a:extLst>
              </p:cNvPr>
              <p:cNvSpPr/>
              <p:nvPr/>
            </p:nvSpPr>
            <p:spPr>
              <a:xfrm>
                <a:off x="9023963" y="4426756"/>
                <a:ext cx="3021" cy="1511"/>
              </a:xfrm>
              <a:custGeom>
                <a:avLst/>
                <a:gdLst>
                  <a:gd name="connsiteX0" fmla="*/ 0 w 3021"/>
                  <a:gd name="connsiteY0" fmla="*/ 1512 h 1511"/>
                  <a:gd name="connsiteX1" fmla="*/ 3022 w 3021"/>
                  <a:gd name="connsiteY1" fmla="*/ 0 h 1511"/>
                </a:gdLst>
                <a:ahLst/>
                <a:cxnLst>
                  <a:cxn ang="0">
                    <a:pos x="connsiteX0" y="connsiteY0"/>
                  </a:cxn>
                  <a:cxn ang="0">
                    <a:pos x="connsiteX1" y="connsiteY1"/>
                  </a:cxn>
                </a:cxnLst>
                <a:rect l="l" t="t" r="r" b="b"/>
                <a:pathLst>
                  <a:path w="3021" h="1511">
                    <a:moveTo>
                      <a:pt x="0" y="1512"/>
                    </a:moveTo>
                    <a:lnTo>
                      <a:pt x="3022" y="0"/>
                    </a:lnTo>
                  </a:path>
                </a:pathLst>
              </a:custGeom>
              <a:ln w="15875" cap="flat">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3" name="Freeform 305">
                <a:extLst>
                  <a:ext uri="{FF2B5EF4-FFF2-40B4-BE49-F238E27FC236}">
                    <a16:creationId xmlns:a16="http://schemas.microsoft.com/office/drawing/2014/main" id="{96D92B72-BB9A-909B-FA4A-BD12056868D6}"/>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4" name="Freeform 306">
                <a:extLst>
                  <a:ext uri="{FF2B5EF4-FFF2-40B4-BE49-F238E27FC236}">
                    <a16:creationId xmlns:a16="http://schemas.microsoft.com/office/drawing/2014/main" id="{0CEFA960-653B-3E77-06D4-993A47C4E6E2}"/>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5" name="Freeform 307">
                <a:extLst>
                  <a:ext uri="{FF2B5EF4-FFF2-40B4-BE49-F238E27FC236}">
                    <a16:creationId xmlns:a16="http://schemas.microsoft.com/office/drawing/2014/main" id="{B74E860B-7A8F-6703-A6BB-78966C784FF9}"/>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6" name="Freeform 308">
                <a:extLst>
                  <a:ext uri="{FF2B5EF4-FFF2-40B4-BE49-F238E27FC236}">
                    <a16:creationId xmlns:a16="http://schemas.microsoft.com/office/drawing/2014/main" id="{CDF2E7D8-9CEC-E878-2191-86D672DD854A}"/>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7" name="Freeform 309">
                <a:extLst>
                  <a:ext uri="{FF2B5EF4-FFF2-40B4-BE49-F238E27FC236}">
                    <a16:creationId xmlns:a16="http://schemas.microsoft.com/office/drawing/2014/main" id="{903FD1A8-DE87-6AED-F6F3-2697BBCE1A88}"/>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8" name="Freeform 310">
                <a:extLst>
                  <a:ext uri="{FF2B5EF4-FFF2-40B4-BE49-F238E27FC236}">
                    <a16:creationId xmlns:a16="http://schemas.microsoft.com/office/drawing/2014/main" id="{F11906C5-41C1-2124-5769-A6CC3DADBEE6}"/>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9" name="Freeform 311">
                <a:extLst>
                  <a:ext uri="{FF2B5EF4-FFF2-40B4-BE49-F238E27FC236}">
                    <a16:creationId xmlns:a16="http://schemas.microsoft.com/office/drawing/2014/main" id="{B1A23C82-7919-3079-6ABF-D7C3B2AB4FB5}"/>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0" name="Freeform 312">
                <a:extLst>
                  <a:ext uri="{FF2B5EF4-FFF2-40B4-BE49-F238E27FC236}">
                    <a16:creationId xmlns:a16="http://schemas.microsoft.com/office/drawing/2014/main" id="{77EBADB4-C85D-2561-F651-F0A9554EB437}"/>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1" name="Freeform 313">
                <a:extLst>
                  <a:ext uri="{FF2B5EF4-FFF2-40B4-BE49-F238E27FC236}">
                    <a16:creationId xmlns:a16="http://schemas.microsoft.com/office/drawing/2014/main" id="{DB50EC44-F07D-DBE1-AE4B-524601D6F0A6}"/>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2" name="Freeform 314">
                <a:extLst>
                  <a:ext uri="{FF2B5EF4-FFF2-40B4-BE49-F238E27FC236}">
                    <a16:creationId xmlns:a16="http://schemas.microsoft.com/office/drawing/2014/main" id="{E10E4FD1-885E-4929-8EFD-A6E6DB9D7082}"/>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3" name="Freeform 315">
                <a:extLst>
                  <a:ext uri="{FF2B5EF4-FFF2-40B4-BE49-F238E27FC236}">
                    <a16:creationId xmlns:a16="http://schemas.microsoft.com/office/drawing/2014/main" id="{96D0CF74-2B8F-0B9B-BC0A-7D07E2776049}"/>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4" name="Freeform 316">
                <a:extLst>
                  <a:ext uri="{FF2B5EF4-FFF2-40B4-BE49-F238E27FC236}">
                    <a16:creationId xmlns:a16="http://schemas.microsoft.com/office/drawing/2014/main" id="{6BC32B77-E44A-879D-3807-CFD59400D3DA}"/>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5" name="Freeform 317">
                <a:extLst>
                  <a:ext uri="{FF2B5EF4-FFF2-40B4-BE49-F238E27FC236}">
                    <a16:creationId xmlns:a16="http://schemas.microsoft.com/office/drawing/2014/main" id="{CB4AFC55-10DF-8D79-ED1F-4285677397D4}"/>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6" name="Freeform 318">
                <a:extLst>
                  <a:ext uri="{FF2B5EF4-FFF2-40B4-BE49-F238E27FC236}">
                    <a16:creationId xmlns:a16="http://schemas.microsoft.com/office/drawing/2014/main" id="{D2EE25BB-B5DE-4C13-57CE-FCE9DC7C3DDB}"/>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7" name="Freeform 319">
                <a:extLst>
                  <a:ext uri="{FF2B5EF4-FFF2-40B4-BE49-F238E27FC236}">
                    <a16:creationId xmlns:a16="http://schemas.microsoft.com/office/drawing/2014/main" id="{1FB207A2-B6CC-127A-A0F2-15A40EAD1F07}"/>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8" name="Freeform 320">
                <a:extLst>
                  <a:ext uri="{FF2B5EF4-FFF2-40B4-BE49-F238E27FC236}">
                    <a16:creationId xmlns:a16="http://schemas.microsoft.com/office/drawing/2014/main" id="{536A9E86-0D6A-0F50-85E7-C2253EC4A9DB}"/>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9" name="Freeform 321">
                <a:extLst>
                  <a:ext uri="{FF2B5EF4-FFF2-40B4-BE49-F238E27FC236}">
                    <a16:creationId xmlns:a16="http://schemas.microsoft.com/office/drawing/2014/main" id="{079D4677-5640-BF3C-2914-1BC52FD19F4E}"/>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0" name="Freeform 322">
                <a:extLst>
                  <a:ext uri="{FF2B5EF4-FFF2-40B4-BE49-F238E27FC236}">
                    <a16:creationId xmlns:a16="http://schemas.microsoft.com/office/drawing/2014/main" id="{19626576-96BE-7376-F86F-FF7C52A6C96D}"/>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1" name="Freeform 323">
                <a:extLst>
                  <a:ext uri="{FF2B5EF4-FFF2-40B4-BE49-F238E27FC236}">
                    <a16:creationId xmlns:a16="http://schemas.microsoft.com/office/drawing/2014/main" id="{2B050550-6101-9071-68D4-944E1C653135}"/>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2" name="Freeform 324">
                <a:extLst>
                  <a:ext uri="{FF2B5EF4-FFF2-40B4-BE49-F238E27FC236}">
                    <a16:creationId xmlns:a16="http://schemas.microsoft.com/office/drawing/2014/main" id="{A1B40A33-0912-1E67-20BB-B89952EF057E}"/>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3" name="Freeform 325">
                <a:extLst>
                  <a:ext uri="{FF2B5EF4-FFF2-40B4-BE49-F238E27FC236}">
                    <a16:creationId xmlns:a16="http://schemas.microsoft.com/office/drawing/2014/main" id="{0D173B2B-5198-7D23-389A-B57634559B05}"/>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4" name="Freeform 326">
                <a:extLst>
                  <a:ext uri="{FF2B5EF4-FFF2-40B4-BE49-F238E27FC236}">
                    <a16:creationId xmlns:a16="http://schemas.microsoft.com/office/drawing/2014/main" id="{89B47B44-22CD-CA47-D97E-BEADF76E2C83}"/>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5" name="Freeform 327">
                <a:extLst>
                  <a:ext uri="{FF2B5EF4-FFF2-40B4-BE49-F238E27FC236}">
                    <a16:creationId xmlns:a16="http://schemas.microsoft.com/office/drawing/2014/main" id="{87F5C4E5-598F-A25B-3FAE-DEE36E0701D9}"/>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6" name="Freeform 328">
                <a:extLst>
                  <a:ext uri="{FF2B5EF4-FFF2-40B4-BE49-F238E27FC236}">
                    <a16:creationId xmlns:a16="http://schemas.microsoft.com/office/drawing/2014/main" id="{BCD8777C-AC89-C335-2E45-102EBBF834E1}"/>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7" name="Freeform 329">
                <a:extLst>
                  <a:ext uri="{FF2B5EF4-FFF2-40B4-BE49-F238E27FC236}">
                    <a16:creationId xmlns:a16="http://schemas.microsoft.com/office/drawing/2014/main" id="{2E02DC06-9408-0C93-4359-3EF765E5A8A8}"/>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8" name="Freeform 330">
                <a:extLst>
                  <a:ext uri="{FF2B5EF4-FFF2-40B4-BE49-F238E27FC236}">
                    <a16:creationId xmlns:a16="http://schemas.microsoft.com/office/drawing/2014/main" id="{BFC61090-AA23-8A99-6ABB-156FFFF63041}"/>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9" name="Freeform 331">
                <a:extLst>
                  <a:ext uri="{FF2B5EF4-FFF2-40B4-BE49-F238E27FC236}">
                    <a16:creationId xmlns:a16="http://schemas.microsoft.com/office/drawing/2014/main" id="{2D518512-D3C9-BB0B-75BD-55A097EE39FA}"/>
                  </a:ext>
                </a:extLst>
              </p:cNvPr>
              <p:cNvSpPr/>
              <p:nvPr/>
            </p:nvSpPr>
            <p:spPr>
              <a:xfrm>
                <a:off x="2955009"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0" name="Freeform 332">
                <a:extLst>
                  <a:ext uri="{FF2B5EF4-FFF2-40B4-BE49-F238E27FC236}">
                    <a16:creationId xmlns:a16="http://schemas.microsoft.com/office/drawing/2014/main" id="{0D13C6D4-4C29-100D-E043-894B6FDBA884}"/>
                  </a:ext>
                </a:extLst>
              </p:cNvPr>
              <p:cNvSpPr/>
              <p:nvPr/>
            </p:nvSpPr>
            <p:spPr>
              <a:xfrm>
                <a:off x="298522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1" name="Freeform 333">
                <a:extLst>
                  <a:ext uri="{FF2B5EF4-FFF2-40B4-BE49-F238E27FC236}">
                    <a16:creationId xmlns:a16="http://schemas.microsoft.com/office/drawing/2014/main" id="{3D6A3F05-8D1C-F502-98A8-EEF811D01030}"/>
                  </a:ext>
                </a:extLst>
              </p:cNvPr>
              <p:cNvSpPr/>
              <p:nvPr/>
            </p:nvSpPr>
            <p:spPr>
              <a:xfrm>
                <a:off x="3239043" y="117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2" name="Freeform 334">
                <a:extLst>
                  <a:ext uri="{FF2B5EF4-FFF2-40B4-BE49-F238E27FC236}">
                    <a16:creationId xmlns:a16="http://schemas.microsoft.com/office/drawing/2014/main" id="{0D68B92D-1D4E-B0F3-6626-BC983BE6FCD8}"/>
                  </a:ext>
                </a:extLst>
              </p:cNvPr>
              <p:cNvSpPr/>
              <p:nvPr/>
            </p:nvSpPr>
            <p:spPr>
              <a:xfrm>
                <a:off x="3269259" y="114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3" name="Freeform 335">
                <a:extLst>
                  <a:ext uri="{FF2B5EF4-FFF2-40B4-BE49-F238E27FC236}">
                    <a16:creationId xmlns:a16="http://schemas.microsoft.com/office/drawing/2014/main" id="{885AA14F-14ED-290B-2DC6-9B80F0A08840}"/>
                  </a:ext>
                </a:extLst>
              </p:cNvPr>
              <p:cNvSpPr/>
              <p:nvPr/>
            </p:nvSpPr>
            <p:spPr>
              <a:xfrm>
                <a:off x="3254151" y="132161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4" name="Freeform 336">
                <a:extLst>
                  <a:ext uri="{FF2B5EF4-FFF2-40B4-BE49-F238E27FC236}">
                    <a16:creationId xmlns:a16="http://schemas.microsoft.com/office/drawing/2014/main" id="{55DEF728-C813-06AA-9E6D-4571049C4D5B}"/>
                  </a:ext>
                </a:extLst>
              </p:cNvPr>
              <p:cNvSpPr/>
              <p:nvPr/>
            </p:nvSpPr>
            <p:spPr>
              <a:xfrm>
                <a:off x="3284367" y="129138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5" name="Freeform 337">
                <a:extLst>
                  <a:ext uri="{FF2B5EF4-FFF2-40B4-BE49-F238E27FC236}">
                    <a16:creationId xmlns:a16="http://schemas.microsoft.com/office/drawing/2014/main" id="{C93A41F3-63A3-B916-1DB9-911800D4E8C6}"/>
                  </a:ext>
                </a:extLst>
              </p:cNvPr>
              <p:cNvSpPr/>
              <p:nvPr/>
            </p:nvSpPr>
            <p:spPr>
              <a:xfrm>
                <a:off x="3270770" y="141988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6" name="Freeform 338">
                <a:extLst>
                  <a:ext uri="{FF2B5EF4-FFF2-40B4-BE49-F238E27FC236}">
                    <a16:creationId xmlns:a16="http://schemas.microsoft.com/office/drawing/2014/main" id="{D3E17442-C9D7-8653-7504-EECD79187775}"/>
                  </a:ext>
                </a:extLst>
              </p:cNvPr>
              <p:cNvSpPr/>
              <p:nvPr/>
            </p:nvSpPr>
            <p:spPr>
              <a:xfrm>
                <a:off x="3300986" y="138964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7" name="Freeform 339">
                <a:extLst>
                  <a:ext uri="{FF2B5EF4-FFF2-40B4-BE49-F238E27FC236}">
                    <a16:creationId xmlns:a16="http://schemas.microsoft.com/office/drawing/2014/main" id="{FC7E561A-817B-CB5A-3F4A-0D6EDC2E0173}"/>
                  </a:ext>
                </a:extLst>
              </p:cNvPr>
              <p:cNvSpPr/>
              <p:nvPr/>
            </p:nvSpPr>
            <p:spPr>
              <a:xfrm>
                <a:off x="3278324" y="152116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8" name="Freeform 340">
                <a:extLst>
                  <a:ext uri="{FF2B5EF4-FFF2-40B4-BE49-F238E27FC236}">
                    <a16:creationId xmlns:a16="http://schemas.microsoft.com/office/drawing/2014/main" id="{D5AA57C0-DBDE-5532-CD0B-5B181BAFA3DF}"/>
                  </a:ext>
                </a:extLst>
              </p:cNvPr>
              <p:cNvSpPr/>
              <p:nvPr/>
            </p:nvSpPr>
            <p:spPr>
              <a:xfrm>
                <a:off x="3308540" y="149093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29" name="Freeform 341">
                <a:extLst>
                  <a:ext uri="{FF2B5EF4-FFF2-40B4-BE49-F238E27FC236}">
                    <a16:creationId xmlns:a16="http://schemas.microsoft.com/office/drawing/2014/main" id="{D1E16BAA-93F1-89D7-816B-0EAACE6A7F53}"/>
                  </a:ext>
                </a:extLst>
              </p:cNvPr>
              <p:cNvSpPr/>
              <p:nvPr/>
            </p:nvSpPr>
            <p:spPr>
              <a:xfrm>
                <a:off x="3285878" y="162094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0" name="Freeform 342">
                <a:extLst>
                  <a:ext uri="{FF2B5EF4-FFF2-40B4-BE49-F238E27FC236}">
                    <a16:creationId xmlns:a16="http://schemas.microsoft.com/office/drawing/2014/main" id="{861AA9B1-FC5C-EDCE-D1BB-29972D875FC9}"/>
                  </a:ext>
                </a:extLst>
              </p:cNvPr>
              <p:cNvSpPr/>
              <p:nvPr/>
            </p:nvSpPr>
            <p:spPr>
              <a:xfrm>
                <a:off x="3316094" y="159070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1" name="Freeform 343">
                <a:extLst>
                  <a:ext uri="{FF2B5EF4-FFF2-40B4-BE49-F238E27FC236}">
                    <a16:creationId xmlns:a16="http://schemas.microsoft.com/office/drawing/2014/main" id="{5438A3F0-F170-46A6-7DA8-A798449A272E}"/>
                  </a:ext>
                </a:extLst>
              </p:cNvPr>
              <p:cNvSpPr/>
              <p:nvPr/>
            </p:nvSpPr>
            <p:spPr>
              <a:xfrm>
                <a:off x="3371995" y="19021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Freeform 344">
                <a:extLst>
                  <a:ext uri="{FF2B5EF4-FFF2-40B4-BE49-F238E27FC236}">
                    <a16:creationId xmlns:a16="http://schemas.microsoft.com/office/drawing/2014/main" id="{F8EEE280-A7FD-44C2-B817-9DB9CD08830E}"/>
                  </a:ext>
                </a:extLst>
              </p:cNvPr>
              <p:cNvSpPr/>
              <p:nvPr/>
            </p:nvSpPr>
            <p:spPr>
              <a:xfrm>
                <a:off x="3402211" y="18718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3" name="Freeform 345">
                <a:extLst>
                  <a:ext uri="{FF2B5EF4-FFF2-40B4-BE49-F238E27FC236}">
                    <a16:creationId xmlns:a16="http://schemas.microsoft.com/office/drawing/2014/main" id="{84F94C17-D379-739C-0077-0467A6817664}"/>
                  </a:ext>
                </a:extLst>
              </p:cNvPr>
              <p:cNvSpPr/>
              <p:nvPr/>
            </p:nvSpPr>
            <p:spPr>
              <a:xfrm>
                <a:off x="3381060" y="19021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4" name="Freeform 346">
                <a:extLst>
                  <a:ext uri="{FF2B5EF4-FFF2-40B4-BE49-F238E27FC236}">
                    <a16:creationId xmlns:a16="http://schemas.microsoft.com/office/drawing/2014/main" id="{1F07425A-152A-4FF6-7997-2E3867A863A4}"/>
                  </a:ext>
                </a:extLst>
              </p:cNvPr>
              <p:cNvSpPr/>
              <p:nvPr/>
            </p:nvSpPr>
            <p:spPr>
              <a:xfrm>
                <a:off x="3411276" y="18718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5" name="Freeform 347">
                <a:extLst>
                  <a:ext uri="{FF2B5EF4-FFF2-40B4-BE49-F238E27FC236}">
                    <a16:creationId xmlns:a16="http://schemas.microsoft.com/office/drawing/2014/main" id="{C1C59211-119C-8CC7-1CF3-6F411A576D82}"/>
                  </a:ext>
                </a:extLst>
              </p:cNvPr>
              <p:cNvSpPr/>
              <p:nvPr/>
            </p:nvSpPr>
            <p:spPr>
              <a:xfrm>
                <a:off x="3388614" y="19021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6" name="Freeform 348">
                <a:extLst>
                  <a:ext uri="{FF2B5EF4-FFF2-40B4-BE49-F238E27FC236}">
                    <a16:creationId xmlns:a16="http://schemas.microsoft.com/office/drawing/2014/main" id="{1E186A1B-275C-7A86-13CF-47747F3CBFDA}"/>
                  </a:ext>
                </a:extLst>
              </p:cNvPr>
              <p:cNvSpPr/>
              <p:nvPr/>
            </p:nvSpPr>
            <p:spPr>
              <a:xfrm>
                <a:off x="3418830" y="18718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7" name="Freeform 349">
                <a:extLst>
                  <a:ext uri="{FF2B5EF4-FFF2-40B4-BE49-F238E27FC236}">
                    <a16:creationId xmlns:a16="http://schemas.microsoft.com/office/drawing/2014/main" id="{DF08DDD7-03FD-8602-DAF2-90962025643F}"/>
                  </a:ext>
                </a:extLst>
              </p:cNvPr>
              <p:cNvSpPr/>
              <p:nvPr/>
            </p:nvSpPr>
            <p:spPr>
              <a:xfrm>
                <a:off x="3411276" y="19021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8" name="Freeform 350">
                <a:extLst>
                  <a:ext uri="{FF2B5EF4-FFF2-40B4-BE49-F238E27FC236}">
                    <a16:creationId xmlns:a16="http://schemas.microsoft.com/office/drawing/2014/main" id="{69484209-AA50-6CE9-ECA4-45C31DDE0043}"/>
                  </a:ext>
                </a:extLst>
              </p:cNvPr>
              <p:cNvSpPr/>
              <p:nvPr/>
            </p:nvSpPr>
            <p:spPr>
              <a:xfrm>
                <a:off x="3441492" y="18718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Freeform 351">
                <a:extLst>
                  <a:ext uri="{FF2B5EF4-FFF2-40B4-BE49-F238E27FC236}">
                    <a16:creationId xmlns:a16="http://schemas.microsoft.com/office/drawing/2014/main" id="{34E00EC7-73FD-0790-381B-1FB0A0F1A754}"/>
                  </a:ext>
                </a:extLst>
              </p:cNvPr>
              <p:cNvSpPr/>
              <p:nvPr/>
            </p:nvSpPr>
            <p:spPr>
              <a:xfrm>
                <a:off x="3514011" y="198074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Freeform 352">
                <a:extLst>
                  <a:ext uri="{FF2B5EF4-FFF2-40B4-BE49-F238E27FC236}">
                    <a16:creationId xmlns:a16="http://schemas.microsoft.com/office/drawing/2014/main" id="{7941F2D5-25E2-D88B-117A-33B6C9145776}"/>
                  </a:ext>
                </a:extLst>
              </p:cNvPr>
              <p:cNvSpPr/>
              <p:nvPr/>
            </p:nvSpPr>
            <p:spPr>
              <a:xfrm>
                <a:off x="3544228" y="195050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Freeform 353">
                <a:extLst>
                  <a:ext uri="{FF2B5EF4-FFF2-40B4-BE49-F238E27FC236}">
                    <a16:creationId xmlns:a16="http://schemas.microsoft.com/office/drawing/2014/main" id="{ECD25551-2B1A-E5BA-1067-99109702D7BD}"/>
                  </a:ext>
                </a:extLst>
              </p:cNvPr>
              <p:cNvSpPr/>
              <p:nvPr/>
            </p:nvSpPr>
            <p:spPr>
              <a:xfrm>
                <a:off x="3609193"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Freeform 354">
                <a:extLst>
                  <a:ext uri="{FF2B5EF4-FFF2-40B4-BE49-F238E27FC236}">
                    <a16:creationId xmlns:a16="http://schemas.microsoft.com/office/drawing/2014/main" id="{3864EB51-2FC4-3B75-9C7D-0015DD2336BA}"/>
                  </a:ext>
                </a:extLst>
              </p:cNvPr>
              <p:cNvSpPr/>
              <p:nvPr/>
            </p:nvSpPr>
            <p:spPr>
              <a:xfrm>
                <a:off x="3639409"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Freeform 355">
                <a:extLst>
                  <a:ext uri="{FF2B5EF4-FFF2-40B4-BE49-F238E27FC236}">
                    <a16:creationId xmlns:a16="http://schemas.microsoft.com/office/drawing/2014/main" id="{9D2D9C42-15D4-77CF-AB70-F90D7428E082}"/>
                  </a:ext>
                </a:extLst>
              </p:cNvPr>
              <p:cNvSpPr/>
              <p:nvPr/>
            </p:nvSpPr>
            <p:spPr>
              <a:xfrm>
                <a:off x="3616747" y="21938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Freeform 356">
                <a:extLst>
                  <a:ext uri="{FF2B5EF4-FFF2-40B4-BE49-F238E27FC236}">
                    <a16:creationId xmlns:a16="http://schemas.microsoft.com/office/drawing/2014/main" id="{88568BC1-EE00-4223-87E6-D11B95F780A6}"/>
                  </a:ext>
                </a:extLst>
              </p:cNvPr>
              <p:cNvSpPr/>
              <p:nvPr/>
            </p:nvSpPr>
            <p:spPr>
              <a:xfrm>
                <a:off x="3646963" y="21636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5" name="Freeform 357">
                <a:extLst>
                  <a:ext uri="{FF2B5EF4-FFF2-40B4-BE49-F238E27FC236}">
                    <a16:creationId xmlns:a16="http://schemas.microsoft.com/office/drawing/2014/main" id="{9071F45B-D087-0F62-07F9-78377D1A2190}"/>
                  </a:ext>
                </a:extLst>
              </p:cNvPr>
              <p:cNvSpPr/>
              <p:nvPr/>
            </p:nvSpPr>
            <p:spPr>
              <a:xfrm>
                <a:off x="3663582" y="23586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Freeform 358">
                <a:extLst>
                  <a:ext uri="{FF2B5EF4-FFF2-40B4-BE49-F238E27FC236}">
                    <a16:creationId xmlns:a16="http://schemas.microsoft.com/office/drawing/2014/main" id="{A83B9C92-E868-A956-556A-6D9952B1AA95}"/>
                  </a:ext>
                </a:extLst>
              </p:cNvPr>
              <p:cNvSpPr/>
              <p:nvPr/>
            </p:nvSpPr>
            <p:spPr>
              <a:xfrm>
                <a:off x="3693799" y="2326932"/>
                <a:ext cx="15108" cy="61981"/>
              </a:xfrm>
              <a:custGeom>
                <a:avLst/>
                <a:gdLst>
                  <a:gd name="connsiteX0" fmla="*/ 0 w 15108"/>
                  <a:gd name="connsiteY0" fmla="*/ 0 h 61981"/>
                  <a:gd name="connsiteX1" fmla="*/ 0 w 15108"/>
                  <a:gd name="connsiteY1" fmla="*/ 61982 h 61981"/>
                </a:gdLst>
                <a:ahLst/>
                <a:cxnLst>
                  <a:cxn ang="0">
                    <a:pos x="connsiteX0" y="connsiteY0"/>
                  </a:cxn>
                  <a:cxn ang="0">
                    <a:pos x="connsiteX1" y="connsiteY1"/>
                  </a:cxn>
                </a:cxnLst>
                <a:rect l="l" t="t" r="r" b="b"/>
                <a:pathLst>
                  <a:path w="15108" h="61981">
                    <a:moveTo>
                      <a:pt x="0" y="0"/>
                    </a:moveTo>
                    <a:lnTo>
                      <a:pt x="0" y="61982"/>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7" name="Freeform 359">
                <a:extLst>
                  <a:ext uri="{FF2B5EF4-FFF2-40B4-BE49-F238E27FC236}">
                    <a16:creationId xmlns:a16="http://schemas.microsoft.com/office/drawing/2014/main" id="{B0646002-1EDD-881F-DEB5-814864E7B049}"/>
                  </a:ext>
                </a:extLst>
              </p:cNvPr>
              <p:cNvSpPr/>
              <p:nvPr/>
            </p:nvSpPr>
            <p:spPr>
              <a:xfrm>
                <a:off x="3773872" y="23586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8" name="Freeform 360">
                <a:extLst>
                  <a:ext uri="{FF2B5EF4-FFF2-40B4-BE49-F238E27FC236}">
                    <a16:creationId xmlns:a16="http://schemas.microsoft.com/office/drawing/2014/main" id="{DABDC8D2-BC6A-E88D-E2BF-355C6DE7527B}"/>
                  </a:ext>
                </a:extLst>
              </p:cNvPr>
              <p:cNvSpPr/>
              <p:nvPr/>
            </p:nvSpPr>
            <p:spPr>
              <a:xfrm>
                <a:off x="3804088" y="2326932"/>
                <a:ext cx="15108" cy="61981"/>
              </a:xfrm>
              <a:custGeom>
                <a:avLst/>
                <a:gdLst>
                  <a:gd name="connsiteX0" fmla="*/ 0 w 15108"/>
                  <a:gd name="connsiteY0" fmla="*/ 0 h 61981"/>
                  <a:gd name="connsiteX1" fmla="*/ 0 w 15108"/>
                  <a:gd name="connsiteY1" fmla="*/ 61982 h 61981"/>
                </a:gdLst>
                <a:ahLst/>
                <a:cxnLst>
                  <a:cxn ang="0">
                    <a:pos x="connsiteX0" y="connsiteY0"/>
                  </a:cxn>
                  <a:cxn ang="0">
                    <a:pos x="connsiteX1" y="connsiteY1"/>
                  </a:cxn>
                </a:cxnLst>
                <a:rect l="l" t="t" r="r" b="b"/>
                <a:pathLst>
                  <a:path w="15108" h="61981">
                    <a:moveTo>
                      <a:pt x="0" y="0"/>
                    </a:moveTo>
                    <a:lnTo>
                      <a:pt x="0" y="61982"/>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9" name="Freeform 361">
                <a:extLst>
                  <a:ext uri="{FF2B5EF4-FFF2-40B4-BE49-F238E27FC236}">
                    <a16:creationId xmlns:a16="http://schemas.microsoft.com/office/drawing/2014/main" id="{AA2455A5-DCDB-7677-B8FD-EB761E7AB342}"/>
                  </a:ext>
                </a:extLst>
              </p:cNvPr>
              <p:cNvSpPr/>
              <p:nvPr/>
            </p:nvSpPr>
            <p:spPr>
              <a:xfrm>
                <a:off x="3915889" y="238589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0" name="Freeform 362">
                <a:extLst>
                  <a:ext uri="{FF2B5EF4-FFF2-40B4-BE49-F238E27FC236}">
                    <a16:creationId xmlns:a16="http://schemas.microsoft.com/office/drawing/2014/main" id="{D03E80E4-4031-1FCF-1F56-C6EE59F35940}"/>
                  </a:ext>
                </a:extLst>
              </p:cNvPr>
              <p:cNvSpPr/>
              <p:nvPr/>
            </p:nvSpPr>
            <p:spPr>
              <a:xfrm>
                <a:off x="3946105" y="235565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1" name="Freeform 363">
                <a:extLst>
                  <a:ext uri="{FF2B5EF4-FFF2-40B4-BE49-F238E27FC236}">
                    <a16:creationId xmlns:a16="http://schemas.microsoft.com/office/drawing/2014/main" id="{05C5E5F7-B830-9441-8E5C-ADA674D02048}"/>
                  </a:ext>
                </a:extLst>
              </p:cNvPr>
              <p:cNvSpPr/>
              <p:nvPr/>
            </p:nvSpPr>
            <p:spPr>
              <a:xfrm>
                <a:off x="4246758" y="28938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2" name="Freeform 364">
                <a:extLst>
                  <a:ext uri="{FF2B5EF4-FFF2-40B4-BE49-F238E27FC236}">
                    <a16:creationId xmlns:a16="http://schemas.microsoft.com/office/drawing/2014/main" id="{9F7AB383-8FEB-1BDA-1BD0-A906FE26F485}"/>
                  </a:ext>
                </a:extLst>
              </p:cNvPr>
              <p:cNvSpPr/>
              <p:nvPr/>
            </p:nvSpPr>
            <p:spPr>
              <a:xfrm>
                <a:off x="4276974" y="28636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3" name="Freeform 365">
                <a:extLst>
                  <a:ext uri="{FF2B5EF4-FFF2-40B4-BE49-F238E27FC236}">
                    <a16:creationId xmlns:a16="http://schemas.microsoft.com/office/drawing/2014/main" id="{7DD74E40-B698-E6F1-2C05-17BAC3F2D3B0}"/>
                  </a:ext>
                </a:extLst>
              </p:cNvPr>
              <p:cNvSpPr/>
              <p:nvPr/>
            </p:nvSpPr>
            <p:spPr>
              <a:xfrm>
                <a:off x="4317766" y="292256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4" name="Freeform 366">
                <a:extLst>
                  <a:ext uri="{FF2B5EF4-FFF2-40B4-BE49-F238E27FC236}">
                    <a16:creationId xmlns:a16="http://schemas.microsoft.com/office/drawing/2014/main" id="{2BE82155-2965-B97B-E025-BE9DE8294025}"/>
                  </a:ext>
                </a:extLst>
              </p:cNvPr>
              <p:cNvSpPr/>
              <p:nvPr/>
            </p:nvSpPr>
            <p:spPr>
              <a:xfrm>
                <a:off x="4347983" y="289232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5" name="Freeform 367">
                <a:extLst>
                  <a:ext uri="{FF2B5EF4-FFF2-40B4-BE49-F238E27FC236}">
                    <a16:creationId xmlns:a16="http://schemas.microsoft.com/office/drawing/2014/main" id="{D463B163-D272-1F1C-E7A2-DC0752DA00C3}"/>
                  </a:ext>
                </a:extLst>
              </p:cNvPr>
              <p:cNvSpPr/>
              <p:nvPr/>
            </p:nvSpPr>
            <p:spPr>
              <a:xfrm>
                <a:off x="4381221" y="298152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6" name="Freeform 368">
                <a:extLst>
                  <a:ext uri="{FF2B5EF4-FFF2-40B4-BE49-F238E27FC236}">
                    <a16:creationId xmlns:a16="http://schemas.microsoft.com/office/drawing/2014/main" id="{BC747BE8-2188-A6F6-0028-0CADF178184A}"/>
                  </a:ext>
                </a:extLst>
              </p:cNvPr>
              <p:cNvSpPr/>
              <p:nvPr/>
            </p:nvSpPr>
            <p:spPr>
              <a:xfrm>
                <a:off x="4411437" y="295128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7" name="Freeform 369">
                <a:extLst>
                  <a:ext uri="{FF2B5EF4-FFF2-40B4-BE49-F238E27FC236}">
                    <a16:creationId xmlns:a16="http://schemas.microsoft.com/office/drawing/2014/main" id="{2EC9B10F-13ED-740B-FD16-21547C859073}"/>
                  </a:ext>
                </a:extLst>
              </p:cNvPr>
              <p:cNvSpPr/>
              <p:nvPr/>
            </p:nvSpPr>
            <p:spPr>
              <a:xfrm>
                <a:off x="4381221" y="298152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8" name="Freeform 370">
                <a:extLst>
                  <a:ext uri="{FF2B5EF4-FFF2-40B4-BE49-F238E27FC236}">
                    <a16:creationId xmlns:a16="http://schemas.microsoft.com/office/drawing/2014/main" id="{3E3D4F30-9A0B-DFDF-4C97-78A94D7FC57C}"/>
                  </a:ext>
                </a:extLst>
              </p:cNvPr>
              <p:cNvSpPr/>
              <p:nvPr/>
            </p:nvSpPr>
            <p:spPr>
              <a:xfrm>
                <a:off x="4411437" y="295128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9" name="Freeform 371">
                <a:extLst>
                  <a:ext uri="{FF2B5EF4-FFF2-40B4-BE49-F238E27FC236}">
                    <a16:creationId xmlns:a16="http://schemas.microsoft.com/office/drawing/2014/main" id="{84639B97-6DD1-A82F-2B29-67E76AEBF6E9}"/>
                  </a:ext>
                </a:extLst>
              </p:cNvPr>
              <p:cNvSpPr/>
              <p:nvPr/>
            </p:nvSpPr>
            <p:spPr>
              <a:xfrm>
                <a:off x="4538346" y="304199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0" name="Freeform 372">
                <a:extLst>
                  <a:ext uri="{FF2B5EF4-FFF2-40B4-BE49-F238E27FC236}">
                    <a16:creationId xmlns:a16="http://schemas.microsoft.com/office/drawing/2014/main" id="{96B48B0F-113B-20AE-8E08-420A02D8FB8B}"/>
                  </a:ext>
                </a:extLst>
              </p:cNvPr>
              <p:cNvSpPr/>
              <p:nvPr/>
            </p:nvSpPr>
            <p:spPr>
              <a:xfrm>
                <a:off x="4568562" y="301175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1" name="Freeform 373">
                <a:extLst>
                  <a:ext uri="{FF2B5EF4-FFF2-40B4-BE49-F238E27FC236}">
                    <a16:creationId xmlns:a16="http://schemas.microsoft.com/office/drawing/2014/main" id="{CB735E34-689E-0560-DD74-69FAD1B78050}"/>
                  </a:ext>
                </a:extLst>
              </p:cNvPr>
              <p:cNvSpPr/>
              <p:nvPr/>
            </p:nvSpPr>
            <p:spPr>
              <a:xfrm>
                <a:off x="4624462" y="31644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2" name="Freeform 374">
                <a:extLst>
                  <a:ext uri="{FF2B5EF4-FFF2-40B4-BE49-F238E27FC236}">
                    <a16:creationId xmlns:a16="http://schemas.microsoft.com/office/drawing/2014/main" id="{DC668D33-997A-3C88-39A2-4C5DD2507C5E}"/>
                  </a:ext>
                </a:extLst>
              </p:cNvPr>
              <p:cNvSpPr/>
              <p:nvPr/>
            </p:nvSpPr>
            <p:spPr>
              <a:xfrm>
                <a:off x="4654679" y="31342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3" name="Freeform 375">
                <a:extLst>
                  <a:ext uri="{FF2B5EF4-FFF2-40B4-BE49-F238E27FC236}">
                    <a16:creationId xmlns:a16="http://schemas.microsoft.com/office/drawing/2014/main" id="{52ACF098-2015-2C90-4717-0C5BE8112C29}"/>
                  </a:ext>
                </a:extLst>
              </p:cNvPr>
              <p:cNvSpPr/>
              <p:nvPr/>
            </p:nvSpPr>
            <p:spPr>
              <a:xfrm>
                <a:off x="4624462" y="31644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4" name="Freeform 376">
                <a:extLst>
                  <a:ext uri="{FF2B5EF4-FFF2-40B4-BE49-F238E27FC236}">
                    <a16:creationId xmlns:a16="http://schemas.microsoft.com/office/drawing/2014/main" id="{CE7A1B38-E94F-ED41-FA1E-32270EEB4970}"/>
                  </a:ext>
                </a:extLst>
              </p:cNvPr>
              <p:cNvSpPr/>
              <p:nvPr/>
            </p:nvSpPr>
            <p:spPr>
              <a:xfrm>
                <a:off x="4654679" y="31342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5" name="Freeform 377">
                <a:extLst>
                  <a:ext uri="{FF2B5EF4-FFF2-40B4-BE49-F238E27FC236}">
                    <a16:creationId xmlns:a16="http://schemas.microsoft.com/office/drawing/2014/main" id="{BB211660-2CB6-013D-A3C2-29FB93F61A06}"/>
                  </a:ext>
                </a:extLst>
              </p:cNvPr>
              <p:cNvSpPr/>
              <p:nvPr/>
            </p:nvSpPr>
            <p:spPr>
              <a:xfrm>
                <a:off x="4908496" y="338818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6" name="Freeform 378">
                <a:extLst>
                  <a:ext uri="{FF2B5EF4-FFF2-40B4-BE49-F238E27FC236}">
                    <a16:creationId xmlns:a16="http://schemas.microsoft.com/office/drawing/2014/main" id="{58742156-8873-8286-E7D3-DEDB8E70917F}"/>
                  </a:ext>
                </a:extLst>
              </p:cNvPr>
              <p:cNvSpPr/>
              <p:nvPr/>
            </p:nvSpPr>
            <p:spPr>
              <a:xfrm>
                <a:off x="4938712" y="335794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7" name="Freeform 379">
                <a:extLst>
                  <a:ext uri="{FF2B5EF4-FFF2-40B4-BE49-F238E27FC236}">
                    <a16:creationId xmlns:a16="http://schemas.microsoft.com/office/drawing/2014/main" id="{C5BD44EC-3F02-85EF-35CA-5C9E30A0F9EB}"/>
                  </a:ext>
                </a:extLst>
              </p:cNvPr>
              <p:cNvSpPr/>
              <p:nvPr/>
            </p:nvSpPr>
            <p:spPr>
              <a:xfrm>
                <a:off x="5003677" y="358622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8" name="Freeform 380">
                <a:extLst>
                  <a:ext uri="{FF2B5EF4-FFF2-40B4-BE49-F238E27FC236}">
                    <a16:creationId xmlns:a16="http://schemas.microsoft.com/office/drawing/2014/main" id="{24D02659-6226-EAB1-44E6-AC1DCBF79EA2}"/>
                  </a:ext>
                </a:extLst>
              </p:cNvPr>
              <p:cNvSpPr/>
              <p:nvPr/>
            </p:nvSpPr>
            <p:spPr>
              <a:xfrm>
                <a:off x="5033894" y="355598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69" name="Freeform 381">
                <a:extLst>
                  <a:ext uri="{FF2B5EF4-FFF2-40B4-BE49-F238E27FC236}">
                    <a16:creationId xmlns:a16="http://schemas.microsoft.com/office/drawing/2014/main" id="{9E611EB2-48BC-91B3-F7C7-F1D472AEF04D}"/>
                  </a:ext>
                </a:extLst>
              </p:cNvPr>
              <p:cNvSpPr/>
              <p:nvPr/>
            </p:nvSpPr>
            <p:spPr>
              <a:xfrm>
                <a:off x="5286200" y="36194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0" name="Freeform 382">
                <a:extLst>
                  <a:ext uri="{FF2B5EF4-FFF2-40B4-BE49-F238E27FC236}">
                    <a16:creationId xmlns:a16="http://schemas.microsoft.com/office/drawing/2014/main" id="{F922C9BD-2D11-0BA2-070B-1141425C8611}"/>
                  </a:ext>
                </a:extLst>
              </p:cNvPr>
              <p:cNvSpPr/>
              <p:nvPr/>
            </p:nvSpPr>
            <p:spPr>
              <a:xfrm>
                <a:off x="5316417" y="35892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1" name="Freeform 383">
                <a:extLst>
                  <a:ext uri="{FF2B5EF4-FFF2-40B4-BE49-F238E27FC236}">
                    <a16:creationId xmlns:a16="http://schemas.microsoft.com/office/drawing/2014/main" id="{1A1BC707-A4A9-B7A8-547D-93D60973CBF9}"/>
                  </a:ext>
                </a:extLst>
              </p:cNvPr>
              <p:cNvSpPr/>
              <p:nvPr/>
            </p:nvSpPr>
            <p:spPr>
              <a:xfrm>
                <a:off x="6105063" y="400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2" name="Freeform 384">
                <a:extLst>
                  <a:ext uri="{FF2B5EF4-FFF2-40B4-BE49-F238E27FC236}">
                    <a16:creationId xmlns:a16="http://schemas.microsoft.com/office/drawing/2014/main" id="{AD886081-AFF0-83F2-D3E3-61624EB7ED7F}"/>
                  </a:ext>
                </a:extLst>
              </p:cNvPr>
              <p:cNvSpPr/>
              <p:nvPr/>
            </p:nvSpPr>
            <p:spPr>
              <a:xfrm>
                <a:off x="6135280" y="397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3" name="Freeform 385">
                <a:extLst>
                  <a:ext uri="{FF2B5EF4-FFF2-40B4-BE49-F238E27FC236}">
                    <a16:creationId xmlns:a16="http://schemas.microsoft.com/office/drawing/2014/main" id="{B6F0DC29-02E3-6B71-F40B-07C8A1D7C40A}"/>
                  </a:ext>
                </a:extLst>
              </p:cNvPr>
              <p:cNvSpPr/>
              <p:nvPr/>
            </p:nvSpPr>
            <p:spPr>
              <a:xfrm>
                <a:off x="6105063" y="400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4" name="Freeform 386">
                <a:extLst>
                  <a:ext uri="{FF2B5EF4-FFF2-40B4-BE49-F238E27FC236}">
                    <a16:creationId xmlns:a16="http://schemas.microsoft.com/office/drawing/2014/main" id="{556E05F3-4B5A-28B3-6354-85CA836180D5}"/>
                  </a:ext>
                </a:extLst>
              </p:cNvPr>
              <p:cNvSpPr/>
              <p:nvPr/>
            </p:nvSpPr>
            <p:spPr>
              <a:xfrm>
                <a:off x="6135280" y="397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5" name="Freeform 387">
                <a:extLst>
                  <a:ext uri="{FF2B5EF4-FFF2-40B4-BE49-F238E27FC236}">
                    <a16:creationId xmlns:a16="http://schemas.microsoft.com/office/drawing/2014/main" id="{5930782C-80DB-A7B6-E5AD-CCB9CCAB8EC8}"/>
                  </a:ext>
                </a:extLst>
              </p:cNvPr>
              <p:cNvSpPr/>
              <p:nvPr/>
            </p:nvSpPr>
            <p:spPr>
              <a:xfrm>
                <a:off x="6105063" y="400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6" name="Freeform 388">
                <a:extLst>
                  <a:ext uri="{FF2B5EF4-FFF2-40B4-BE49-F238E27FC236}">
                    <a16:creationId xmlns:a16="http://schemas.microsoft.com/office/drawing/2014/main" id="{3F418FF1-0331-682D-AEA7-F663685EA8B2}"/>
                  </a:ext>
                </a:extLst>
              </p:cNvPr>
              <p:cNvSpPr/>
              <p:nvPr/>
            </p:nvSpPr>
            <p:spPr>
              <a:xfrm>
                <a:off x="6135280" y="397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7" name="Freeform 389">
                <a:extLst>
                  <a:ext uri="{FF2B5EF4-FFF2-40B4-BE49-F238E27FC236}">
                    <a16:creationId xmlns:a16="http://schemas.microsoft.com/office/drawing/2014/main" id="{29119AC8-CAF7-C015-4043-C567AB721130}"/>
                  </a:ext>
                </a:extLst>
              </p:cNvPr>
              <p:cNvSpPr/>
              <p:nvPr/>
            </p:nvSpPr>
            <p:spPr>
              <a:xfrm>
                <a:off x="6215353" y="400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8" name="Freeform 390">
                <a:extLst>
                  <a:ext uri="{FF2B5EF4-FFF2-40B4-BE49-F238E27FC236}">
                    <a16:creationId xmlns:a16="http://schemas.microsoft.com/office/drawing/2014/main" id="{85F7DD51-6B4C-990E-ADB2-437635048B3A}"/>
                  </a:ext>
                </a:extLst>
              </p:cNvPr>
              <p:cNvSpPr/>
              <p:nvPr/>
            </p:nvSpPr>
            <p:spPr>
              <a:xfrm>
                <a:off x="6245569" y="397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79" name="Freeform 391">
                <a:extLst>
                  <a:ext uri="{FF2B5EF4-FFF2-40B4-BE49-F238E27FC236}">
                    <a16:creationId xmlns:a16="http://schemas.microsoft.com/office/drawing/2014/main" id="{7F9B0A3E-8DE2-028A-ED19-2940E1CC39B0}"/>
                  </a:ext>
                </a:extLst>
              </p:cNvPr>
              <p:cNvSpPr/>
              <p:nvPr/>
            </p:nvSpPr>
            <p:spPr>
              <a:xfrm>
                <a:off x="6215353" y="400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0" name="Freeform 392">
                <a:extLst>
                  <a:ext uri="{FF2B5EF4-FFF2-40B4-BE49-F238E27FC236}">
                    <a16:creationId xmlns:a16="http://schemas.microsoft.com/office/drawing/2014/main" id="{51A54B18-B11C-A778-BA9D-9D0B5373D7D5}"/>
                  </a:ext>
                </a:extLst>
              </p:cNvPr>
              <p:cNvSpPr/>
              <p:nvPr/>
            </p:nvSpPr>
            <p:spPr>
              <a:xfrm>
                <a:off x="6245569" y="397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1" name="Freeform 393">
                <a:extLst>
                  <a:ext uri="{FF2B5EF4-FFF2-40B4-BE49-F238E27FC236}">
                    <a16:creationId xmlns:a16="http://schemas.microsoft.com/office/drawing/2014/main" id="{76D9405D-0A01-2E8D-3B1E-81ED73728794}"/>
                  </a:ext>
                </a:extLst>
              </p:cNvPr>
              <p:cNvSpPr/>
              <p:nvPr/>
            </p:nvSpPr>
            <p:spPr>
              <a:xfrm>
                <a:off x="6389097" y="409568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2" name="Freeform 394">
                <a:extLst>
                  <a:ext uri="{FF2B5EF4-FFF2-40B4-BE49-F238E27FC236}">
                    <a16:creationId xmlns:a16="http://schemas.microsoft.com/office/drawing/2014/main" id="{A8391194-8AEC-CFCB-F3D6-F59F161900DB}"/>
                  </a:ext>
                </a:extLst>
              </p:cNvPr>
              <p:cNvSpPr/>
              <p:nvPr/>
            </p:nvSpPr>
            <p:spPr>
              <a:xfrm>
                <a:off x="6419313" y="406544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3" name="Freeform 395">
                <a:extLst>
                  <a:ext uri="{FF2B5EF4-FFF2-40B4-BE49-F238E27FC236}">
                    <a16:creationId xmlns:a16="http://schemas.microsoft.com/office/drawing/2014/main" id="{7DF7998C-1DA2-76E1-8B7D-D8847A3987DD}"/>
                  </a:ext>
                </a:extLst>
              </p:cNvPr>
              <p:cNvSpPr/>
              <p:nvPr/>
            </p:nvSpPr>
            <p:spPr>
              <a:xfrm>
                <a:off x="6562841" y="409568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4" name="Freeform 396">
                <a:extLst>
                  <a:ext uri="{FF2B5EF4-FFF2-40B4-BE49-F238E27FC236}">
                    <a16:creationId xmlns:a16="http://schemas.microsoft.com/office/drawing/2014/main" id="{4BAF337C-840A-61F1-CE06-228CBA2543D5}"/>
                  </a:ext>
                </a:extLst>
              </p:cNvPr>
              <p:cNvSpPr/>
              <p:nvPr/>
            </p:nvSpPr>
            <p:spPr>
              <a:xfrm>
                <a:off x="6593057" y="406544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5" name="Freeform 397">
                <a:extLst>
                  <a:ext uri="{FF2B5EF4-FFF2-40B4-BE49-F238E27FC236}">
                    <a16:creationId xmlns:a16="http://schemas.microsoft.com/office/drawing/2014/main" id="{5185E857-FCFC-56A7-BBAC-6A2A8D84650D}"/>
                  </a:ext>
                </a:extLst>
              </p:cNvPr>
              <p:cNvSpPr/>
              <p:nvPr/>
            </p:nvSpPr>
            <p:spPr>
              <a:xfrm>
                <a:off x="6633850" y="415161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6" name="Freeform 398">
                <a:extLst>
                  <a:ext uri="{FF2B5EF4-FFF2-40B4-BE49-F238E27FC236}">
                    <a16:creationId xmlns:a16="http://schemas.microsoft.com/office/drawing/2014/main" id="{A4FF4A7B-E46B-926C-57B3-DD12C6BCF54E}"/>
                  </a:ext>
                </a:extLst>
              </p:cNvPr>
              <p:cNvSpPr/>
              <p:nvPr/>
            </p:nvSpPr>
            <p:spPr>
              <a:xfrm>
                <a:off x="6664066" y="412138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7" name="Freeform 399">
                <a:extLst>
                  <a:ext uri="{FF2B5EF4-FFF2-40B4-BE49-F238E27FC236}">
                    <a16:creationId xmlns:a16="http://schemas.microsoft.com/office/drawing/2014/main" id="{D8B4F19D-14F4-8930-702B-DB2BE856A64D}"/>
                  </a:ext>
                </a:extLst>
              </p:cNvPr>
              <p:cNvSpPr/>
              <p:nvPr/>
            </p:nvSpPr>
            <p:spPr>
              <a:xfrm>
                <a:off x="6641404" y="415161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8" name="Freeform 400">
                <a:extLst>
                  <a:ext uri="{FF2B5EF4-FFF2-40B4-BE49-F238E27FC236}">
                    <a16:creationId xmlns:a16="http://schemas.microsoft.com/office/drawing/2014/main" id="{3D19ECD8-535F-685A-D9C3-C5E962C4DC61}"/>
                  </a:ext>
                </a:extLst>
              </p:cNvPr>
              <p:cNvSpPr/>
              <p:nvPr/>
            </p:nvSpPr>
            <p:spPr>
              <a:xfrm>
                <a:off x="6671620" y="412138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89" name="Freeform 401">
                <a:extLst>
                  <a:ext uri="{FF2B5EF4-FFF2-40B4-BE49-F238E27FC236}">
                    <a16:creationId xmlns:a16="http://schemas.microsoft.com/office/drawing/2014/main" id="{C7BD233A-A9D1-A504-70F9-E3B3AF2D18C0}"/>
                  </a:ext>
                </a:extLst>
              </p:cNvPr>
              <p:cNvSpPr/>
              <p:nvPr/>
            </p:nvSpPr>
            <p:spPr>
              <a:xfrm>
                <a:off x="6917883" y="428918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0" name="Freeform 402">
                <a:extLst>
                  <a:ext uri="{FF2B5EF4-FFF2-40B4-BE49-F238E27FC236}">
                    <a16:creationId xmlns:a16="http://schemas.microsoft.com/office/drawing/2014/main" id="{3CA1AA20-C0AA-4431-0D13-F89BE661B79B}"/>
                  </a:ext>
                </a:extLst>
              </p:cNvPr>
              <p:cNvSpPr/>
              <p:nvPr/>
            </p:nvSpPr>
            <p:spPr>
              <a:xfrm>
                <a:off x="6948100" y="425895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1" name="Freeform 403">
                <a:extLst>
                  <a:ext uri="{FF2B5EF4-FFF2-40B4-BE49-F238E27FC236}">
                    <a16:creationId xmlns:a16="http://schemas.microsoft.com/office/drawing/2014/main" id="{EDB79E7A-DE6F-ED79-30A3-B9416F9017A2}"/>
                  </a:ext>
                </a:extLst>
              </p:cNvPr>
              <p:cNvSpPr/>
              <p:nvPr/>
            </p:nvSpPr>
            <p:spPr>
              <a:xfrm>
                <a:off x="6979827" y="428918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2" name="Freeform 404">
                <a:extLst>
                  <a:ext uri="{FF2B5EF4-FFF2-40B4-BE49-F238E27FC236}">
                    <a16:creationId xmlns:a16="http://schemas.microsoft.com/office/drawing/2014/main" id="{05C6A53F-98F5-D6D9-E397-529819D62160}"/>
                  </a:ext>
                </a:extLst>
              </p:cNvPr>
              <p:cNvSpPr/>
              <p:nvPr/>
            </p:nvSpPr>
            <p:spPr>
              <a:xfrm>
                <a:off x="7010043" y="425895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3" name="Freeform 405">
                <a:extLst>
                  <a:ext uri="{FF2B5EF4-FFF2-40B4-BE49-F238E27FC236}">
                    <a16:creationId xmlns:a16="http://schemas.microsoft.com/office/drawing/2014/main" id="{2FF8E25F-BE7C-7B10-BE20-F9CB6094B01F}"/>
                  </a:ext>
                </a:extLst>
              </p:cNvPr>
              <p:cNvSpPr/>
              <p:nvPr/>
            </p:nvSpPr>
            <p:spPr>
              <a:xfrm>
                <a:off x="7082562" y="428918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4" name="Freeform 406">
                <a:extLst>
                  <a:ext uri="{FF2B5EF4-FFF2-40B4-BE49-F238E27FC236}">
                    <a16:creationId xmlns:a16="http://schemas.microsoft.com/office/drawing/2014/main" id="{07EE8CDD-F2F8-C288-9460-376A51B180E3}"/>
                  </a:ext>
                </a:extLst>
              </p:cNvPr>
              <p:cNvSpPr/>
              <p:nvPr/>
            </p:nvSpPr>
            <p:spPr>
              <a:xfrm>
                <a:off x="7112779" y="425895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5" name="Freeform 407">
                <a:extLst>
                  <a:ext uri="{FF2B5EF4-FFF2-40B4-BE49-F238E27FC236}">
                    <a16:creationId xmlns:a16="http://schemas.microsoft.com/office/drawing/2014/main" id="{8BA695BD-B4E5-135D-4239-D56AEB35D2FC}"/>
                  </a:ext>
                </a:extLst>
              </p:cNvPr>
              <p:cNvSpPr/>
              <p:nvPr/>
            </p:nvSpPr>
            <p:spPr>
              <a:xfrm>
                <a:off x="7531275" y="442675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6" name="Freeform 408">
                <a:extLst>
                  <a:ext uri="{FF2B5EF4-FFF2-40B4-BE49-F238E27FC236}">
                    <a16:creationId xmlns:a16="http://schemas.microsoft.com/office/drawing/2014/main" id="{45B1BC97-2608-A317-55DF-3387D3A6E292}"/>
                  </a:ext>
                </a:extLst>
              </p:cNvPr>
              <p:cNvSpPr/>
              <p:nvPr/>
            </p:nvSpPr>
            <p:spPr>
              <a:xfrm>
                <a:off x="7561491" y="439652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7" name="Freeform 409">
                <a:extLst>
                  <a:ext uri="{FF2B5EF4-FFF2-40B4-BE49-F238E27FC236}">
                    <a16:creationId xmlns:a16="http://schemas.microsoft.com/office/drawing/2014/main" id="{4F8144CA-A7FC-31F5-BDF3-2FCBE5325022}"/>
                  </a:ext>
                </a:extLst>
              </p:cNvPr>
              <p:cNvSpPr/>
              <p:nvPr/>
            </p:nvSpPr>
            <p:spPr>
              <a:xfrm>
                <a:off x="8996768" y="442675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98" name="Freeform 410">
                <a:extLst>
                  <a:ext uri="{FF2B5EF4-FFF2-40B4-BE49-F238E27FC236}">
                    <a16:creationId xmlns:a16="http://schemas.microsoft.com/office/drawing/2014/main" id="{A3FBAED8-C981-5921-724D-D4B8C678F376}"/>
                  </a:ext>
                </a:extLst>
              </p:cNvPr>
              <p:cNvSpPr/>
              <p:nvPr/>
            </p:nvSpPr>
            <p:spPr>
              <a:xfrm>
                <a:off x="9026984" y="439652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6" name="Graphic 4">
              <a:extLst>
                <a:ext uri="{FF2B5EF4-FFF2-40B4-BE49-F238E27FC236}">
                  <a16:creationId xmlns:a16="http://schemas.microsoft.com/office/drawing/2014/main" id="{4F403483-163F-9543-96BD-9B2669D45504}"/>
                </a:ext>
              </a:extLst>
            </p:cNvPr>
            <p:cNvGrpSpPr/>
            <p:nvPr/>
          </p:nvGrpSpPr>
          <p:grpSpPr>
            <a:xfrm>
              <a:off x="1164249" y="2555643"/>
              <a:ext cx="10397983" cy="6151013"/>
              <a:chOff x="2741984" y="969378"/>
              <a:chExt cx="7359191" cy="3876133"/>
            </a:xfrm>
          </p:grpSpPr>
          <p:sp>
            <p:nvSpPr>
              <p:cNvPr id="46" name="Freeform 5">
                <a:extLst>
                  <a:ext uri="{FF2B5EF4-FFF2-40B4-BE49-F238E27FC236}">
                    <a16:creationId xmlns:a16="http://schemas.microsoft.com/office/drawing/2014/main" id="{08B77BDF-DE5F-310A-4B2C-4FE38CCBF0C0}"/>
                  </a:ext>
                </a:extLst>
              </p:cNvPr>
              <p:cNvSpPr/>
              <p:nvPr/>
            </p:nvSpPr>
            <p:spPr>
              <a:xfrm>
                <a:off x="2806949" y="4782018"/>
                <a:ext cx="7294226" cy="15117"/>
              </a:xfrm>
              <a:custGeom>
                <a:avLst/>
                <a:gdLst>
                  <a:gd name="connsiteX0" fmla="*/ 0 w 7294226"/>
                  <a:gd name="connsiteY0" fmla="*/ 0 h 15117"/>
                  <a:gd name="connsiteX1" fmla="*/ 7294226 w 7294226"/>
                  <a:gd name="connsiteY1" fmla="*/ 0 h 15117"/>
                </a:gdLst>
                <a:ahLst/>
                <a:cxnLst>
                  <a:cxn ang="0">
                    <a:pos x="connsiteX0" y="connsiteY0"/>
                  </a:cxn>
                  <a:cxn ang="0">
                    <a:pos x="connsiteX1" y="connsiteY1"/>
                  </a:cxn>
                </a:cxnLst>
                <a:rect l="l" t="t" r="r" b="b"/>
                <a:pathLst>
                  <a:path w="7294226" h="15117">
                    <a:moveTo>
                      <a:pt x="0" y="0"/>
                    </a:moveTo>
                    <a:lnTo>
                      <a:pt x="7294226"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7" name="Freeform 6">
                <a:extLst>
                  <a:ext uri="{FF2B5EF4-FFF2-40B4-BE49-F238E27FC236}">
                    <a16:creationId xmlns:a16="http://schemas.microsoft.com/office/drawing/2014/main" id="{F5E5A0BE-83CC-DF9A-3631-39940C44DA84}"/>
                  </a:ext>
                </a:extLst>
              </p:cNvPr>
              <p:cNvSpPr/>
              <p:nvPr/>
            </p:nvSpPr>
            <p:spPr>
              <a:xfrm>
                <a:off x="2806949" y="969378"/>
                <a:ext cx="15108" cy="3812639"/>
              </a:xfrm>
              <a:custGeom>
                <a:avLst/>
                <a:gdLst>
                  <a:gd name="connsiteX0" fmla="*/ 0 w 15108"/>
                  <a:gd name="connsiteY0" fmla="*/ 3812640 h 3812639"/>
                  <a:gd name="connsiteX1" fmla="*/ 0 w 15108"/>
                  <a:gd name="connsiteY1" fmla="*/ 0 h 3812639"/>
                </a:gdLst>
                <a:ahLst/>
                <a:cxnLst>
                  <a:cxn ang="0">
                    <a:pos x="connsiteX0" y="connsiteY0"/>
                  </a:cxn>
                  <a:cxn ang="0">
                    <a:pos x="connsiteX1" y="connsiteY1"/>
                  </a:cxn>
                </a:cxnLst>
                <a:rect l="l" t="t" r="r" b="b"/>
                <a:pathLst>
                  <a:path w="15108" h="3812639">
                    <a:moveTo>
                      <a:pt x="0" y="381264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8" name="Freeform 7">
                <a:extLst>
                  <a:ext uri="{FF2B5EF4-FFF2-40B4-BE49-F238E27FC236}">
                    <a16:creationId xmlns:a16="http://schemas.microsoft.com/office/drawing/2014/main" id="{E9576554-E6DD-B3C8-E136-A996AB3CFE3C}"/>
                  </a:ext>
                </a:extLst>
              </p:cNvPr>
              <p:cNvSpPr/>
              <p:nvPr/>
            </p:nvSpPr>
            <p:spPr>
              <a:xfrm>
                <a:off x="2806949" y="4782018"/>
                <a:ext cx="7294226" cy="15117"/>
              </a:xfrm>
              <a:custGeom>
                <a:avLst/>
                <a:gdLst>
                  <a:gd name="connsiteX0" fmla="*/ 0 w 7294226"/>
                  <a:gd name="connsiteY0" fmla="*/ 0 h 15117"/>
                  <a:gd name="connsiteX1" fmla="*/ 7294226 w 7294226"/>
                  <a:gd name="connsiteY1" fmla="*/ 0 h 15117"/>
                </a:gdLst>
                <a:ahLst/>
                <a:cxnLst>
                  <a:cxn ang="0">
                    <a:pos x="connsiteX0" y="connsiteY0"/>
                  </a:cxn>
                  <a:cxn ang="0">
                    <a:pos x="connsiteX1" y="connsiteY1"/>
                  </a:cxn>
                </a:cxnLst>
                <a:rect l="l" t="t" r="r" b="b"/>
                <a:pathLst>
                  <a:path w="7294226" h="15117">
                    <a:moveTo>
                      <a:pt x="0" y="0"/>
                    </a:moveTo>
                    <a:lnTo>
                      <a:pt x="7294226"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49" name="Freeform 8">
                <a:extLst>
                  <a:ext uri="{FF2B5EF4-FFF2-40B4-BE49-F238E27FC236}">
                    <a16:creationId xmlns:a16="http://schemas.microsoft.com/office/drawing/2014/main" id="{DA7B35AE-D26B-9562-4C09-3AB64B4917ED}"/>
                  </a:ext>
                </a:extLst>
              </p:cNvPr>
              <p:cNvSpPr/>
              <p:nvPr/>
            </p:nvSpPr>
            <p:spPr>
              <a:xfrm>
                <a:off x="2977671"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 name="Freeform 9">
                <a:extLst>
                  <a:ext uri="{FF2B5EF4-FFF2-40B4-BE49-F238E27FC236}">
                    <a16:creationId xmlns:a16="http://schemas.microsoft.com/office/drawing/2014/main" id="{B3A64D85-A225-2D82-2ADB-48D857F32B69}"/>
                  </a:ext>
                </a:extLst>
              </p:cNvPr>
              <p:cNvSpPr/>
              <p:nvPr/>
            </p:nvSpPr>
            <p:spPr>
              <a:xfrm>
                <a:off x="3217891"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 name="Freeform 10">
                <a:extLst>
                  <a:ext uri="{FF2B5EF4-FFF2-40B4-BE49-F238E27FC236}">
                    <a16:creationId xmlns:a16="http://schemas.microsoft.com/office/drawing/2014/main" id="{D5BD6C37-07E4-8A77-31C3-C3FB212D7F2E}"/>
                  </a:ext>
                </a:extLst>
              </p:cNvPr>
              <p:cNvSpPr/>
              <p:nvPr/>
            </p:nvSpPr>
            <p:spPr>
              <a:xfrm>
                <a:off x="3456600"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 name="Freeform 11">
                <a:extLst>
                  <a:ext uri="{FF2B5EF4-FFF2-40B4-BE49-F238E27FC236}">
                    <a16:creationId xmlns:a16="http://schemas.microsoft.com/office/drawing/2014/main" id="{80D49460-3D47-74F5-282F-D301DE399207}"/>
                  </a:ext>
                </a:extLst>
              </p:cNvPr>
              <p:cNvSpPr/>
              <p:nvPr/>
            </p:nvSpPr>
            <p:spPr>
              <a:xfrm>
                <a:off x="3696820"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 name="Freeform 12">
                <a:extLst>
                  <a:ext uri="{FF2B5EF4-FFF2-40B4-BE49-F238E27FC236}">
                    <a16:creationId xmlns:a16="http://schemas.microsoft.com/office/drawing/2014/main" id="{D820D10F-4324-2835-E242-70742B75DDE4}"/>
                  </a:ext>
                </a:extLst>
              </p:cNvPr>
              <p:cNvSpPr/>
              <p:nvPr/>
            </p:nvSpPr>
            <p:spPr>
              <a:xfrm>
                <a:off x="3937040"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 name="Freeform 13">
                <a:extLst>
                  <a:ext uri="{FF2B5EF4-FFF2-40B4-BE49-F238E27FC236}">
                    <a16:creationId xmlns:a16="http://schemas.microsoft.com/office/drawing/2014/main" id="{FFB8BD85-E46D-CCCB-CBE2-7C21B58ACDAC}"/>
                  </a:ext>
                </a:extLst>
              </p:cNvPr>
              <p:cNvSpPr/>
              <p:nvPr/>
            </p:nvSpPr>
            <p:spPr>
              <a:xfrm>
                <a:off x="4175750"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 name="Freeform 14">
                <a:extLst>
                  <a:ext uri="{FF2B5EF4-FFF2-40B4-BE49-F238E27FC236}">
                    <a16:creationId xmlns:a16="http://schemas.microsoft.com/office/drawing/2014/main" id="{FBC5F862-71A2-4B1C-0F1D-7FBE0AA37F2C}"/>
                  </a:ext>
                </a:extLst>
              </p:cNvPr>
              <p:cNvSpPr/>
              <p:nvPr/>
            </p:nvSpPr>
            <p:spPr>
              <a:xfrm>
                <a:off x="4415970"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 name="Freeform 15">
                <a:extLst>
                  <a:ext uri="{FF2B5EF4-FFF2-40B4-BE49-F238E27FC236}">
                    <a16:creationId xmlns:a16="http://schemas.microsoft.com/office/drawing/2014/main" id="{51FF4B0D-337B-5D19-A3E1-13820250220E}"/>
                  </a:ext>
                </a:extLst>
              </p:cNvPr>
              <p:cNvSpPr/>
              <p:nvPr/>
            </p:nvSpPr>
            <p:spPr>
              <a:xfrm>
                <a:off x="4656189"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 name="Freeform 16">
                <a:extLst>
                  <a:ext uri="{FF2B5EF4-FFF2-40B4-BE49-F238E27FC236}">
                    <a16:creationId xmlns:a16="http://schemas.microsoft.com/office/drawing/2014/main" id="{49B557CE-9E03-0935-D0BF-C1F69767C1C8}"/>
                  </a:ext>
                </a:extLst>
              </p:cNvPr>
              <p:cNvSpPr/>
              <p:nvPr/>
            </p:nvSpPr>
            <p:spPr>
              <a:xfrm>
                <a:off x="4894899"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 name="Freeform 17">
                <a:extLst>
                  <a:ext uri="{FF2B5EF4-FFF2-40B4-BE49-F238E27FC236}">
                    <a16:creationId xmlns:a16="http://schemas.microsoft.com/office/drawing/2014/main" id="{DD69B057-A5FA-8F5A-9258-48BBDC8AD0C7}"/>
                  </a:ext>
                </a:extLst>
              </p:cNvPr>
              <p:cNvSpPr/>
              <p:nvPr/>
            </p:nvSpPr>
            <p:spPr>
              <a:xfrm>
                <a:off x="5135119"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 name="Freeform 18">
                <a:extLst>
                  <a:ext uri="{FF2B5EF4-FFF2-40B4-BE49-F238E27FC236}">
                    <a16:creationId xmlns:a16="http://schemas.microsoft.com/office/drawing/2014/main" id="{71D5B3E9-E6D5-0778-F9D4-63014F017DB2}"/>
                  </a:ext>
                </a:extLst>
              </p:cNvPr>
              <p:cNvSpPr/>
              <p:nvPr/>
            </p:nvSpPr>
            <p:spPr>
              <a:xfrm>
                <a:off x="5375339"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 name="Freeform 19">
                <a:extLst>
                  <a:ext uri="{FF2B5EF4-FFF2-40B4-BE49-F238E27FC236}">
                    <a16:creationId xmlns:a16="http://schemas.microsoft.com/office/drawing/2014/main" id="{870EA6D3-B821-BA24-B7BB-CA2697385E29}"/>
                  </a:ext>
                </a:extLst>
              </p:cNvPr>
              <p:cNvSpPr/>
              <p:nvPr/>
            </p:nvSpPr>
            <p:spPr>
              <a:xfrm>
                <a:off x="5614048"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 name="Freeform 20">
                <a:extLst>
                  <a:ext uri="{FF2B5EF4-FFF2-40B4-BE49-F238E27FC236}">
                    <a16:creationId xmlns:a16="http://schemas.microsoft.com/office/drawing/2014/main" id="{14545E69-2CEC-6A06-1549-72528C0B2BFE}"/>
                  </a:ext>
                </a:extLst>
              </p:cNvPr>
              <p:cNvSpPr/>
              <p:nvPr/>
            </p:nvSpPr>
            <p:spPr>
              <a:xfrm>
                <a:off x="5854268"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 name="Freeform 21">
                <a:extLst>
                  <a:ext uri="{FF2B5EF4-FFF2-40B4-BE49-F238E27FC236}">
                    <a16:creationId xmlns:a16="http://schemas.microsoft.com/office/drawing/2014/main" id="{3B0158E1-047A-2151-2E12-D7D2173202DA}"/>
                  </a:ext>
                </a:extLst>
              </p:cNvPr>
              <p:cNvSpPr/>
              <p:nvPr/>
            </p:nvSpPr>
            <p:spPr>
              <a:xfrm>
                <a:off x="6094488"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 name="Freeform 22">
                <a:extLst>
                  <a:ext uri="{FF2B5EF4-FFF2-40B4-BE49-F238E27FC236}">
                    <a16:creationId xmlns:a16="http://schemas.microsoft.com/office/drawing/2014/main" id="{8F68D6CB-DD42-1320-05C1-D9D6C50FC808}"/>
                  </a:ext>
                </a:extLst>
              </p:cNvPr>
              <p:cNvSpPr/>
              <p:nvPr/>
            </p:nvSpPr>
            <p:spPr>
              <a:xfrm>
                <a:off x="6333197"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 name="Freeform 23">
                <a:extLst>
                  <a:ext uri="{FF2B5EF4-FFF2-40B4-BE49-F238E27FC236}">
                    <a16:creationId xmlns:a16="http://schemas.microsoft.com/office/drawing/2014/main" id="{C4AD9508-B912-1657-9CF9-5FD71AF71759}"/>
                  </a:ext>
                </a:extLst>
              </p:cNvPr>
              <p:cNvSpPr/>
              <p:nvPr/>
            </p:nvSpPr>
            <p:spPr>
              <a:xfrm>
                <a:off x="6573417"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 name="Freeform 24">
                <a:extLst>
                  <a:ext uri="{FF2B5EF4-FFF2-40B4-BE49-F238E27FC236}">
                    <a16:creationId xmlns:a16="http://schemas.microsoft.com/office/drawing/2014/main" id="{F9068FBF-C128-2F08-CF57-A937D3F103A8}"/>
                  </a:ext>
                </a:extLst>
              </p:cNvPr>
              <p:cNvSpPr/>
              <p:nvPr/>
            </p:nvSpPr>
            <p:spPr>
              <a:xfrm>
                <a:off x="6813637"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 name="Freeform 25">
                <a:extLst>
                  <a:ext uri="{FF2B5EF4-FFF2-40B4-BE49-F238E27FC236}">
                    <a16:creationId xmlns:a16="http://schemas.microsoft.com/office/drawing/2014/main" id="{0A88C675-8AE7-F4C7-270F-3F16F017DB3C}"/>
                  </a:ext>
                </a:extLst>
              </p:cNvPr>
              <p:cNvSpPr/>
              <p:nvPr/>
            </p:nvSpPr>
            <p:spPr>
              <a:xfrm>
                <a:off x="7053857"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 name="Freeform 26">
                <a:extLst>
                  <a:ext uri="{FF2B5EF4-FFF2-40B4-BE49-F238E27FC236}">
                    <a16:creationId xmlns:a16="http://schemas.microsoft.com/office/drawing/2014/main" id="{2F67A823-7E56-9F09-885A-5AF3284E9857}"/>
                  </a:ext>
                </a:extLst>
              </p:cNvPr>
              <p:cNvSpPr/>
              <p:nvPr/>
            </p:nvSpPr>
            <p:spPr>
              <a:xfrm>
                <a:off x="7292566"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 name="Freeform 27">
                <a:extLst>
                  <a:ext uri="{FF2B5EF4-FFF2-40B4-BE49-F238E27FC236}">
                    <a16:creationId xmlns:a16="http://schemas.microsoft.com/office/drawing/2014/main" id="{E5361B59-D7A3-B9E8-0326-F1141816E456}"/>
                  </a:ext>
                </a:extLst>
              </p:cNvPr>
              <p:cNvSpPr/>
              <p:nvPr/>
            </p:nvSpPr>
            <p:spPr>
              <a:xfrm>
                <a:off x="7532786"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 name="Freeform 28">
                <a:extLst>
                  <a:ext uri="{FF2B5EF4-FFF2-40B4-BE49-F238E27FC236}">
                    <a16:creationId xmlns:a16="http://schemas.microsoft.com/office/drawing/2014/main" id="{646DE73D-B151-FAF9-FAF2-16D557DA1A8A}"/>
                  </a:ext>
                </a:extLst>
              </p:cNvPr>
              <p:cNvSpPr/>
              <p:nvPr/>
            </p:nvSpPr>
            <p:spPr>
              <a:xfrm>
                <a:off x="7773006"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 name="Freeform 29">
                <a:extLst>
                  <a:ext uri="{FF2B5EF4-FFF2-40B4-BE49-F238E27FC236}">
                    <a16:creationId xmlns:a16="http://schemas.microsoft.com/office/drawing/2014/main" id="{53473FD3-3A78-BBAA-694C-EC401FC3355C}"/>
                  </a:ext>
                </a:extLst>
              </p:cNvPr>
              <p:cNvSpPr/>
              <p:nvPr/>
            </p:nvSpPr>
            <p:spPr>
              <a:xfrm>
                <a:off x="8011715"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 name="Freeform 30">
                <a:extLst>
                  <a:ext uri="{FF2B5EF4-FFF2-40B4-BE49-F238E27FC236}">
                    <a16:creationId xmlns:a16="http://schemas.microsoft.com/office/drawing/2014/main" id="{B208A313-B819-A695-8813-8D87297EA9BE}"/>
                  </a:ext>
                </a:extLst>
              </p:cNvPr>
              <p:cNvSpPr/>
              <p:nvPr/>
            </p:nvSpPr>
            <p:spPr>
              <a:xfrm>
                <a:off x="8251935"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 name="Freeform 31">
                <a:extLst>
                  <a:ext uri="{FF2B5EF4-FFF2-40B4-BE49-F238E27FC236}">
                    <a16:creationId xmlns:a16="http://schemas.microsoft.com/office/drawing/2014/main" id="{29BFA373-980A-E856-0711-0BB4BEBC4FB1}"/>
                  </a:ext>
                </a:extLst>
              </p:cNvPr>
              <p:cNvSpPr/>
              <p:nvPr/>
            </p:nvSpPr>
            <p:spPr>
              <a:xfrm>
                <a:off x="8492155"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3" name="Freeform 32">
                <a:extLst>
                  <a:ext uri="{FF2B5EF4-FFF2-40B4-BE49-F238E27FC236}">
                    <a16:creationId xmlns:a16="http://schemas.microsoft.com/office/drawing/2014/main" id="{0EFF6534-7E7E-823C-0FC5-AAB5A04AE7F0}"/>
                  </a:ext>
                </a:extLst>
              </p:cNvPr>
              <p:cNvSpPr/>
              <p:nvPr/>
            </p:nvSpPr>
            <p:spPr>
              <a:xfrm>
                <a:off x="8730864"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4" name="Freeform 33">
                <a:extLst>
                  <a:ext uri="{FF2B5EF4-FFF2-40B4-BE49-F238E27FC236}">
                    <a16:creationId xmlns:a16="http://schemas.microsoft.com/office/drawing/2014/main" id="{9303EC73-39C5-9B3B-0423-768BF56328F1}"/>
                  </a:ext>
                </a:extLst>
              </p:cNvPr>
              <p:cNvSpPr/>
              <p:nvPr/>
            </p:nvSpPr>
            <p:spPr>
              <a:xfrm>
                <a:off x="8971084"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5" name="Freeform 34">
                <a:extLst>
                  <a:ext uri="{FF2B5EF4-FFF2-40B4-BE49-F238E27FC236}">
                    <a16:creationId xmlns:a16="http://schemas.microsoft.com/office/drawing/2014/main" id="{830FB126-9147-5984-C051-2A99DEAC47AC}"/>
                  </a:ext>
                </a:extLst>
              </p:cNvPr>
              <p:cNvSpPr/>
              <p:nvPr/>
            </p:nvSpPr>
            <p:spPr>
              <a:xfrm>
                <a:off x="9211304"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6" name="Freeform 35">
                <a:extLst>
                  <a:ext uri="{FF2B5EF4-FFF2-40B4-BE49-F238E27FC236}">
                    <a16:creationId xmlns:a16="http://schemas.microsoft.com/office/drawing/2014/main" id="{C54AF184-BE65-D0B9-F1C4-9272499AE2F3}"/>
                  </a:ext>
                </a:extLst>
              </p:cNvPr>
              <p:cNvSpPr/>
              <p:nvPr/>
            </p:nvSpPr>
            <p:spPr>
              <a:xfrm>
                <a:off x="9450013"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7" name="Freeform 36">
                <a:extLst>
                  <a:ext uri="{FF2B5EF4-FFF2-40B4-BE49-F238E27FC236}">
                    <a16:creationId xmlns:a16="http://schemas.microsoft.com/office/drawing/2014/main" id="{DDAB3C60-0EA6-01C9-A775-31A5B150810D}"/>
                  </a:ext>
                </a:extLst>
              </p:cNvPr>
              <p:cNvSpPr/>
              <p:nvPr/>
            </p:nvSpPr>
            <p:spPr>
              <a:xfrm>
                <a:off x="9690233"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8" name="Freeform 37">
                <a:extLst>
                  <a:ext uri="{FF2B5EF4-FFF2-40B4-BE49-F238E27FC236}">
                    <a16:creationId xmlns:a16="http://schemas.microsoft.com/office/drawing/2014/main" id="{C6F0EC8D-3A8E-7CC5-D486-22A86CEAD67B}"/>
                  </a:ext>
                </a:extLst>
              </p:cNvPr>
              <p:cNvSpPr/>
              <p:nvPr/>
            </p:nvSpPr>
            <p:spPr>
              <a:xfrm>
                <a:off x="9930453" y="4782018"/>
                <a:ext cx="15108" cy="63493"/>
              </a:xfrm>
              <a:custGeom>
                <a:avLst/>
                <a:gdLst>
                  <a:gd name="connsiteX0" fmla="*/ 0 w 15108"/>
                  <a:gd name="connsiteY0" fmla="*/ 0 h 63493"/>
                  <a:gd name="connsiteX1" fmla="*/ 0 w 15108"/>
                  <a:gd name="connsiteY1" fmla="*/ 63494 h 63493"/>
                </a:gdLst>
                <a:ahLst/>
                <a:cxnLst>
                  <a:cxn ang="0">
                    <a:pos x="connsiteX0" y="connsiteY0"/>
                  </a:cxn>
                  <a:cxn ang="0">
                    <a:pos x="connsiteX1" y="connsiteY1"/>
                  </a:cxn>
                </a:cxnLst>
                <a:rect l="l" t="t" r="r" b="b"/>
                <a:pathLst>
                  <a:path w="15108" h="63493">
                    <a:moveTo>
                      <a:pt x="0" y="0"/>
                    </a:moveTo>
                    <a:lnTo>
                      <a:pt x="0" y="63494"/>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9" name="Freeform 38">
                <a:extLst>
                  <a:ext uri="{FF2B5EF4-FFF2-40B4-BE49-F238E27FC236}">
                    <a16:creationId xmlns:a16="http://schemas.microsoft.com/office/drawing/2014/main" id="{2442977B-0B82-54DF-7AAB-D67E0C89C8E8}"/>
                  </a:ext>
                </a:extLst>
              </p:cNvPr>
              <p:cNvSpPr/>
              <p:nvPr/>
            </p:nvSpPr>
            <p:spPr>
              <a:xfrm>
                <a:off x="2806949" y="969378"/>
                <a:ext cx="15108" cy="3812639"/>
              </a:xfrm>
              <a:custGeom>
                <a:avLst/>
                <a:gdLst>
                  <a:gd name="connsiteX0" fmla="*/ 0 w 15108"/>
                  <a:gd name="connsiteY0" fmla="*/ 3812640 h 3812639"/>
                  <a:gd name="connsiteX1" fmla="*/ 0 w 15108"/>
                  <a:gd name="connsiteY1" fmla="*/ 0 h 3812639"/>
                </a:gdLst>
                <a:ahLst/>
                <a:cxnLst>
                  <a:cxn ang="0">
                    <a:pos x="connsiteX0" y="connsiteY0"/>
                  </a:cxn>
                  <a:cxn ang="0">
                    <a:pos x="connsiteX1" y="connsiteY1"/>
                  </a:cxn>
                </a:cxnLst>
                <a:rect l="l" t="t" r="r" b="b"/>
                <a:pathLst>
                  <a:path w="15108" h="3812639">
                    <a:moveTo>
                      <a:pt x="0" y="381264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0" name="Freeform 39">
                <a:extLst>
                  <a:ext uri="{FF2B5EF4-FFF2-40B4-BE49-F238E27FC236}">
                    <a16:creationId xmlns:a16="http://schemas.microsoft.com/office/drawing/2014/main" id="{7F1F9BA8-AD29-3C6F-FBF3-11330D6EA85A}"/>
                  </a:ext>
                </a:extLst>
              </p:cNvPr>
              <p:cNvSpPr/>
              <p:nvPr/>
            </p:nvSpPr>
            <p:spPr>
              <a:xfrm>
                <a:off x="2773711" y="4336051"/>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1" name="Freeform 40">
                <a:extLst>
                  <a:ext uri="{FF2B5EF4-FFF2-40B4-BE49-F238E27FC236}">
                    <a16:creationId xmlns:a16="http://schemas.microsoft.com/office/drawing/2014/main" id="{2ACC56A6-AEB8-2FB2-6095-0BE1C10FC855}"/>
                  </a:ext>
                </a:extLst>
              </p:cNvPr>
              <p:cNvSpPr/>
              <p:nvPr/>
            </p:nvSpPr>
            <p:spPr>
              <a:xfrm>
                <a:off x="2773711" y="3605875"/>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2" name="Freeform 41">
                <a:extLst>
                  <a:ext uri="{FF2B5EF4-FFF2-40B4-BE49-F238E27FC236}">
                    <a16:creationId xmlns:a16="http://schemas.microsoft.com/office/drawing/2014/main" id="{C903CBB1-1210-AD2B-20D9-04A5D9E8DD20}"/>
                  </a:ext>
                </a:extLst>
              </p:cNvPr>
              <p:cNvSpPr/>
              <p:nvPr/>
            </p:nvSpPr>
            <p:spPr>
              <a:xfrm>
                <a:off x="2773711" y="2875698"/>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3" name="Freeform 42">
                <a:extLst>
                  <a:ext uri="{FF2B5EF4-FFF2-40B4-BE49-F238E27FC236}">
                    <a16:creationId xmlns:a16="http://schemas.microsoft.com/office/drawing/2014/main" id="{4A0A6C20-B573-F9FA-CB29-3376D2788768}"/>
                  </a:ext>
                </a:extLst>
              </p:cNvPr>
              <p:cNvSpPr/>
              <p:nvPr/>
            </p:nvSpPr>
            <p:spPr>
              <a:xfrm>
                <a:off x="2773711" y="2145522"/>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4" name="Freeform 43">
                <a:extLst>
                  <a:ext uri="{FF2B5EF4-FFF2-40B4-BE49-F238E27FC236}">
                    <a16:creationId xmlns:a16="http://schemas.microsoft.com/office/drawing/2014/main" id="{E8742A13-05DE-1486-C8CD-D454537B9841}"/>
                  </a:ext>
                </a:extLst>
              </p:cNvPr>
              <p:cNvSpPr/>
              <p:nvPr/>
            </p:nvSpPr>
            <p:spPr>
              <a:xfrm>
                <a:off x="2773711" y="1415345"/>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5" name="Freeform 44">
                <a:extLst>
                  <a:ext uri="{FF2B5EF4-FFF2-40B4-BE49-F238E27FC236}">
                    <a16:creationId xmlns:a16="http://schemas.microsoft.com/office/drawing/2014/main" id="{2175BFB3-7EB2-DCB6-FA5B-B9A751E4AE2F}"/>
                  </a:ext>
                </a:extLst>
              </p:cNvPr>
              <p:cNvSpPr/>
              <p:nvPr/>
            </p:nvSpPr>
            <p:spPr>
              <a:xfrm>
                <a:off x="2741984" y="4701895"/>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6" name="Freeform 45">
                <a:extLst>
                  <a:ext uri="{FF2B5EF4-FFF2-40B4-BE49-F238E27FC236}">
                    <a16:creationId xmlns:a16="http://schemas.microsoft.com/office/drawing/2014/main" id="{56DE369B-3832-128C-1A84-F096204B3468}"/>
                  </a:ext>
                </a:extLst>
              </p:cNvPr>
              <p:cNvSpPr/>
              <p:nvPr/>
            </p:nvSpPr>
            <p:spPr>
              <a:xfrm>
                <a:off x="2741984" y="3971719"/>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7" name="Freeform 46">
                <a:extLst>
                  <a:ext uri="{FF2B5EF4-FFF2-40B4-BE49-F238E27FC236}">
                    <a16:creationId xmlns:a16="http://schemas.microsoft.com/office/drawing/2014/main" id="{209B26C6-D829-5BDA-5B6C-3D803DB53C54}"/>
                  </a:ext>
                </a:extLst>
              </p:cNvPr>
              <p:cNvSpPr/>
              <p:nvPr/>
            </p:nvSpPr>
            <p:spPr>
              <a:xfrm>
                <a:off x="2741984" y="3241542"/>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8" name="Freeform 47">
                <a:extLst>
                  <a:ext uri="{FF2B5EF4-FFF2-40B4-BE49-F238E27FC236}">
                    <a16:creationId xmlns:a16="http://schemas.microsoft.com/office/drawing/2014/main" id="{5344A8B8-3ED7-A793-F712-3BA18514FD6B}"/>
                  </a:ext>
                </a:extLst>
              </p:cNvPr>
              <p:cNvSpPr/>
              <p:nvPr/>
            </p:nvSpPr>
            <p:spPr>
              <a:xfrm>
                <a:off x="2741984" y="2511366"/>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89" name="Freeform 48">
                <a:extLst>
                  <a:ext uri="{FF2B5EF4-FFF2-40B4-BE49-F238E27FC236}">
                    <a16:creationId xmlns:a16="http://schemas.microsoft.com/office/drawing/2014/main" id="{CBB339B8-051D-F3B7-5E28-FAE01C297610}"/>
                  </a:ext>
                </a:extLst>
              </p:cNvPr>
              <p:cNvSpPr/>
              <p:nvPr/>
            </p:nvSpPr>
            <p:spPr>
              <a:xfrm>
                <a:off x="2741984" y="1781189"/>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90" name="Freeform 49">
                <a:extLst>
                  <a:ext uri="{FF2B5EF4-FFF2-40B4-BE49-F238E27FC236}">
                    <a16:creationId xmlns:a16="http://schemas.microsoft.com/office/drawing/2014/main" id="{3C074575-8BD4-EBB0-A0D7-8FCD07D24EFD}"/>
                  </a:ext>
                </a:extLst>
              </p:cNvPr>
              <p:cNvSpPr/>
              <p:nvPr/>
            </p:nvSpPr>
            <p:spPr>
              <a:xfrm>
                <a:off x="2741984" y="1051013"/>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7" name="Group 6">
              <a:extLst>
                <a:ext uri="{FF2B5EF4-FFF2-40B4-BE49-F238E27FC236}">
                  <a16:creationId xmlns:a16="http://schemas.microsoft.com/office/drawing/2014/main" id="{E753E8F5-F6A4-8AA1-335E-BFB82F4972DC}"/>
                </a:ext>
              </a:extLst>
            </p:cNvPr>
            <p:cNvGrpSpPr/>
            <p:nvPr/>
          </p:nvGrpSpPr>
          <p:grpSpPr>
            <a:xfrm>
              <a:off x="871211" y="8333294"/>
              <a:ext cx="10862676" cy="1195694"/>
              <a:chOff x="871211" y="8333294"/>
              <a:chExt cx="10862676" cy="1195694"/>
            </a:xfrm>
          </p:grpSpPr>
          <p:sp>
            <p:nvSpPr>
              <p:cNvPr id="14" name="TextBox 13">
                <a:extLst>
                  <a:ext uri="{FF2B5EF4-FFF2-40B4-BE49-F238E27FC236}">
                    <a16:creationId xmlns:a16="http://schemas.microsoft.com/office/drawing/2014/main" id="{9DF36E53-D54B-B41E-55BF-25CC214F5B88}"/>
                  </a:ext>
                </a:extLst>
              </p:cNvPr>
              <p:cNvSpPr txBox="1"/>
              <p:nvPr/>
            </p:nvSpPr>
            <p:spPr>
              <a:xfrm>
                <a:off x="1392759"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0</a:t>
                </a:r>
              </a:p>
            </p:txBody>
          </p:sp>
          <p:sp>
            <p:nvSpPr>
              <p:cNvPr id="15" name="TextBox 14">
                <a:extLst>
                  <a:ext uri="{FF2B5EF4-FFF2-40B4-BE49-F238E27FC236}">
                    <a16:creationId xmlns:a16="http://schemas.microsoft.com/office/drawing/2014/main" id="{70D7B1F5-C72E-40A4-A499-E606FFB532B3}"/>
                  </a:ext>
                </a:extLst>
              </p:cNvPr>
              <p:cNvSpPr txBox="1"/>
              <p:nvPr/>
            </p:nvSpPr>
            <p:spPr>
              <a:xfrm>
                <a:off x="1731513"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a:t>
                </a:r>
              </a:p>
            </p:txBody>
          </p:sp>
          <p:sp>
            <p:nvSpPr>
              <p:cNvPr id="16" name="TextBox 15">
                <a:extLst>
                  <a:ext uri="{FF2B5EF4-FFF2-40B4-BE49-F238E27FC236}">
                    <a16:creationId xmlns:a16="http://schemas.microsoft.com/office/drawing/2014/main" id="{B7EE1E84-7895-ED0E-1FD3-309BEFA414F7}"/>
                  </a:ext>
                </a:extLst>
              </p:cNvPr>
              <p:cNvSpPr txBox="1"/>
              <p:nvPr/>
            </p:nvSpPr>
            <p:spPr>
              <a:xfrm>
                <a:off x="2070193"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a:t>
                </a:r>
              </a:p>
            </p:txBody>
          </p:sp>
          <p:sp>
            <p:nvSpPr>
              <p:cNvPr id="17" name="TextBox 16">
                <a:extLst>
                  <a:ext uri="{FF2B5EF4-FFF2-40B4-BE49-F238E27FC236}">
                    <a16:creationId xmlns:a16="http://schemas.microsoft.com/office/drawing/2014/main" id="{F7111AE8-AE7C-92BF-466B-4B33AAAB9A5A}"/>
                  </a:ext>
                </a:extLst>
              </p:cNvPr>
              <p:cNvSpPr txBox="1"/>
              <p:nvPr/>
            </p:nvSpPr>
            <p:spPr>
              <a:xfrm>
                <a:off x="2408965"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a:t>
                </a:r>
              </a:p>
            </p:txBody>
          </p:sp>
          <p:sp>
            <p:nvSpPr>
              <p:cNvPr id="18" name="TextBox 17">
                <a:extLst>
                  <a:ext uri="{FF2B5EF4-FFF2-40B4-BE49-F238E27FC236}">
                    <a16:creationId xmlns:a16="http://schemas.microsoft.com/office/drawing/2014/main" id="{C8B5CD7B-631D-8BF3-486C-0323C4CD4903}"/>
                  </a:ext>
                </a:extLst>
              </p:cNvPr>
              <p:cNvSpPr txBox="1"/>
              <p:nvPr/>
            </p:nvSpPr>
            <p:spPr>
              <a:xfrm>
                <a:off x="2747762"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4</a:t>
                </a:r>
              </a:p>
            </p:txBody>
          </p:sp>
          <p:sp>
            <p:nvSpPr>
              <p:cNvPr id="19" name="TextBox 18">
                <a:extLst>
                  <a:ext uri="{FF2B5EF4-FFF2-40B4-BE49-F238E27FC236}">
                    <a16:creationId xmlns:a16="http://schemas.microsoft.com/office/drawing/2014/main" id="{35A9746F-C8AF-F1A5-2C4F-663B0073711E}"/>
                  </a:ext>
                </a:extLst>
              </p:cNvPr>
              <p:cNvSpPr txBox="1"/>
              <p:nvPr/>
            </p:nvSpPr>
            <p:spPr>
              <a:xfrm>
                <a:off x="3086556"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5</a:t>
                </a:r>
              </a:p>
            </p:txBody>
          </p:sp>
          <p:sp>
            <p:nvSpPr>
              <p:cNvPr id="20" name="TextBox 19">
                <a:extLst>
                  <a:ext uri="{FF2B5EF4-FFF2-40B4-BE49-F238E27FC236}">
                    <a16:creationId xmlns:a16="http://schemas.microsoft.com/office/drawing/2014/main" id="{6DFD42F5-D4D8-C682-CA12-D2E8503B15FD}"/>
                  </a:ext>
                </a:extLst>
              </p:cNvPr>
              <p:cNvSpPr txBox="1"/>
              <p:nvPr/>
            </p:nvSpPr>
            <p:spPr>
              <a:xfrm>
                <a:off x="3425310"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6</a:t>
                </a:r>
              </a:p>
            </p:txBody>
          </p:sp>
          <p:sp>
            <p:nvSpPr>
              <p:cNvPr id="21" name="TextBox 20">
                <a:extLst>
                  <a:ext uri="{FF2B5EF4-FFF2-40B4-BE49-F238E27FC236}">
                    <a16:creationId xmlns:a16="http://schemas.microsoft.com/office/drawing/2014/main" id="{13C076BB-C467-C03A-48A6-35489A21FBD5}"/>
                  </a:ext>
                </a:extLst>
              </p:cNvPr>
              <p:cNvSpPr txBox="1"/>
              <p:nvPr/>
            </p:nvSpPr>
            <p:spPr>
              <a:xfrm>
                <a:off x="3764122"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7</a:t>
                </a:r>
              </a:p>
            </p:txBody>
          </p:sp>
          <p:sp>
            <p:nvSpPr>
              <p:cNvPr id="22" name="TextBox 21">
                <a:extLst>
                  <a:ext uri="{FF2B5EF4-FFF2-40B4-BE49-F238E27FC236}">
                    <a16:creationId xmlns:a16="http://schemas.microsoft.com/office/drawing/2014/main" id="{17537393-3252-3909-F0BD-01E3E0B382C5}"/>
                  </a:ext>
                </a:extLst>
              </p:cNvPr>
              <p:cNvSpPr txBox="1"/>
              <p:nvPr/>
            </p:nvSpPr>
            <p:spPr>
              <a:xfrm>
                <a:off x="4102702"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8</a:t>
                </a:r>
              </a:p>
            </p:txBody>
          </p:sp>
          <p:sp>
            <p:nvSpPr>
              <p:cNvPr id="23" name="TextBox 22">
                <a:extLst>
                  <a:ext uri="{FF2B5EF4-FFF2-40B4-BE49-F238E27FC236}">
                    <a16:creationId xmlns:a16="http://schemas.microsoft.com/office/drawing/2014/main" id="{ADF28303-A670-EFEA-EA0C-CA60BA96881F}"/>
                  </a:ext>
                </a:extLst>
              </p:cNvPr>
              <p:cNvSpPr txBox="1"/>
              <p:nvPr/>
            </p:nvSpPr>
            <p:spPr>
              <a:xfrm>
                <a:off x="4441475" y="87552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9</a:t>
                </a:r>
              </a:p>
            </p:txBody>
          </p:sp>
          <p:sp>
            <p:nvSpPr>
              <p:cNvPr id="24" name="TextBox 23">
                <a:extLst>
                  <a:ext uri="{FF2B5EF4-FFF2-40B4-BE49-F238E27FC236}">
                    <a16:creationId xmlns:a16="http://schemas.microsoft.com/office/drawing/2014/main" id="{B81BFB14-03B0-3B21-CBAD-3FB7EC8CE278}"/>
                  </a:ext>
                </a:extLst>
              </p:cNvPr>
              <p:cNvSpPr txBox="1"/>
              <p:nvPr/>
            </p:nvSpPr>
            <p:spPr>
              <a:xfrm>
                <a:off x="4731832"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10</a:t>
                </a:r>
              </a:p>
            </p:txBody>
          </p:sp>
          <p:sp>
            <p:nvSpPr>
              <p:cNvPr id="25" name="TextBox 24">
                <a:extLst>
                  <a:ext uri="{FF2B5EF4-FFF2-40B4-BE49-F238E27FC236}">
                    <a16:creationId xmlns:a16="http://schemas.microsoft.com/office/drawing/2014/main" id="{4384F83A-B9FA-6015-C1A7-FCDB0D5EB008}"/>
                  </a:ext>
                </a:extLst>
              </p:cNvPr>
              <p:cNvSpPr txBox="1"/>
              <p:nvPr/>
            </p:nvSpPr>
            <p:spPr>
              <a:xfrm>
                <a:off x="5070583"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11</a:t>
                </a:r>
              </a:p>
            </p:txBody>
          </p:sp>
          <p:sp>
            <p:nvSpPr>
              <p:cNvPr id="26" name="TextBox 25">
                <a:extLst>
                  <a:ext uri="{FF2B5EF4-FFF2-40B4-BE49-F238E27FC236}">
                    <a16:creationId xmlns:a16="http://schemas.microsoft.com/office/drawing/2014/main" id="{521ED97D-329A-1A88-C023-8A93CD1A2CA5}"/>
                  </a:ext>
                </a:extLst>
              </p:cNvPr>
              <p:cNvSpPr txBox="1"/>
              <p:nvPr/>
            </p:nvSpPr>
            <p:spPr>
              <a:xfrm>
                <a:off x="5409271"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12</a:t>
                </a:r>
              </a:p>
            </p:txBody>
          </p:sp>
          <p:sp>
            <p:nvSpPr>
              <p:cNvPr id="27" name="TextBox 26">
                <a:extLst>
                  <a:ext uri="{FF2B5EF4-FFF2-40B4-BE49-F238E27FC236}">
                    <a16:creationId xmlns:a16="http://schemas.microsoft.com/office/drawing/2014/main" id="{7C523622-A015-E06C-07BF-80A49F00F7FA}"/>
                  </a:ext>
                </a:extLst>
              </p:cNvPr>
              <p:cNvSpPr txBox="1"/>
              <p:nvPr/>
            </p:nvSpPr>
            <p:spPr>
              <a:xfrm>
                <a:off x="5748043"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13</a:t>
                </a:r>
              </a:p>
            </p:txBody>
          </p:sp>
          <p:sp>
            <p:nvSpPr>
              <p:cNvPr id="28" name="TextBox 27">
                <a:extLst>
                  <a:ext uri="{FF2B5EF4-FFF2-40B4-BE49-F238E27FC236}">
                    <a16:creationId xmlns:a16="http://schemas.microsoft.com/office/drawing/2014/main" id="{99E12E5D-0F43-33A3-54D0-567D70294DAD}"/>
                  </a:ext>
                </a:extLst>
              </p:cNvPr>
              <p:cNvSpPr txBox="1"/>
              <p:nvPr/>
            </p:nvSpPr>
            <p:spPr>
              <a:xfrm>
                <a:off x="6086837"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14</a:t>
                </a:r>
              </a:p>
            </p:txBody>
          </p:sp>
          <p:sp>
            <p:nvSpPr>
              <p:cNvPr id="29" name="TextBox 28">
                <a:extLst>
                  <a:ext uri="{FF2B5EF4-FFF2-40B4-BE49-F238E27FC236}">
                    <a16:creationId xmlns:a16="http://schemas.microsoft.com/office/drawing/2014/main" id="{E0C8AC92-903E-40C8-D6A3-9115802C70DF}"/>
                  </a:ext>
                </a:extLst>
              </p:cNvPr>
              <p:cNvSpPr txBox="1"/>
              <p:nvPr/>
            </p:nvSpPr>
            <p:spPr>
              <a:xfrm>
                <a:off x="6425605"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15</a:t>
                </a:r>
              </a:p>
            </p:txBody>
          </p:sp>
          <p:sp>
            <p:nvSpPr>
              <p:cNvPr id="30" name="TextBox 29">
                <a:extLst>
                  <a:ext uri="{FF2B5EF4-FFF2-40B4-BE49-F238E27FC236}">
                    <a16:creationId xmlns:a16="http://schemas.microsoft.com/office/drawing/2014/main" id="{C8AAB1F6-4FAE-C1ED-27CE-045E05CC77F3}"/>
                  </a:ext>
                </a:extLst>
              </p:cNvPr>
              <p:cNvSpPr txBox="1"/>
              <p:nvPr/>
            </p:nvSpPr>
            <p:spPr>
              <a:xfrm>
                <a:off x="6764377"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16</a:t>
                </a:r>
              </a:p>
            </p:txBody>
          </p:sp>
          <p:sp>
            <p:nvSpPr>
              <p:cNvPr id="31" name="TextBox 30">
                <a:extLst>
                  <a:ext uri="{FF2B5EF4-FFF2-40B4-BE49-F238E27FC236}">
                    <a16:creationId xmlns:a16="http://schemas.microsoft.com/office/drawing/2014/main" id="{1154ECA1-CD38-95B2-4859-89A9CCBDD7D3}"/>
                  </a:ext>
                </a:extLst>
              </p:cNvPr>
              <p:cNvSpPr txBox="1"/>
              <p:nvPr/>
            </p:nvSpPr>
            <p:spPr>
              <a:xfrm>
                <a:off x="7103172"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17</a:t>
                </a:r>
              </a:p>
            </p:txBody>
          </p:sp>
          <p:sp>
            <p:nvSpPr>
              <p:cNvPr id="32" name="TextBox 31">
                <a:extLst>
                  <a:ext uri="{FF2B5EF4-FFF2-40B4-BE49-F238E27FC236}">
                    <a16:creationId xmlns:a16="http://schemas.microsoft.com/office/drawing/2014/main" id="{6797C7B8-42FF-E9E2-6436-B785C0DE1B68}"/>
                  </a:ext>
                </a:extLst>
              </p:cNvPr>
              <p:cNvSpPr txBox="1"/>
              <p:nvPr/>
            </p:nvSpPr>
            <p:spPr>
              <a:xfrm>
                <a:off x="7441756"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18</a:t>
                </a:r>
              </a:p>
            </p:txBody>
          </p:sp>
          <p:sp>
            <p:nvSpPr>
              <p:cNvPr id="33" name="TextBox 32">
                <a:extLst>
                  <a:ext uri="{FF2B5EF4-FFF2-40B4-BE49-F238E27FC236}">
                    <a16:creationId xmlns:a16="http://schemas.microsoft.com/office/drawing/2014/main" id="{9CDEC725-8864-360A-AF49-D9C6F459C2FE}"/>
                  </a:ext>
                </a:extLst>
              </p:cNvPr>
              <p:cNvSpPr txBox="1"/>
              <p:nvPr/>
            </p:nvSpPr>
            <p:spPr>
              <a:xfrm>
                <a:off x="7780548"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19</a:t>
                </a:r>
              </a:p>
            </p:txBody>
          </p:sp>
          <p:sp>
            <p:nvSpPr>
              <p:cNvPr id="34" name="TextBox 33">
                <a:extLst>
                  <a:ext uri="{FF2B5EF4-FFF2-40B4-BE49-F238E27FC236}">
                    <a16:creationId xmlns:a16="http://schemas.microsoft.com/office/drawing/2014/main" id="{CABBBE3C-4558-97EF-B69D-C61BF53FF7C1}"/>
                  </a:ext>
                </a:extLst>
              </p:cNvPr>
              <p:cNvSpPr txBox="1"/>
              <p:nvPr/>
            </p:nvSpPr>
            <p:spPr>
              <a:xfrm>
                <a:off x="8116994"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20</a:t>
                </a:r>
              </a:p>
            </p:txBody>
          </p:sp>
          <p:sp>
            <p:nvSpPr>
              <p:cNvPr id="35" name="TextBox 34">
                <a:extLst>
                  <a:ext uri="{FF2B5EF4-FFF2-40B4-BE49-F238E27FC236}">
                    <a16:creationId xmlns:a16="http://schemas.microsoft.com/office/drawing/2014/main" id="{1E89156C-8292-CF68-68BB-CA057BA443E4}"/>
                  </a:ext>
                </a:extLst>
              </p:cNvPr>
              <p:cNvSpPr txBox="1"/>
              <p:nvPr/>
            </p:nvSpPr>
            <p:spPr>
              <a:xfrm>
                <a:off x="8455766"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21</a:t>
                </a:r>
              </a:p>
            </p:txBody>
          </p:sp>
          <p:sp>
            <p:nvSpPr>
              <p:cNvPr id="36" name="TextBox 35">
                <a:extLst>
                  <a:ext uri="{FF2B5EF4-FFF2-40B4-BE49-F238E27FC236}">
                    <a16:creationId xmlns:a16="http://schemas.microsoft.com/office/drawing/2014/main" id="{E107AF69-D02A-FC70-9448-B6672035AAC8}"/>
                  </a:ext>
                </a:extLst>
              </p:cNvPr>
              <p:cNvSpPr txBox="1"/>
              <p:nvPr/>
            </p:nvSpPr>
            <p:spPr>
              <a:xfrm>
                <a:off x="8794430"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22</a:t>
                </a:r>
              </a:p>
            </p:txBody>
          </p:sp>
          <p:sp>
            <p:nvSpPr>
              <p:cNvPr id="37" name="TextBox 36">
                <a:extLst>
                  <a:ext uri="{FF2B5EF4-FFF2-40B4-BE49-F238E27FC236}">
                    <a16:creationId xmlns:a16="http://schemas.microsoft.com/office/drawing/2014/main" id="{CCE9B230-2D7F-EAEB-8B06-9D3D5DAE1E5C}"/>
                  </a:ext>
                </a:extLst>
              </p:cNvPr>
              <p:cNvSpPr txBox="1"/>
              <p:nvPr/>
            </p:nvSpPr>
            <p:spPr>
              <a:xfrm>
                <a:off x="9133222"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23</a:t>
                </a:r>
              </a:p>
            </p:txBody>
          </p:sp>
          <p:sp>
            <p:nvSpPr>
              <p:cNvPr id="38" name="TextBox 37">
                <a:extLst>
                  <a:ext uri="{FF2B5EF4-FFF2-40B4-BE49-F238E27FC236}">
                    <a16:creationId xmlns:a16="http://schemas.microsoft.com/office/drawing/2014/main" id="{C0FEFAE9-2A73-19D8-D3C5-AA762574B4D2}"/>
                  </a:ext>
                </a:extLst>
              </p:cNvPr>
              <p:cNvSpPr txBox="1"/>
              <p:nvPr/>
            </p:nvSpPr>
            <p:spPr>
              <a:xfrm>
                <a:off x="9471996"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24</a:t>
                </a:r>
              </a:p>
            </p:txBody>
          </p:sp>
          <p:sp>
            <p:nvSpPr>
              <p:cNvPr id="39" name="TextBox 38">
                <a:extLst>
                  <a:ext uri="{FF2B5EF4-FFF2-40B4-BE49-F238E27FC236}">
                    <a16:creationId xmlns:a16="http://schemas.microsoft.com/office/drawing/2014/main" id="{4EFA4398-6C97-08AB-B9E7-46130BBA9CC7}"/>
                  </a:ext>
                </a:extLst>
              </p:cNvPr>
              <p:cNvSpPr txBox="1"/>
              <p:nvPr/>
            </p:nvSpPr>
            <p:spPr>
              <a:xfrm>
                <a:off x="9810791"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25</a:t>
                </a:r>
              </a:p>
            </p:txBody>
          </p:sp>
          <p:sp>
            <p:nvSpPr>
              <p:cNvPr id="40" name="TextBox 39">
                <a:extLst>
                  <a:ext uri="{FF2B5EF4-FFF2-40B4-BE49-F238E27FC236}">
                    <a16:creationId xmlns:a16="http://schemas.microsoft.com/office/drawing/2014/main" id="{B84B88E7-577F-0052-84F9-9AB464959CFD}"/>
                  </a:ext>
                </a:extLst>
              </p:cNvPr>
              <p:cNvSpPr txBox="1"/>
              <p:nvPr/>
            </p:nvSpPr>
            <p:spPr>
              <a:xfrm>
                <a:off x="10149563"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26</a:t>
                </a:r>
              </a:p>
            </p:txBody>
          </p:sp>
          <p:sp>
            <p:nvSpPr>
              <p:cNvPr id="41" name="TextBox 40">
                <a:extLst>
                  <a:ext uri="{FF2B5EF4-FFF2-40B4-BE49-F238E27FC236}">
                    <a16:creationId xmlns:a16="http://schemas.microsoft.com/office/drawing/2014/main" id="{6328E516-D14B-ADB4-2805-9F2729C479AE}"/>
                  </a:ext>
                </a:extLst>
              </p:cNvPr>
              <p:cNvSpPr txBox="1"/>
              <p:nvPr/>
            </p:nvSpPr>
            <p:spPr>
              <a:xfrm>
                <a:off x="10488359"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27</a:t>
                </a:r>
              </a:p>
            </p:txBody>
          </p:sp>
          <p:sp>
            <p:nvSpPr>
              <p:cNvPr id="42" name="TextBox 41">
                <a:extLst>
                  <a:ext uri="{FF2B5EF4-FFF2-40B4-BE49-F238E27FC236}">
                    <a16:creationId xmlns:a16="http://schemas.microsoft.com/office/drawing/2014/main" id="{2ECCC38D-8770-E758-00C1-158668B3409E}"/>
                  </a:ext>
                </a:extLst>
              </p:cNvPr>
              <p:cNvSpPr txBox="1"/>
              <p:nvPr/>
            </p:nvSpPr>
            <p:spPr>
              <a:xfrm>
                <a:off x="10826937"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28</a:t>
                </a:r>
              </a:p>
            </p:txBody>
          </p:sp>
          <p:sp>
            <p:nvSpPr>
              <p:cNvPr id="43" name="TextBox 42">
                <a:extLst>
                  <a:ext uri="{FF2B5EF4-FFF2-40B4-BE49-F238E27FC236}">
                    <a16:creationId xmlns:a16="http://schemas.microsoft.com/office/drawing/2014/main" id="{8A604118-28D4-660C-FEEA-751189451EE5}"/>
                  </a:ext>
                </a:extLst>
              </p:cNvPr>
              <p:cNvSpPr txBox="1"/>
              <p:nvPr/>
            </p:nvSpPr>
            <p:spPr>
              <a:xfrm>
                <a:off x="11165709" y="87552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29</a:t>
                </a:r>
              </a:p>
            </p:txBody>
          </p:sp>
          <p:sp>
            <p:nvSpPr>
              <p:cNvPr id="44" name="TextBox 43">
                <a:extLst>
                  <a:ext uri="{FF2B5EF4-FFF2-40B4-BE49-F238E27FC236}">
                    <a16:creationId xmlns:a16="http://schemas.microsoft.com/office/drawing/2014/main" id="{B748231B-CB4E-5861-0182-AEF9E72C2879}"/>
                  </a:ext>
                </a:extLst>
              </p:cNvPr>
              <p:cNvSpPr txBox="1"/>
              <p:nvPr/>
            </p:nvSpPr>
            <p:spPr>
              <a:xfrm>
                <a:off x="5538283" y="9067264"/>
                <a:ext cx="1190225" cy="461724"/>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rPr>
                  <a:t>Months</a:t>
                </a:r>
              </a:p>
            </p:txBody>
          </p:sp>
          <p:sp>
            <p:nvSpPr>
              <p:cNvPr id="45" name="TextBox 44">
                <a:extLst>
                  <a:ext uri="{FF2B5EF4-FFF2-40B4-BE49-F238E27FC236}">
                    <a16:creationId xmlns:a16="http://schemas.microsoft.com/office/drawing/2014/main" id="{6DCCB3EA-D279-FF44-D943-CDEB2EBC2CEB}"/>
                  </a:ext>
                </a:extLst>
              </p:cNvPr>
              <p:cNvSpPr txBox="1"/>
              <p:nvPr/>
            </p:nvSpPr>
            <p:spPr>
              <a:xfrm>
                <a:off x="871211" y="8333294"/>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0</a:t>
                </a:r>
              </a:p>
            </p:txBody>
          </p:sp>
        </p:grpSp>
        <p:sp>
          <p:nvSpPr>
            <p:cNvPr id="8" name="TextBox 7">
              <a:extLst>
                <a:ext uri="{FF2B5EF4-FFF2-40B4-BE49-F238E27FC236}">
                  <a16:creationId xmlns:a16="http://schemas.microsoft.com/office/drawing/2014/main" id="{100C66AF-7D86-AA54-9E22-585663EE867D}"/>
                </a:ext>
              </a:extLst>
            </p:cNvPr>
            <p:cNvSpPr txBox="1"/>
            <p:nvPr/>
          </p:nvSpPr>
          <p:spPr>
            <a:xfrm>
              <a:off x="776234" y="7174678"/>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20</a:t>
              </a:r>
            </a:p>
          </p:txBody>
        </p:sp>
        <p:sp>
          <p:nvSpPr>
            <p:cNvPr id="9" name="TextBox 8">
              <a:extLst>
                <a:ext uri="{FF2B5EF4-FFF2-40B4-BE49-F238E27FC236}">
                  <a16:creationId xmlns:a16="http://schemas.microsoft.com/office/drawing/2014/main" id="{651CA8A4-0171-7FD1-526F-2A3366D91B11}"/>
                </a:ext>
              </a:extLst>
            </p:cNvPr>
            <p:cNvSpPr txBox="1"/>
            <p:nvPr/>
          </p:nvSpPr>
          <p:spPr>
            <a:xfrm>
              <a:off x="776234" y="6015871"/>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40</a:t>
              </a:r>
            </a:p>
          </p:txBody>
        </p:sp>
        <p:sp>
          <p:nvSpPr>
            <p:cNvPr id="10" name="TextBox 9">
              <a:extLst>
                <a:ext uri="{FF2B5EF4-FFF2-40B4-BE49-F238E27FC236}">
                  <a16:creationId xmlns:a16="http://schemas.microsoft.com/office/drawing/2014/main" id="{AD43935D-04EA-61BC-05A7-0072876919A2}"/>
                </a:ext>
              </a:extLst>
            </p:cNvPr>
            <p:cNvSpPr txBox="1"/>
            <p:nvPr/>
          </p:nvSpPr>
          <p:spPr>
            <a:xfrm>
              <a:off x="776234" y="4857252"/>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60</a:t>
              </a:r>
            </a:p>
          </p:txBody>
        </p:sp>
        <p:sp>
          <p:nvSpPr>
            <p:cNvPr id="11" name="TextBox 10">
              <a:extLst>
                <a:ext uri="{FF2B5EF4-FFF2-40B4-BE49-F238E27FC236}">
                  <a16:creationId xmlns:a16="http://schemas.microsoft.com/office/drawing/2014/main" id="{5235E780-3CDB-6083-FABE-DC03C1598C3E}"/>
                </a:ext>
              </a:extLst>
            </p:cNvPr>
            <p:cNvSpPr txBox="1"/>
            <p:nvPr/>
          </p:nvSpPr>
          <p:spPr>
            <a:xfrm>
              <a:off x="776234" y="3698421"/>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80</a:t>
              </a:r>
            </a:p>
          </p:txBody>
        </p:sp>
        <p:sp>
          <p:nvSpPr>
            <p:cNvPr id="12" name="TextBox 11">
              <a:extLst>
                <a:ext uri="{FF2B5EF4-FFF2-40B4-BE49-F238E27FC236}">
                  <a16:creationId xmlns:a16="http://schemas.microsoft.com/office/drawing/2014/main" id="{65EDB991-D828-769D-C52D-5C7E027149D3}"/>
                </a:ext>
              </a:extLst>
            </p:cNvPr>
            <p:cNvSpPr txBox="1"/>
            <p:nvPr/>
          </p:nvSpPr>
          <p:spPr>
            <a:xfrm>
              <a:off x="681255" y="2539786"/>
              <a:ext cx="667579"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100</a:t>
              </a:r>
            </a:p>
          </p:txBody>
        </p:sp>
        <p:sp>
          <p:nvSpPr>
            <p:cNvPr id="13" name="TextBox 12">
              <a:extLst>
                <a:ext uri="{FF2B5EF4-FFF2-40B4-BE49-F238E27FC236}">
                  <a16:creationId xmlns:a16="http://schemas.microsoft.com/office/drawing/2014/main" id="{E3FF7243-F0A7-CAD6-32ED-D8B5C2DB08BC}"/>
                </a:ext>
              </a:extLst>
            </p:cNvPr>
            <p:cNvSpPr txBox="1"/>
            <p:nvPr/>
          </p:nvSpPr>
          <p:spPr>
            <a:xfrm rot="16200000">
              <a:off x="-2072839" y="5364710"/>
              <a:ext cx="4922501" cy="461724"/>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rPr>
                <a:t>Progression-Free Survival Probability (%)</a:t>
              </a:r>
            </a:p>
          </p:txBody>
        </p:sp>
      </p:grpSp>
      <p:cxnSp>
        <p:nvCxnSpPr>
          <p:cNvPr id="440" name="Straight Connector 439">
            <a:extLst>
              <a:ext uri="{FF2B5EF4-FFF2-40B4-BE49-F238E27FC236}">
                <a16:creationId xmlns:a16="http://schemas.microsoft.com/office/drawing/2014/main" id="{1A10905B-D93D-0508-708F-15686D0CD16C}"/>
              </a:ext>
            </a:extLst>
          </p:cNvPr>
          <p:cNvCxnSpPr>
            <a:cxnSpLocks/>
            <a:stCxn id="82" idx="1"/>
            <a:endCxn id="199" idx="209"/>
          </p:cNvCxnSpPr>
          <p:nvPr/>
        </p:nvCxnSpPr>
        <p:spPr>
          <a:xfrm>
            <a:off x="793391" y="3206121"/>
            <a:ext cx="1885736" cy="1199"/>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F8442C92-C16C-1225-B715-E2AF04DEA1CE}"/>
              </a:ext>
            </a:extLst>
          </p:cNvPr>
          <p:cNvCxnSpPr>
            <a:cxnSpLocks/>
          </p:cNvCxnSpPr>
          <p:nvPr/>
        </p:nvCxnSpPr>
        <p:spPr>
          <a:xfrm flipV="1">
            <a:off x="1860587" y="3200429"/>
            <a:ext cx="0" cy="1517707"/>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19387887-8DC6-9854-B0D5-401A8CD4E0A9}"/>
              </a:ext>
            </a:extLst>
          </p:cNvPr>
          <p:cNvCxnSpPr>
            <a:cxnSpLocks/>
          </p:cNvCxnSpPr>
          <p:nvPr/>
        </p:nvCxnSpPr>
        <p:spPr>
          <a:xfrm flipV="1">
            <a:off x="2655027" y="3200429"/>
            <a:ext cx="0" cy="1517707"/>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443" name="TextBox 442">
            <a:extLst>
              <a:ext uri="{FF2B5EF4-FFF2-40B4-BE49-F238E27FC236}">
                <a16:creationId xmlns:a16="http://schemas.microsoft.com/office/drawing/2014/main" id="{A00DB082-18D3-1750-E8EB-9D19E10B7CE1}"/>
              </a:ext>
            </a:extLst>
          </p:cNvPr>
          <p:cNvSpPr txBox="1"/>
          <p:nvPr/>
        </p:nvSpPr>
        <p:spPr>
          <a:xfrm>
            <a:off x="3006478" y="2682825"/>
            <a:ext cx="1657016" cy="523220"/>
          </a:xfrm>
          <a:prstGeom prst="rect">
            <a:avLst/>
          </a:prstGeom>
          <a:solidFill>
            <a:srgbClr val="005BAA"/>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ＭＳ Ｐゴシック" charset="0"/>
                <a:cs typeface="+mn-cs"/>
                <a:sym typeface="Helvetica-Bold"/>
                <a:rtl val="0"/>
              </a:rPr>
              <a:t>T-DXd </a:t>
            </a:r>
          </a:p>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rPr>
              <a:t>mPFS: 10.1 </a:t>
            </a: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endParaRPr>
          </a:p>
        </p:txBody>
      </p:sp>
      <p:sp>
        <p:nvSpPr>
          <p:cNvPr id="444" name="TextBox 443">
            <a:extLst>
              <a:ext uri="{FF2B5EF4-FFF2-40B4-BE49-F238E27FC236}">
                <a16:creationId xmlns:a16="http://schemas.microsoft.com/office/drawing/2014/main" id="{8242C58C-61E0-DEAE-7204-3167B48D8A58}"/>
              </a:ext>
            </a:extLst>
          </p:cNvPr>
          <p:cNvSpPr txBox="1"/>
          <p:nvPr/>
        </p:nvSpPr>
        <p:spPr>
          <a:xfrm>
            <a:off x="742099" y="3660250"/>
            <a:ext cx="1511597" cy="523220"/>
          </a:xfrm>
          <a:prstGeom prst="rect">
            <a:avLst/>
          </a:prstGeom>
          <a:solidFill>
            <a:srgbClr val="6E6E6E">
              <a:alpha val="85098"/>
            </a:srgbClr>
          </a:solidFill>
        </p:spPr>
        <p:txBody>
          <a:bodyPr wrap="square" rtlCol="0">
            <a:spAutoFit/>
          </a:bodyPr>
          <a:lstStyle/>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ＭＳ Ｐゴシック" charset="0"/>
                <a:cs typeface="+mn-cs"/>
                <a:sym typeface="Helvetica-Bold"/>
                <a:rtl val="0"/>
              </a:rPr>
              <a:t>TPC</a:t>
            </a:r>
          </a:p>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rPr>
              <a:t>mPFS: 5.4 </a:t>
            </a: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endParaRPr>
          </a:p>
        </p:txBody>
      </p:sp>
      <p:sp>
        <p:nvSpPr>
          <p:cNvPr id="445" name="TextBox 444">
            <a:extLst>
              <a:ext uri="{FF2B5EF4-FFF2-40B4-BE49-F238E27FC236}">
                <a16:creationId xmlns:a16="http://schemas.microsoft.com/office/drawing/2014/main" id="{AC51CF10-9CB9-C120-9221-0347E1829E16}"/>
              </a:ext>
            </a:extLst>
          </p:cNvPr>
          <p:cNvSpPr txBox="1"/>
          <p:nvPr/>
        </p:nvSpPr>
        <p:spPr>
          <a:xfrm>
            <a:off x="2202093" y="1696723"/>
            <a:ext cx="2361044" cy="707886"/>
          </a:xfrm>
          <a:prstGeom prst="rect">
            <a:avLst/>
          </a:prstGeom>
          <a:noFill/>
        </p:spPr>
        <p:txBody>
          <a:bodyPr wrap="square" rtlCol="0">
            <a:spAutoFit/>
          </a:bodyPr>
          <a:lstStyle/>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Helvetica-Bold"/>
                <a:ea typeface="ＭＳ Ｐゴシック" charset="0"/>
                <a:cs typeface="+mn-cs"/>
                <a:sym typeface="Helvetica-Bold"/>
                <a:rtl val="0"/>
              </a:rPr>
              <a:t>Hazard ratio: 0.51 </a:t>
            </a:r>
          </a:p>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Helvetica-Bold"/>
                <a:ea typeface="ＭＳ Ｐゴシック" charset="0"/>
                <a:cs typeface="+mn-cs"/>
                <a:sym typeface="Helvetica-Bold"/>
                <a:rtl val="0"/>
              </a:rPr>
              <a:t>95% CI, 0.40-0.64</a:t>
            </a:r>
          </a:p>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dirty="0">
                <a:ln>
                  <a:noFill/>
                </a:ln>
                <a:effectLst/>
                <a:uLnTx/>
                <a:uFillTx/>
                <a:latin typeface="Helvetica-Bold"/>
                <a:ea typeface="ＭＳ Ｐゴシック" charset="0"/>
                <a:cs typeface="+mn-cs"/>
                <a:sym typeface="Helvetica-Bold"/>
                <a:rtl val="0"/>
              </a:rPr>
              <a:t>P </a:t>
            </a:r>
            <a:r>
              <a:rPr kumimoji="0" lang="en-US" sz="1200" i="0" u="none" strike="noStrike" kern="0" cap="none" spc="0" normalizeH="0" baseline="0" noProof="0" dirty="0">
                <a:ln>
                  <a:noFill/>
                </a:ln>
                <a:effectLst/>
                <a:uLnTx/>
                <a:uFillTx/>
                <a:latin typeface="Helvetica-Bold"/>
                <a:ea typeface="ＭＳ Ｐゴシック" charset="0"/>
                <a:cs typeface="+mn-cs"/>
                <a:sym typeface="Helvetica-Bold"/>
                <a:rtl val="0"/>
              </a:rPr>
              <a:t>&lt; 0.0001</a:t>
            </a:r>
          </a:p>
        </p:txBody>
      </p:sp>
      <p:sp>
        <p:nvSpPr>
          <p:cNvPr id="446" name="TextBox 445">
            <a:extLst>
              <a:ext uri="{FF2B5EF4-FFF2-40B4-BE49-F238E27FC236}">
                <a16:creationId xmlns:a16="http://schemas.microsoft.com/office/drawing/2014/main" id="{ED13C485-2E01-7DA8-F57B-FFC216F132A5}"/>
              </a:ext>
            </a:extLst>
          </p:cNvPr>
          <p:cNvSpPr txBox="1"/>
          <p:nvPr/>
        </p:nvSpPr>
        <p:spPr>
          <a:xfrm>
            <a:off x="1618464" y="2912368"/>
            <a:ext cx="1025492" cy="306467"/>
          </a:xfrm>
          <a:prstGeom prst="roundRect">
            <a:avLst/>
          </a:prstGeom>
          <a:noFill/>
        </p:spPr>
        <p:txBody>
          <a:bodyPr wrap="square" rtlCol="0">
            <a:spAutoFit/>
          </a:bodyPr>
          <a:lstStyle/>
          <a:p>
            <a:pPr marL="0" marR="0" lvl="0" indent="0" algn="ctr" defTabSz="457098" rtl="0" eaLnBrk="1" fontAlgn="auto" latinLnBrk="0" hangingPunct="1">
              <a:lnSpc>
                <a:spcPct val="100000"/>
              </a:lnSpc>
              <a:spcBef>
                <a:spcPts val="0"/>
              </a:spcBef>
              <a:spcAft>
                <a:spcPts val="0"/>
              </a:spcAft>
              <a:buClrTx/>
              <a:buSzTx/>
              <a:buFontTx/>
              <a:buNone/>
              <a:tabLst/>
              <a:defRPr/>
            </a:pPr>
            <a:r>
              <a:rPr kumimoji="0" lang="el-GR"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Δ</a:t>
            </a: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 4.7 </a:t>
            </a:r>
            <a:r>
              <a:rPr kumimoji="0" lang="en-US" sz="12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mo</a:t>
            </a:r>
            <a:endParaRPr kumimoji="0" lang="en-US" sz="12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endParaRPr>
          </a:p>
        </p:txBody>
      </p:sp>
      <p:sp>
        <p:nvSpPr>
          <p:cNvPr id="448" name="TextBox 447">
            <a:extLst>
              <a:ext uri="{FF2B5EF4-FFF2-40B4-BE49-F238E27FC236}">
                <a16:creationId xmlns:a16="http://schemas.microsoft.com/office/drawing/2014/main" id="{F83FAE09-5356-61E7-9162-0621794EB8B1}"/>
              </a:ext>
            </a:extLst>
          </p:cNvPr>
          <p:cNvSpPr txBox="1"/>
          <p:nvPr/>
        </p:nvSpPr>
        <p:spPr>
          <a:xfrm>
            <a:off x="8891044" y="1315038"/>
            <a:ext cx="591829" cy="430887"/>
          </a:xfrm>
          <a:prstGeom prst="rect">
            <a:avLst/>
          </a:prstGeom>
          <a:noFill/>
        </p:spPr>
        <p:txBody>
          <a:bodyPr wrap="none" rtlCol="0">
            <a:spAutoFit/>
          </a:bodyPr>
          <a:lstStyle/>
          <a:p>
            <a:pPr marL="0" marR="0" lvl="0" indent="0" algn="ctr" defTabSz="914194" rtl="0" eaLnBrk="1" fontAlgn="auto" latinLnBrk="0" hangingPunct="1">
              <a:lnSpc>
                <a:spcPct val="100000"/>
              </a:lnSpc>
              <a:spcBef>
                <a:spcPts val="0"/>
              </a:spcBef>
              <a:spcAft>
                <a:spcPts val="0"/>
              </a:spcAft>
              <a:buClrTx/>
              <a:buSzTx/>
              <a:buFontTx/>
              <a:buNone/>
              <a:tabLst/>
              <a:defRPr/>
            </a:pPr>
            <a:r>
              <a:rPr kumimoji="0" lang="en-NZ" sz="2200" b="1" i="0" u="none" strike="noStrike" kern="1200" cap="none" spc="0" normalizeH="0" baseline="0" noProof="0" dirty="0">
                <a:ln>
                  <a:noFill/>
                </a:ln>
                <a:solidFill>
                  <a:schemeClr val="accent1"/>
                </a:solidFill>
                <a:effectLst/>
                <a:uLnTx/>
                <a:uFillTx/>
                <a:latin typeface="Arial" panose="020B0604020202020204" pitchFamily="34" charset="0"/>
                <a:ea typeface="MS Mincho" panose="02020609040205080304" pitchFamily="49" charset="-128"/>
                <a:cs typeface="Arial" panose="020B0604020202020204" pitchFamily="34" charset="0"/>
              </a:rPr>
              <a:t>OS</a:t>
            </a:r>
          </a:p>
        </p:txBody>
      </p:sp>
      <p:grpSp>
        <p:nvGrpSpPr>
          <p:cNvPr id="450" name="Graphic 4">
            <a:extLst>
              <a:ext uri="{FF2B5EF4-FFF2-40B4-BE49-F238E27FC236}">
                <a16:creationId xmlns:a16="http://schemas.microsoft.com/office/drawing/2014/main" id="{D51DB79D-B3C9-7B3F-3BAD-D73339426617}"/>
              </a:ext>
            </a:extLst>
          </p:cNvPr>
          <p:cNvGrpSpPr/>
          <p:nvPr/>
        </p:nvGrpSpPr>
        <p:grpSpPr>
          <a:xfrm>
            <a:off x="6753433" y="1816499"/>
            <a:ext cx="4746458" cy="1747574"/>
            <a:chOff x="2977671" y="1043454"/>
            <a:chExt cx="6801700" cy="2229834"/>
          </a:xfrm>
          <a:noFill/>
        </p:grpSpPr>
        <p:sp>
          <p:nvSpPr>
            <p:cNvPr id="731" name="Freeform 68">
              <a:extLst>
                <a:ext uri="{FF2B5EF4-FFF2-40B4-BE49-F238E27FC236}">
                  <a16:creationId xmlns:a16="http://schemas.microsoft.com/office/drawing/2014/main" id="{C0DD24C3-D546-738A-5D37-86F85FC26085}"/>
                </a:ext>
              </a:extLst>
            </p:cNvPr>
            <p:cNvSpPr/>
            <p:nvPr/>
          </p:nvSpPr>
          <p:spPr>
            <a:xfrm>
              <a:off x="2977671" y="1051013"/>
              <a:ext cx="6771483" cy="2192040"/>
            </a:xfrm>
            <a:custGeom>
              <a:avLst/>
              <a:gdLst>
                <a:gd name="connsiteX0" fmla="*/ 0 w 6771483"/>
                <a:gd name="connsiteY0" fmla="*/ 0 h 2192040"/>
                <a:gd name="connsiteX1" fmla="*/ 80073 w 6771483"/>
                <a:gd name="connsiteY1" fmla="*/ 0 h 2192040"/>
                <a:gd name="connsiteX2" fmla="*/ 80073 w 6771483"/>
                <a:gd name="connsiteY2" fmla="*/ 12094 h 2192040"/>
                <a:gd name="connsiteX3" fmla="*/ 87627 w 6771483"/>
                <a:gd name="connsiteY3" fmla="*/ 12094 h 2192040"/>
                <a:gd name="connsiteX4" fmla="*/ 87627 w 6771483"/>
                <a:gd name="connsiteY4" fmla="*/ 22676 h 2192040"/>
                <a:gd name="connsiteX5" fmla="*/ 113311 w 6771483"/>
                <a:gd name="connsiteY5" fmla="*/ 22676 h 2192040"/>
                <a:gd name="connsiteX6" fmla="*/ 113311 w 6771483"/>
                <a:gd name="connsiteY6" fmla="*/ 33259 h 2192040"/>
                <a:gd name="connsiteX7" fmla="*/ 126909 w 6771483"/>
                <a:gd name="connsiteY7" fmla="*/ 33259 h 2192040"/>
                <a:gd name="connsiteX8" fmla="*/ 126909 w 6771483"/>
                <a:gd name="connsiteY8" fmla="*/ 45353 h 2192040"/>
                <a:gd name="connsiteX9" fmla="*/ 222090 w 6771483"/>
                <a:gd name="connsiteY9" fmla="*/ 45353 h 2192040"/>
                <a:gd name="connsiteX10" fmla="*/ 222090 w 6771483"/>
                <a:gd name="connsiteY10" fmla="*/ 55935 h 2192040"/>
                <a:gd name="connsiteX11" fmla="*/ 376194 w 6771483"/>
                <a:gd name="connsiteY11" fmla="*/ 55935 h 2192040"/>
                <a:gd name="connsiteX12" fmla="*/ 376194 w 6771483"/>
                <a:gd name="connsiteY12" fmla="*/ 66517 h 2192040"/>
                <a:gd name="connsiteX13" fmla="*/ 450224 w 6771483"/>
                <a:gd name="connsiteY13" fmla="*/ 66517 h 2192040"/>
                <a:gd name="connsiteX14" fmla="*/ 450224 w 6771483"/>
                <a:gd name="connsiteY14" fmla="*/ 78611 h 2192040"/>
                <a:gd name="connsiteX15" fmla="*/ 463821 w 6771483"/>
                <a:gd name="connsiteY15" fmla="*/ 78611 h 2192040"/>
                <a:gd name="connsiteX16" fmla="*/ 463821 w 6771483"/>
                <a:gd name="connsiteY16" fmla="*/ 89193 h 2192040"/>
                <a:gd name="connsiteX17" fmla="*/ 483462 w 6771483"/>
                <a:gd name="connsiteY17" fmla="*/ 89193 h 2192040"/>
                <a:gd name="connsiteX18" fmla="*/ 483462 w 6771483"/>
                <a:gd name="connsiteY18" fmla="*/ 99776 h 2192040"/>
                <a:gd name="connsiteX19" fmla="*/ 610370 w 6771483"/>
                <a:gd name="connsiteY19" fmla="*/ 99776 h 2192040"/>
                <a:gd name="connsiteX20" fmla="*/ 610370 w 6771483"/>
                <a:gd name="connsiteY20" fmla="*/ 111870 h 2192040"/>
                <a:gd name="connsiteX21" fmla="*/ 645119 w 6771483"/>
                <a:gd name="connsiteY21" fmla="*/ 111870 h 2192040"/>
                <a:gd name="connsiteX22" fmla="*/ 645119 w 6771483"/>
                <a:gd name="connsiteY22" fmla="*/ 122452 h 2192040"/>
                <a:gd name="connsiteX23" fmla="*/ 719149 w 6771483"/>
                <a:gd name="connsiteY23" fmla="*/ 122452 h 2192040"/>
                <a:gd name="connsiteX24" fmla="*/ 719149 w 6771483"/>
                <a:gd name="connsiteY24" fmla="*/ 133034 h 2192040"/>
                <a:gd name="connsiteX25" fmla="*/ 920088 w 6771483"/>
                <a:gd name="connsiteY25" fmla="*/ 133034 h 2192040"/>
                <a:gd name="connsiteX26" fmla="*/ 920088 w 6771483"/>
                <a:gd name="connsiteY26" fmla="*/ 145128 h 2192040"/>
                <a:gd name="connsiteX27" fmla="*/ 933685 w 6771483"/>
                <a:gd name="connsiteY27" fmla="*/ 145128 h 2192040"/>
                <a:gd name="connsiteX28" fmla="*/ 933685 w 6771483"/>
                <a:gd name="connsiteY28" fmla="*/ 155711 h 2192040"/>
                <a:gd name="connsiteX29" fmla="*/ 939729 w 6771483"/>
                <a:gd name="connsiteY29" fmla="*/ 155711 h 2192040"/>
                <a:gd name="connsiteX30" fmla="*/ 939729 w 6771483"/>
                <a:gd name="connsiteY30" fmla="*/ 167805 h 2192040"/>
                <a:gd name="connsiteX31" fmla="*/ 947283 w 6771483"/>
                <a:gd name="connsiteY31" fmla="*/ 167805 h 2192040"/>
                <a:gd name="connsiteX32" fmla="*/ 947283 w 6771483"/>
                <a:gd name="connsiteY32" fmla="*/ 178387 h 2192040"/>
                <a:gd name="connsiteX33" fmla="*/ 1007715 w 6771483"/>
                <a:gd name="connsiteY33" fmla="*/ 178387 h 2192040"/>
                <a:gd name="connsiteX34" fmla="*/ 1007715 w 6771483"/>
                <a:gd name="connsiteY34" fmla="*/ 188969 h 2192040"/>
                <a:gd name="connsiteX35" fmla="*/ 1048507 w 6771483"/>
                <a:gd name="connsiteY35" fmla="*/ 188969 h 2192040"/>
                <a:gd name="connsiteX36" fmla="*/ 1048507 w 6771483"/>
                <a:gd name="connsiteY36" fmla="*/ 201063 h 2192040"/>
                <a:gd name="connsiteX37" fmla="*/ 1134624 w 6771483"/>
                <a:gd name="connsiteY37" fmla="*/ 201063 h 2192040"/>
                <a:gd name="connsiteX38" fmla="*/ 1134624 w 6771483"/>
                <a:gd name="connsiteY38" fmla="*/ 211645 h 2192040"/>
                <a:gd name="connsiteX39" fmla="*/ 1169373 w 6771483"/>
                <a:gd name="connsiteY39" fmla="*/ 211645 h 2192040"/>
                <a:gd name="connsiteX40" fmla="*/ 1169373 w 6771483"/>
                <a:gd name="connsiteY40" fmla="*/ 234322 h 2192040"/>
                <a:gd name="connsiteX41" fmla="*/ 1309879 w 6771483"/>
                <a:gd name="connsiteY41" fmla="*/ 234322 h 2192040"/>
                <a:gd name="connsiteX42" fmla="*/ 1309879 w 6771483"/>
                <a:gd name="connsiteY42" fmla="*/ 246416 h 2192040"/>
                <a:gd name="connsiteX43" fmla="*/ 1315922 w 6771483"/>
                <a:gd name="connsiteY43" fmla="*/ 246416 h 2192040"/>
                <a:gd name="connsiteX44" fmla="*/ 1315922 w 6771483"/>
                <a:gd name="connsiteY44" fmla="*/ 256998 h 2192040"/>
                <a:gd name="connsiteX45" fmla="*/ 1343117 w 6771483"/>
                <a:gd name="connsiteY45" fmla="*/ 256998 h 2192040"/>
                <a:gd name="connsiteX46" fmla="*/ 1343117 w 6771483"/>
                <a:gd name="connsiteY46" fmla="*/ 269092 h 2192040"/>
                <a:gd name="connsiteX47" fmla="*/ 1356714 w 6771483"/>
                <a:gd name="connsiteY47" fmla="*/ 269092 h 2192040"/>
                <a:gd name="connsiteX48" fmla="*/ 1356714 w 6771483"/>
                <a:gd name="connsiteY48" fmla="*/ 279674 h 2192040"/>
                <a:gd name="connsiteX49" fmla="*/ 1370312 w 6771483"/>
                <a:gd name="connsiteY49" fmla="*/ 279674 h 2192040"/>
                <a:gd name="connsiteX50" fmla="*/ 1370312 w 6771483"/>
                <a:gd name="connsiteY50" fmla="*/ 290256 h 2192040"/>
                <a:gd name="connsiteX51" fmla="*/ 1376355 w 6771483"/>
                <a:gd name="connsiteY51" fmla="*/ 290256 h 2192040"/>
                <a:gd name="connsiteX52" fmla="*/ 1376355 w 6771483"/>
                <a:gd name="connsiteY52" fmla="*/ 302351 h 2192040"/>
                <a:gd name="connsiteX53" fmla="*/ 1383909 w 6771483"/>
                <a:gd name="connsiteY53" fmla="*/ 302351 h 2192040"/>
                <a:gd name="connsiteX54" fmla="*/ 1383909 w 6771483"/>
                <a:gd name="connsiteY54" fmla="*/ 312933 h 2192040"/>
                <a:gd name="connsiteX55" fmla="*/ 1389952 w 6771483"/>
                <a:gd name="connsiteY55" fmla="*/ 312933 h 2192040"/>
                <a:gd name="connsiteX56" fmla="*/ 1389952 w 6771483"/>
                <a:gd name="connsiteY56" fmla="*/ 325027 h 2192040"/>
                <a:gd name="connsiteX57" fmla="*/ 1424701 w 6771483"/>
                <a:gd name="connsiteY57" fmla="*/ 325027 h 2192040"/>
                <a:gd name="connsiteX58" fmla="*/ 1424701 w 6771483"/>
                <a:gd name="connsiteY58" fmla="*/ 335609 h 2192040"/>
                <a:gd name="connsiteX59" fmla="*/ 1485134 w 6771483"/>
                <a:gd name="connsiteY59" fmla="*/ 335609 h 2192040"/>
                <a:gd name="connsiteX60" fmla="*/ 1485134 w 6771483"/>
                <a:gd name="connsiteY60" fmla="*/ 347703 h 2192040"/>
                <a:gd name="connsiteX61" fmla="*/ 1565207 w 6771483"/>
                <a:gd name="connsiteY61" fmla="*/ 347703 h 2192040"/>
                <a:gd name="connsiteX62" fmla="*/ 1565207 w 6771483"/>
                <a:gd name="connsiteY62" fmla="*/ 370379 h 2192040"/>
                <a:gd name="connsiteX63" fmla="*/ 1571250 w 6771483"/>
                <a:gd name="connsiteY63" fmla="*/ 370379 h 2192040"/>
                <a:gd name="connsiteX64" fmla="*/ 1571250 w 6771483"/>
                <a:gd name="connsiteY64" fmla="*/ 380962 h 2192040"/>
                <a:gd name="connsiteX65" fmla="*/ 1584848 w 6771483"/>
                <a:gd name="connsiteY65" fmla="*/ 380962 h 2192040"/>
                <a:gd name="connsiteX66" fmla="*/ 1584848 w 6771483"/>
                <a:gd name="connsiteY66" fmla="*/ 393056 h 2192040"/>
                <a:gd name="connsiteX67" fmla="*/ 1605999 w 6771483"/>
                <a:gd name="connsiteY67" fmla="*/ 393056 h 2192040"/>
                <a:gd name="connsiteX68" fmla="*/ 1605999 w 6771483"/>
                <a:gd name="connsiteY68" fmla="*/ 403638 h 2192040"/>
                <a:gd name="connsiteX69" fmla="*/ 1631683 w 6771483"/>
                <a:gd name="connsiteY69" fmla="*/ 403638 h 2192040"/>
                <a:gd name="connsiteX70" fmla="*/ 1631683 w 6771483"/>
                <a:gd name="connsiteY70" fmla="*/ 426314 h 2192040"/>
                <a:gd name="connsiteX71" fmla="*/ 1645280 w 6771483"/>
                <a:gd name="connsiteY71" fmla="*/ 426314 h 2192040"/>
                <a:gd name="connsiteX72" fmla="*/ 1645280 w 6771483"/>
                <a:gd name="connsiteY72" fmla="*/ 438408 h 2192040"/>
                <a:gd name="connsiteX73" fmla="*/ 1686072 w 6771483"/>
                <a:gd name="connsiteY73" fmla="*/ 438408 h 2192040"/>
                <a:gd name="connsiteX74" fmla="*/ 1686072 w 6771483"/>
                <a:gd name="connsiteY74" fmla="*/ 448990 h 2192040"/>
                <a:gd name="connsiteX75" fmla="*/ 1812981 w 6771483"/>
                <a:gd name="connsiteY75" fmla="*/ 448990 h 2192040"/>
                <a:gd name="connsiteX76" fmla="*/ 1812981 w 6771483"/>
                <a:gd name="connsiteY76" fmla="*/ 461085 h 2192040"/>
                <a:gd name="connsiteX77" fmla="*/ 1861327 w 6771483"/>
                <a:gd name="connsiteY77" fmla="*/ 461085 h 2192040"/>
                <a:gd name="connsiteX78" fmla="*/ 1861327 w 6771483"/>
                <a:gd name="connsiteY78" fmla="*/ 471667 h 2192040"/>
                <a:gd name="connsiteX79" fmla="*/ 1887011 w 6771483"/>
                <a:gd name="connsiteY79" fmla="*/ 471667 h 2192040"/>
                <a:gd name="connsiteX80" fmla="*/ 1887011 w 6771483"/>
                <a:gd name="connsiteY80" fmla="*/ 483761 h 2192040"/>
                <a:gd name="connsiteX81" fmla="*/ 1914206 w 6771483"/>
                <a:gd name="connsiteY81" fmla="*/ 483761 h 2192040"/>
                <a:gd name="connsiteX82" fmla="*/ 1914206 w 6771483"/>
                <a:gd name="connsiteY82" fmla="*/ 494343 h 2192040"/>
                <a:gd name="connsiteX83" fmla="*/ 1935357 w 6771483"/>
                <a:gd name="connsiteY83" fmla="*/ 494343 h 2192040"/>
                <a:gd name="connsiteX84" fmla="*/ 1935357 w 6771483"/>
                <a:gd name="connsiteY84" fmla="*/ 506437 h 2192040"/>
                <a:gd name="connsiteX85" fmla="*/ 1947444 w 6771483"/>
                <a:gd name="connsiteY85" fmla="*/ 506437 h 2192040"/>
                <a:gd name="connsiteX86" fmla="*/ 1947444 w 6771483"/>
                <a:gd name="connsiteY86" fmla="*/ 518531 h 2192040"/>
                <a:gd name="connsiteX87" fmla="*/ 1961041 w 6771483"/>
                <a:gd name="connsiteY87" fmla="*/ 518531 h 2192040"/>
                <a:gd name="connsiteX88" fmla="*/ 1961041 w 6771483"/>
                <a:gd name="connsiteY88" fmla="*/ 529113 h 2192040"/>
                <a:gd name="connsiteX89" fmla="*/ 2029028 w 6771483"/>
                <a:gd name="connsiteY89" fmla="*/ 529113 h 2192040"/>
                <a:gd name="connsiteX90" fmla="*/ 2029028 w 6771483"/>
                <a:gd name="connsiteY90" fmla="*/ 541207 h 2192040"/>
                <a:gd name="connsiteX91" fmla="*/ 2035071 w 6771483"/>
                <a:gd name="connsiteY91" fmla="*/ 541207 h 2192040"/>
                <a:gd name="connsiteX92" fmla="*/ 2035071 w 6771483"/>
                <a:gd name="connsiteY92" fmla="*/ 563884 h 2192040"/>
                <a:gd name="connsiteX93" fmla="*/ 2081906 w 6771483"/>
                <a:gd name="connsiteY93" fmla="*/ 563884 h 2192040"/>
                <a:gd name="connsiteX94" fmla="*/ 2081906 w 6771483"/>
                <a:gd name="connsiteY94" fmla="*/ 575978 h 2192040"/>
                <a:gd name="connsiteX95" fmla="*/ 2116655 w 6771483"/>
                <a:gd name="connsiteY95" fmla="*/ 575978 h 2192040"/>
                <a:gd name="connsiteX96" fmla="*/ 2116655 w 6771483"/>
                <a:gd name="connsiteY96" fmla="*/ 586560 h 2192040"/>
                <a:gd name="connsiteX97" fmla="*/ 2155937 w 6771483"/>
                <a:gd name="connsiteY97" fmla="*/ 586560 h 2192040"/>
                <a:gd name="connsiteX98" fmla="*/ 2155937 w 6771483"/>
                <a:gd name="connsiteY98" fmla="*/ 598654 h 2192040"/>
                <a:gd name="connsiteX99" fmla="*/ 2223923 w 6771483"/>
                <a:gd name="connsiteY99" fmla="*/ 598654 h 2192040"/>
                <a:gd name="connsiteX100" fmla="*/ 2223923 w 6771483"/>
                <a:gd name="connsiteY100" fmla="*/ 610748 h 2192040"/>
                <a:gd name="connsiteX101" fmla="*/ 2251118 w 6771483"/>
                <a:gd name="connsiteY101" fmla="*/ 610748 h 2192040"/>
                <a:gd name="connsiteX102" fmla="*/ 2251118 w 6771483"/>
                <a:gd name="connsiteY102" fmla="*/ 621330 h 2192040"/>
                <a:gd name="connsiteX103" fmla="*/ 2317594 w 6771483"/>
                <a:gd name="connsiteY103" fmla="*/ 621330 h 2192040"/>
                <a:gd name="connsiteX104" fmla="*/ 2317594 w 6771483"/>
                <a:gd name="connsiteY104" fmla="*/ 633424 h 2192040"/>
                <a:gd name="connsiteX105" fmla="*/ 2331191 w 6771483"/>
                <a:gd name="connsiteY105" fmla="*/ 633424 h 2192040"/>
                <a:gd name="connsiteX106" fmla="*/ 2331191 w 6771483"/>
                <a:gd name="connsiteY106" fmla="*/ 645518 h 2192040"/>
                <a:gd name="connsiteX107" fmla="*/ 2350832 w 6771483"/>
                <a:gd name="connsiteY107" fmla="*/ 645518 h 2192040"/>
                <a:gd name="connsiteX108" fmla="*/ 2350832 w 6771483"/>
                <a:gd name="connsiteY108" fmla="*/ 657612 h 2192040"/>
                <a:gd name="connsiteX109" fmla="*/ 2358386 w 6771483"/>
                <a:gd name="connsiteY109" fmla="*/ 657612 h 2192040"/>
                <a:gd name="connsiteX110" fmla="*/ 2358386 w 6771483"/>
                <a:gd name="connsiteY110" fmla="*/ 668195 h 2192040"/>
                <a:gd name="connsiteX111" fmla="*/ 2391624 w 6771483"/>
                <a:gd name="connsiteY111" fmla="*/ 668195 h 2192040"/>
                <a:gd name="connsiteX112" fmla="*/ 2391624 w 6771483"/>
                <a:gd name="connsiteY112" fmla="*/ 680289 h 2192040"/>
                <a:gd name="connsiteX113" fmla="*/ 2411265 w 6771483"/>
                <a:gd name="connsiteY113" fmla="*/ 680289 h 2192040"/>
                <a:gd name="connsiteX114" fmla="*/ 2411265 w 6771483"/>
                <a:gd name="connsiteY114" fmla="*/ 692383 h 2192040"/>
                <a:gd name="connsiteX115" fmla="*/ 2432416 w 6771483"/>
                <a:gd name="connsiteY115" fmla="*/ 692383 h 2192040"/>
                <a:gd name="connsiteX116" fmla="*/ 2432416 w 6771483"/>
                <a:gd name="connsiteY116" fmla="*/ 704477 h 2192040"/>
                <a:gd name="connsiteX117" fmla="*/ 2485295 w 6771483"/>
                <a:gd name="connsiteY117" fmla="*/ 704477 h 2192040"/>
                <a:gd name="connsiteX118" fmla="*/ 2485295 w 6771483"/>
                <a:gd name="connsiteY118" fmla="*/ 715059 h 2192040"/>
                <a:gd name="connsiteX119" fmla="*/ 2498892 w 6771483"/>
                <a:gd name="connsiteY119" fmla="*/ 715059 h 2192040"/>
                <a:gd name="connsiteX120" fmla="*/ 2498892 w 6771483"/>
                <a:gd name="connsiteY120" fmla="*/ 727153 h 2192040"/>
                <a:gd name="connsiteX121" fmla="*/ 2512489 w 6771483"/>
                <a:gd name="connsiteY121" fmla="*/ 727153 h 2192040"/>
                <a:gd name="connsiteX122" fmla="*/ 2512489 w 6771483"/>
                <a:gd name="connsiteY122" fmla="*/ 763435 h 2192040"/>
                <a:gd name="connsiteX123" fmla="*/ 2545728 w 6771483"/>
                <a:gd name="connsiteY123" fmla="*/ 763435 h 2192040"/>
                <a:gd name="connsiteX124" fmla="*/ 2545728 w 6771483"/>
                <a:gd name="connsiteY124" fmla="*/ 775529 h 2192040"/>
                <a:gd name="connsiteX125" fmla="*/ 2687744 w 6771483"/>
                <a:gd name="connsiteY125" fmla="*/ 775529 h 2192040"/>
                <a:gd name="connsiteX126" fmla="*/ 2687744 w 6771483"/>
                <a:gd name="connsiteY126" fmla="*/ 787623 h 2192040"/>
                <a:gd name="connsiteX127" fmla="*/ 2720982 w 6771483"/>
                <a:gd name="connsiteY127" fmla="*/ 787623 h 2192040"/>
                <a:gd name="connsiteX128" fmla="*/ 2720982 w 6771483"/>
                <a:gd name="connsiteY128" fmla="*/ 799717 h 2192040"/>
                <a:gd name="connsiteX129" fmla="*/ 2727026 w 6771483"/>
                <a:gd name="connsiteY129" fmla="*/ 799717 h 2192040"/>
                <a:gd name="connsiteX130" fmla="*/ 2727026 w 6771483"/>
                <a:gd name="connsiteY130" fmla="*/ 813323 h 2192040"/>
                <a:gd name="connsiteX131" fmla="*/ 2734580 w 6771483"/>
                <a:gd name="connsiteY131" fmla="*/ 813323 h 2192040"/>
                <a:gd name="connsiteX132" fmla="*/ 2734580 w 6771483"/>
                <a:gd name="connsiteY132" fmla="*/ 825417 h 2192040"/>
                <a:gd name="connsiteX133" fmla="*/ 2760264 w 6771483"/>
                <a:gd name="connsiteY133" fmla="*/ 825417 h 2192040"/>
                <a:gd name="connsiteX134" fmla="*/ 2760264 w 6771483"/>
                <a:gd name="connsiteY134" fmla="*/ 839023 h 2192040"/>
                <a:gd name="connsiteX135" fmla="*/ 2781415 w 6771483"/>
                <a:gd name="connsiteY135" fmla="*/ 839023 h 2192040"/>
                <a:gd name="connsiteX136" fmla="*/ 2781415 w 6771483"/>
                <a:gd name="connsiteY136" fmla="*/ 852628 h 2192040"/>
                <a:gd name="connsiteX137" fmla="*/ 2801056 w 6771483"/>
                <a:gd name="connsiteY137" fmla="*/ 852628 h 2192040"/>
                <a:gd name="connsiteX138" fmla="*/ 2801056 w 6771483"/>
                <a:gd name="connsiteY138" fmla="*/ 866234 h 2192040"/>
                <a:gd name="connsiteX139" fmla="*/ 2822207 w 6771483"/>
                <a:gd name="connsiteY139" fmla="*/ 866234 h 2192040"/>
                <a:gd name="connsiteX140" fmla="*/ 2822207 w 6771483"/>
                <a:gd name="connsiteY140" fmla="*/ 879840 h 2192040"/>
                <a:gd name="connsiteX141" fmla="*/ 2841848 w 6771483"/>
                <a:gd name="connsiteY141" fmla="*/ 879840 h 2192040"/>
                <a:gd name="connsiteX142" fmla="*/ 2841848 w 6771483"/>
                <a:gd name="connsiteY142" fmla="*/ 893446 h 2192040"/>
                <a:gd name="connsiteX143" fmla="*/ 3009548 w 6771483"/>
                <a:gd name="connsiteY143" fmla="*/ 893446 h 2192040"/>
                <a:gd name="connsiteX144" fmla="*/ 3009548 w 6771483"/>
                <a:gd name="connsiteY144" fmla="*/ 907051 h 2192040"/>
                <a:gd name="connsiteX145" fmla="*/ 3023146 w 6771483"/>
                <a:gd name="connsiteY145" fmla="*/ 907051 h 2192040"/>
                <a:gd name="connsiteX146" fmla="*/ 3023146 w 6771483"/>
                <a:gd name="connsiteY146" fmla="*/ 920657 h 2192040"/>
                <a:gd name="connsiteX147" fmla="*/ 3069981 w 6771483"/>
                <a:gd name="connsiteY147" fmla="*/ 920657 h 2192040"/>
                <a:gd name="connsiteX148" fmla="*/ 3069981 w 6771483"/>
                <a:gd name="connsiteY148" fmla="*/ 935775 h 2192040"/>
                <a:gd name="connsiteX149" fmla="*/ 3089622 w 6771483"/>
                <a:gd name="connsiteY149" fmla="*/ 935775 h 2192040"/>
                <a:gd name="connsiteX150" fmla="*/ 3089622 w 6771483"/>
                <a:gd name="connsiteY150" fmla="*/ 949381 h 2192040"/>
                <a:gd name="connsiteX151" fmla="*/ 3171206 w 6771483"/>
                <a:gd name="connsiteY151" fmla="*/ 949381 h 2192040"/>
                <a:gd name="connsiteX152" fmla="*/ 3171206 w 6771483"/>
                <a:gd name="connsiteY152" fmla="*/ 964498 h 2192040"/>
                <a:gd name="connsiteX153" fmla="*/ 3177249 w 6771483"/>
                <a:gd name="connsiteY153" fmla="*/ 964498 h 2192040"/>
                <a:gd name="connsiteX154" fmla="*/ 3177249 w 6771483"/>
                <a:gd name="connsiteY154" fmla="*/ 994733 h 2192040"/>
                <a:gd name="connsiteX155" fmla="*/ 3198400 w 6771483"/>
                <a:gd name="connsiteY155" fmla="*/ 994733 h 2192040"/>
                <a:gd name="connsiteX156" fmla="*/ 3198400 w 6771483"/>
                <a:gd name="connsiteY156" fmla="*/ 1009851 h 2192040"/>
                <a:gd name="connsiteX157" fmla="*/ 3210487 w 6771483"/>
                <a:gd name="connsiteY157" fmla="*/ 1009851 h 2192040"/>
                <a:gd name="connsiteX158" fmla="*/ 3210487 w 6771483"/>
                <a:gd name="connsiteY158" fmla="*/ 1024968 h 2192040"/>
                <a:gd name="connsiteX159" fmla="*/ 3237682 w 6771483"/>
                <a:gd name="connsiteY159" fmla="*/ 1024968 h 2192040"/>
                <a:gd name="connsiteX160" fmla="*/ 3237682 w 6771483"/>
                <a:gd name="connsiteY160" fmla="*/ 1055203 h 2192040"/>
                <a:gd name="connsiteX161" fmla="*/ 3258833 w 6771483"/>
                <a:gd name="connsiteY161" fmla="*/ 1055203 h 2192040"/>
                <a:gd name="connsiteX162" fmla="*/ 3258833 w 6771483"/>
                <a:gd name="connsiteY162" fmla="*/ 1070321 h 2192040"/>
                <a:gd name="connsiteX163" fmla="*/ 3298115 w 6771483"/>
                <a:gd name="connsiteY163" fmla="*/ 1070321 h 2192040"/>
                <a:gd name="connsiteX164" fmla="*/ 3298115 w 6771483"/>
                <a:gd name="connsiteY164" fmla="*/ 1085438 h 2192040"/>
                <a:gd name="connsiteX165" fmla="*/ 3311712 w 6771483"/>
                <a:gd name="connsiteY165" fmla="*/ 1085438 h 2192040"/>
                <a:gd name="connsiteX166" fmla="*/ 3311712 w 6771483"/>
                <a:gd name="connsiteY166" fmla="*/ 1102068 h 2192040"/>
                <a:gd name="connsiteX167" fmla="*/ 3405383 w 6771483"/>
                <a:gd name="connsiteY167" fmla="*/ 1102068 h 2192040"/>
                <a:gd name="connsiteX168" fmla="*/ 3405383 w 6771483"/>
                <a:gd name="connsiteY168" fmla="*/ 1117185 h 2192040"/>
                <a:gd name="connsiteX169" fmla="*/ 3446175 w 6771483"/>
                <a:gd name="connsiteY169" fmla="*/ 1117185 h 2192040"/>
                <a:gd name="connsiteX170" fmla="*/ 3446175 w 6771483"/>
                <a:gd name="connsiteY170" fmla="*/ 1135326 h 2192040"/>
                <a:gd name="connsiteX171" fmla="*/ 3473369 w 6771483"/>
                <a:gd name="connsiteY171" fmla="*/ 1135326 h 2192040"/>
                <a:gd name="connsiteX172" fmla="*/ 3473369 w 6771483"/>
                <a:gd name="connsiteY172" fmla="*/ 1151955 h 2192040"/>
                <a:gd name="connsiteX173" fmla="*/ 3479413 w 6771483"/>
                <a:gd name="connsiteY173" fmla="*/ 1151955 h 2192040"/>
                <a:gd name="connsiteX174" fmla="*/ 3479413 w 6771483"/>
                <a:gd name="connsiteY174" fmla="*/ 1170096 h 2192040"/>
                <a:gd name="connsiteX175" fmla="*/ 3493010 w 6771483"/>
                <a:gd name="connsiteY175" fmla="*/ 1170096 h 2192040"/>
                <a:gd name="connsiteX176" fmla="*/ 3493010 w 6771483"/>
                <a:gd name="connsiteY176" fmla="*/ 1186726 h 2192040"/>
                <a:gd name="connsiteX177" fmla="*/ 3506608 w 6771483"/>
                <a:gd name="connsiteY177" fmla="*/ 1186726 h 2192040"/>
                <a:gd name="connsiteX178" fmla="*/ 3506608 w 6771483"/>
                <a:gd name="connsiteY178" fmla="*/ 1204867 h 2192040"/>
                <a:gd name="connsiteX179" fmla="*/ 3514162 w 6771483"/>
                <a:gd name="connsiteY179" fmla="*/ 1204867 h 2192040"/>
                <a:gd name="connsiteX180" fmla="*/ 3514162 w 6771483"/>
                <a:gd name="connsiteY180" fmla="*/ 1221496 h 2192040"/>
                <a:gd name="connsiteX181" fmla="*/ 3526248 w 6771483"/>
                <a:gd name="connsiteY181" fmla="*/ 1221496 h 2192040"/>
                <a:gd name="connsiteX182" fmla="*/ 3526248 w 6771483"/>
                <a:gd name="connsiteY182" fmla="*/ 1239637 h 2192040"/>
                <a:gd name="connsiteX183" fmla="*/ 3539845 w 6771483"/>
                <a:gd name="connsiteY183" fmla="*/ 1239637 h 2192040"/>
                <a:gd name="connsiteX184" fmla="*/ 3539845 w 6771483"/>
                <a:gd name="connsiteY184" fmla="*/ 1257778 h 2192040"/>
                <a:gd name="connsiteX185" fmla="*/ 3560997 w 6771483"/>
                <a:gd name="connsiteY185" fmla="*/ 1257778 h 2192040"/>
                <a:gd name="connsiteX186" fmla="*/ 3560997 w 6771483"/>
                <a:gd name="connsiteY186" fmla="*/ 1275919 h 2192040"/>
                <a:gd name="connsiteX187" fmla="*/ 3635027 w 6771483"/>
                <a:gd name="connsiteY187" fmla="*/ 1275919 h 2192040"/>
                <a:gd name="connsiteX188" fmla="*/ 3635027 w 6771483"/>
                <a:gd name="connsiteY188" fmla="*/ 1295572 h 2192040"/>
                <a:gd name="connsiteX189" fmla="*/ 3641070 w 6771483"/>
                <a:gd name="connsiteY189" fmla="*/ 1295572 h 2192040"/>
                <a:gd name="connsiteX190" fmla="*/ 3641070 w 6771483"/>
                <a:gd name="connsiteY190" fmla="*/ 1313713 h 2192040"/>
                <a:gd name="connsiteX191" fmla="*/ 3660711 w 6771483"/>
                <a:gd name="connsiteY191" fmla="*/ 1313713 h 2192040"/>
                <a:gd name="connsiteX192" fmla="*/ 3660711 w 6771483"/>
                <a:gd name="connsiteY192" fmla="*/ 1333366 h 2192040"/>
                <a:gd name="connsiteX193" fmla="*/ 3707546 w 6771483"/>
                <a:gd name="connsiteY193" fmla="*/ 1333366 h 2192040"/>
                <a:gd name="connsiteX194" fmla="*/ 3707546 w 6771483"/>
                <a:gd name="connsiteY194" fmla="*/ 1354530 h 2192040"/>
                <a:gd name="connsiteX195" fmla="*/ 3715100 w 6771483"/>
                <a:gd name="connsiteY195" fmla="*/ 1354530 h 2192040"/>
                <a:gd name="connsiteX196" fmla="*/ 3715100 w 6771483"/>
                <a:gd name="connsiteY196" fmla="*/ 1374183 h 2192040"/>
                <a:gd name="connsiteX197" fmla="*/ 3728697 w 6771483"/>
                <a:gd name="connsiteY197" fmla="*/ 1374183 h 2192040"/>
                <a:gd name="connsiteX198" fmla="*/ 3728697 w 6771483"/>
                <a:gd name="connsiteY198" fmla="*/ 1395348 h 2192040"/>
                <a:gd name="connsiteX199" fmla="*/ 3789130 w 6771483"/>
                <a:gd name="connsiteY199" fmla="*/ 1395348 h 2192040"/>
                <a:gd name="connsiteX200" fmla="*/ 3789130 w 6771483"/>
                <a:gd name="connsiteY200" fmla="*/ 1416512 h 2192040"/>
                <a:gd name="connsiteX201" fmla="*/ 3842009 w 6771483"/>
                <a:gd name="connsiteY201" fmla="*/ 1416512 h 2192040"/>
                <a:gd name="connsiteX202" fmla="*/ 3842009 w 6771483"/>
                <a:gd name="connsiteY202" fmla="*/ 1439188 h 2192040"/>
                <a:gd name="connsiteX203" fmla="*/ 3882801 w 6771483"/>
                <a:gd name="connsiteY203" fmla="*/ 1439188 h 2192040"/>
                <a:gd name="connsiteX204" fmla="*/ 3882801 w 6771483"/>
                <a:gd name="connsiteY204" fmla="*/ 1461865 h 2192040"/>
                <a:gd name="connsiteX205" fmla="*/ 3997623 w 6771483"/>
                <a:gd name="connsiteY205" fmla="*/ 1461865 h 2192040"/>
                <a:gd name="connsiteX206" fmla="*/ 3997623 w 6771483"/>
                <a:gd name="connsiteY206" fmla="*/ 1487564 h 2192040"/>
                <a:gd name="connsiteX207" fmla="*/ 4030861 w 6771483"/>
                <a:gd name="connsiteY207" fmla="*/ 1487564 h 2192040"/>
                <a:gd name="connsiteX208" fmla="*/ 4030861 w 6771483"/>
                <a:gd name="connsiteY208" fmla="*/ 1513264 h 2192040"/>
                <a:gd name="connsiteX209" fmla="*/ 4044458 w 6771483"/>
                <a:gd name="connsiteY209" fmla="*/ 1513264 h 2192040"/>
                <a:gd name="connsiteX210" fmla="*/ 4044458 w 6771483"/>
                <a:gd name="connsiteY210" fmla="*/ 1538964 h 2192040"/>
                <a:gd name="connsiteX211" fmla="*/ 4097337 w 6771483"/>
                <a:gd name="connsiteY211" fmla="*/ 1538964 h 2192040"/>
                <a:gd name="connsiteX212" fmla="*/ 4097337 w 6771483"/>
                <a:gd name="connsiteY212" fmla="*/ 1564664 h 2192040"/>
                <a:gd name="connsiteX213" fmla="*/ 4252951 w 6771483"/>
                <a:gd name="connsiteY213" fmla="*/ 1564664 h 2192040"/>
                <a:gd name="connsiteX214" fmla="*/ 4252951 w 6771483"/>
                <a:gd name="connsiteY214" fmla="*/ 1619087 h 2192040"/>
                <a:gd name="connsiteX215" fmla="*/ 4401011 w 6771483"/>
                <a:gd name="connsiteY215" fmla="*/ 1619087 h 2192040"/>
                <a:gd name="connsiteX216" fmla="*/ 4401011 w 6771483"/>
                <a:gd name="connsiteY216" fmla="*/ 1652345 h 2192040"/>
                <a:gd name="connsiteX217" fmla="*/ 4434250 w 6771483"/>
                <a:gd name="connsiteY217" fmla="*/ 1652345 h 2192040"/>
                <a:gd name="connsiteX218" fmla="*/ 4434250 w 6771483"/>
                <a:gd name="connsiteY218" fmla="*/ 1720374 h 2192040"/>
                <a:gd name="connsiteX219" fmla="*/ 4440293 w 6771483"/>
                <a:gd name="connsiteY219" fmla="*/ 1720374 h 2192040"/>
                <a:gd name="connsiteX220" fmla="*/ 4440293 w 6771483"/>
                <a:gd name="connsiteY220" fmla="*/ 1753633 h 2192040"/>
                <a:gd name="connsiteX221" fmla="*/ 4789292 w 6771483"/>
                <a:gd name="connsiteY221" fmla="*/ 1753633 h 2192040"/>
                <a:gd name="connsiteX222" fmla="*/ 4789292 w 6771483"/>
                <a:gd name="connsiteY222" fmla="*/ 1805033 h 2192040"/>
                <a:gd name="connsiteX223" fmla="*/ 4890516 w 6771483"/>
                <a:gd name="connsiteY223" fmla="*/ 1805033 h 2192040"/>
                <a:gd name="connsiteX224" fmla="*/ 4890516 w 6771483"/>
                <a:gd name="connsiteY224" fmla="*/ 1863991 h 2192040"/>
                <a:gd name="connsiteX225" fmla="*/ 5011382 w 6771483"/>
                <a:gd name="connsiteY225" fmla="*/ 1863991 h 2192040"/>
                <a:gd name="connsiteX226" fmla="*/ 5011382 w 6771483"/>
                <a:gd name="connsiteY226" fmla="*/ 2019701 h 2192040"/>
                <a:gd name="connsiteX227" fmla="*/ 5044620 w 6771483"/>
                <a:gd name="connsiteY227" fmla="*/ 2019701 h 2192040"/>
                <a:gd name="connsiteX228" fmla="*/ 5044620 w 6771483"/>
                <a:gd name="connsiteY228" fmla="*/ 2105871 h 2192040"/>
                <a:gd name="connsiteX229" fmla="*/ 5065771 w 6771483"/>
                <a:gd name="connsiteY229" fmla="*/ 2105871 h 2192040"/>
                <a:gd name="connsiteX230" fmla="*/ 5065771 w 6771483"/>
                <a:gd name="connsiteY230" fmla="*/ 2192041 h 2192040"/>
                <a:gd name="connsiteX231" fmla="*/ 6771484 w 6771483"/>
                <a:gd name="connsiteY231" fmla="*/ 2192041 h 21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6771483" h="2192040">
                  <a:moveTo>
                    <a:pt x="0" y="0"/>
                  </a:moveTo>
                  <a:lnTo>
                    <a:pt x="80073" y="0"/>
                  </a:lnTo>
                  <a:lnTo>
                    <a:pt x="80073" y="12094"/>
                  </a:lnTo>
                  <a:lnTo>
                    <a:pt x="87627" y="12094"/>
                  </a:lnTo>
                  <a:lnTo>
                    <a:pt x="87627" y="22676"/>
                  </a:lnTo>
                  <a:lnTo>
                    <a:pt x="113311" y="22676"/>
                  </a:lnTo>
                  <a:lnTo>
                    <a:pt x="113311" y="33259"/>
                  </a:lnTo>
                  <a:lnTo>
                    <a:pt x="126909" y="33259"/>
                  </a:lnTo>
                  <a:lnTo>
                    <a:pt x="126909" y="45353"/>
                  </a:lnTo>
                  <a:lnTo>
                    <a:pt x="222090" y="45353"/>
                  </a:lnTo>
                  <a:lnTo>
                    <a:pt x="222090" y="55935"/>
                  </a:lnTo>
                  <a:lnTo>
                    <a:pt x="376194" y="55935"/>
                  </a:lnTo>
                  <a:lnTo>
                    <a:pt x="376194" y="66517"/>
                  </a:lnTo>
                  <a:lnTo>
                    <a:pt x="450224" y="66517"/>
                  </a:lnTo>
                  <a:lnTo>
                    <a:pt x="450224" y="78611"/>
                  </a:lnTo>
                  <a:lnTo>
                    <a:pt x="463821" y="78611"/>
                  </a:lnTo>
                  <a:lnTo>
                    <a:pt x="463821" y="89193"/>
                  </a:lnTo>
                  <a:lnTo>
                    <a:pt x="483462" y="89193"/>
                  </a:lnTo>
                  <a:lnTo>
                    <a:pt x="483462" y="99776"/>
                  </a:lnTo>
                  <a:lnTo>
                    <a:pt x="610370" y="99776"/>
                  </a:lnTo>
                  <a:lnTo>
                    <a:pt x="610370" y="111870"/>
                  </a:lnTo>
                  <a:lnTo>
                    <a:pt x="645119" y="111870"/>
                  </a:lnTo>
                  <a:lnTo>
                    <a:pt x="645119" y="122452"/>
                  </a:lnTo>
                  <a:lnTo>
                    <a:pt x="719149" y="122452"/>
                  </a:lnTo>
                  <a:lnTo>
                    <a:pt x="719149" y="133034"/>
                  </a:lnTo>
                  <a:lnTo>
                    <a:pt x="920088" y="133034"/>
                  </a:lnTo>
                  <a:lnTo>
                    <a:pt x="920088" y="145128"/>
                  </a:lnTo>
                  <a:lnTo>
                    <a:pt x="933685" y="145128"/>
                  </a:lnTo>
                  <a:lnTo>
                    <a:pt x="933685" y="155711"/>
                  </a:lnTo>
                  <a:lnTo>
                    <a:pt x="939729" y="155711"/>
                  </a:lnTo>
                  <a:lnTo>
                    <a:pt x="939729" y="167805"/>
                  </a:lnTo>
                  <a:lnTo>
                    <a:pt x="947283" y="167805"/>
                  </a:lnTo>
                  <a:lnTo>
                    <a:pt x="947283" y="178387"/>
                  </a:lnTo>
                  <a:lnTo>
                    <a:pt x="1007715" y="178387"/>
                  </a:lnTo>
                  <a:lnTo>
                    <a:pt x="1007715" y="188969"/>
                  </a:lnTo>
                  <a:lnTo>
                    <a:pt x="1048507" y="188969"/>
                  </a:lnTo>
                  <a:lnTo>
                    <a:pt x="1048507" y="201063"/>
                  </a:lnTo>
                  <a:lnTo>
                    <a:pt x="1134624" y="201063"/>
                  </a:lnTo>
                  <a:lnTo>
                    <a:pt x="1134624" y="211645"/>
                  </a:lnTo>
                  <a:lnTo>
                    <a:pt x="1169373" y="211645"/>
                  </a:lnTo>
                  <a:lnTo>
                    <a:pt x="1169373" y="234322"/>
                  </a:lnTo>
                  <a:lnTo>
                    <a:pt x="1309879" y="234322"/>
                  </a:lnTo>
                  <a:lnTo>
                    <a:pt x="1309879" y="246416"/>
                  </a:lnTo>
                  <a:lnTo>
                    <a:pt x="1315922" y="246416"/>
                  </a:lnTo>
                  <a:lnTo>
                    <a:pt x="1315922" y="256998"/>
                  </a:lnTo>
                  <a:lnTo>
                    <a:pt x="1343117" y="256998"/>
                  </a:lnTo>
                  <a:lnTo>
                    <a:pt x="1343117" y="269092"/>
                  </a:lnTo>
                  <a:lnTo>
                    <a:pt x="1356714" y="269092"/>
                  </a:lnTo>
                  <a:lnTo>
                    <a:pt x="1356714" y="279674"/>
                  </a:lnTo>
                  <a:lnTo>
                    <a:pt x="1370312" y="279674"/>
                  </a:lnTo>
                  <a:lnTo>
                    <a:pt x="1370312" y="290256"/>
                  </a:lnTo>
                  <a:lnTo>
                    <a:pt x="1376355" y="290256"/>
                  </a:lnTo>
                  <a:lnTo>
                    <a:pt x="1376355" y="302351"/>
                  </a:lnTo>
                  <a:lnTo>
                    <a:pt x="1383909" y="302351"/>
                  </a:lnTo>
                  <a:lnTo>
                    <a:pt x="1383909" y="312933"/>
                  </a:lnTo>
                  <a:lnTo>
                    <a:pt x="1389952" y="312933"/>
                  </a:lnTo>
                  <a:lnTo>
                    <a:pt x="1389952" y="325027"/>
                  </a:lnTo>
                  <a:lnTo>
                    <a:pt x="1424701" y="325027"/>
                  </a:lnTo>
                  <a:lnTo>
                    <a:pt x="1424701" y="335609"/>
                  </a:lnTo>
                  <a:lnTo>
                    <a:pt x="1485134" y="335609"/>
                  </a:lnTo>
                  <a:lnTo>
                    <a:pt x="1485134" y="347703"/>
                  </a:lnTo>
                  <a:lnTo>
                    <a:pt x="1565207" y="347703"/>
                  </a:lnTo>
                  <a:lnTo>
                    <a:pt x="1565207" y="370379"/>
                  </a:lnTo>
                  <a:lnTo>
                    <a:pt x="1571250" y="370379"/>
                  </a:lnTo>
                  <a:lnTo>
                    <a:pt x="1571250" y="380962"/>
                  </a:lnTo>
                  <a:lnTo>
                    <a:pt x="1584848" y="380962"/>
                  </a:lnTo>
                  <a:lnTo>
                    <a:pt x="1584848" y="393056"/>
                  </a:lnTo>
                  <a:lnTo>
                    <a:pt x="1605999" y="393056"/>
                  </a:lnTo>
                  <a:lnTo>
                    <a:pt x="1605999" y="403638"/>
                  </a:lnTo>
                  <a:lnTo>
                    <a:pt x="1631683" y="403638"/>
                  </a:lnTo>
                  <a:lnTo>
                    <a:pt x="1631683" y="426314"/>
                  </a:lnTo>
                  <a:lnTo>
                    <a:pt x="1645280" y="426314"/>
                  </a:lnTo>
                  <a:lnTo>
                    <a:pt x="1645280" y="438408"/>
                  </a:lnTo>
                  <a:lnTo>
                    <a:pt x="1686072" y="438408"/>
                  </a:lnTo>
                  <a:lnTo>
                    <a:pt x="1686072" y="448990"/>
                  </a:lnTo>
                  <a:lnTo>
                    <a:pt x="1812981" y="448990"/>
                  </a:lnTo>
                  <a:lnTo>
                    <a:pt x="1812981" y="461085"/>
                  </a:lnTo>
                  <a:lnTo>
                    <a:pt x="1861327" y="461085"/>
                  </a:lnTo>
                  <a:lnTo>
                    <a:pt x="1861327" y="471667"/>
                  </a:lnTo>
                  <a:lnTo>
                    <a:pt x="1887011" y="471667"/>
                  </a:lnTo>
                  <a:lnTo>
                    <a:pt x="1887011" y="483761"/>
                  </a:lnTo>
                  <a:lnTo>
                    <a:pt x="1914206" y="483761"/>
                  </a:lnTo>
                  <a:lnTo>
                    <a:pt x="1914206" y="494343"/>
                  </a:lnTo>
                  <a:lnTo>
                    <a:pt x="1935357" y="494343"/>
                  </a:lnTo>
                  <a:lnTo>
                    <a:pt x="1935357" y="506437"/>
                  </a:lnTo>
                  <a:lnTo>
                    <a:pt x="1947444" y="506437"/>
                  </a:lnTo>
                  <a:lnTo>
                    <a:pt x="1947444" y="518531"/>
                  </a:lnTo>
                  <a:lnTo>
                    <a:pt x="1961041" y="518531"/>
                  </a:lnTo>
                  <a:lnTo>
                    <a:pt x="1961041" y="529113"/>
                  </a:lnTo>
                  <a:lnTo>
                    <a:pt x="2029028" y="529113"/>
                  </a:lnTo>
                  <a:lnTo>
                    <a:pt x="2029028" y="541207"/>
                  </a:lnTo>
                  <a:lnTo>
                    <a:pt x="2035071" y="541207"/>
                  </a:lnTo>
                  <a:lnTo>
                    <a:pt x="2035071" y="563884"/>
                  </a:lnTo>
                  <a:lnTo>
                    <a:pt x="2081906" y="563884"/>
                  </a:lnTo>
                  <a:lnTo>
                    <a:pt x="2081906" y="575978"/>
                  </a:lnTo>
                  <a:lnTo>
                    <a:pt x="2116655" y="575978"/>
                  </a:lnTo>
                  <a:lnTo>
                    <a:pt x="2116655" y="586560"/>
                  </a:lnTo>
                  <a:lnTo>
                    <a:pt x="2155937" y="586560"/>
                  </a:lnTo>
                  <a:lnTo>
                    <a:pt x="2155937" y="598654"/>
                  </a:lnTo>
                  <a:lnTo>
                    <a:pt x="2223923" y="598654"/>
                  </a:lnTo>
                  <a:lnTo>
                    <a:pt x="2223923" y="610748"/>
                  </a:lnTo>
                  <a:lnTo>
                    <a:pt x="2251118" y="610748"/>
                  </a:lnTo>
                  <a:lnTo>
                    <a:pt x="2251118" y="621330"/>
                  </a:lnTo>
                  <a:lnTo>
                    <a:pt x="2317594" y="621330"/>
                  </a:lnTo>
                  <a:lnTo>
                    <a:pt x="2317594" y="633424"/>
                  </a:lnTo>
                  <a:lnTo>
                    <a:pt x="2331191" y="633424"/>
                  </a:lnTo>
                  <a:lnTo>
                    <a:pt x="2331191" y="645518"/>
                  </a:lnTo>
                  <a:lnTo>
                    <a:pt x="2350832" y="645518"/>
                  </a:lnTo>
                  <a:lnTo>
                    <a:pt x="2350832" y="657612"/>
                  </a:lnTo>
                  <a:lnTo>
                    <a:pt x="2358386" y="657612"/>
                  </a:lnTo>
                  <a:lnTo>
                    <a:pt x="2358386" y="668195"/>
                  </a:lnTo>
                  <a:lnTo>
                    <a:pt x="2391624" y="668195"/>
                  </a:lnTo>
                  <a:lnTo>
                    <a:pt x="2391624" y="680289"/>
                  </a:lnTo>
                  <a:lnTo>
                    <a:pt x="2411265" y="680289"/>
                  </a:lnTo>
                  <a:lnTo>
                    <a:pt x="2411265" y="692383"/>
                  </a:lnTo>
                  <a:lnTo>
                    <a:pt x="2432416" y="692383"/>
                  </a:lnTo>
                  <a:lnTo>
                    <a:pt x="2432416" y="704477"/>
                  </a:lnTo>
                  <a:lnTo>
                    <a:pt x="2485295" y="704477"/>
                  </a:lnTo>
                  <a:lnTo>
                    <a:pt x="2485295" y="715059"/>
                  </a:lnTo>
                  <a:lnTo>
                    <a:pt x="2498892" y="715059"/>
                  </a:lnTo>
                  <a:lnTo>
                    <a:pt x="2498892" y="727153"/>
                  </a:lnTo>
                  <a:lnTo>
                    <a:pt x="2512489" y="727153"/>
                  </a:lnTo>
                  <a:lnTo>
                    <a:pt x="2512489" y="763435"/>
                  </a:lnTo>
                  <a:lnTo>
                    <a:pt x="2545728" y="763435"/>
                  </a:lnTo>
                  <a:lnTo>
                    <a:pt x="2545728" y="775529"/>
                  </a:lnTo>
                  <a:lnTo>
                    <a:pt x="2687744" y="775529"/>
                  </a:lnTo>
                  <a:lnTo>
                    <a:pt x="2687744" y="787623"/>
                  </a:lnTo>
                  <a:lnTo>
                    <a:pt x="2720982" y="787623"/>
                  </a:lnTo>
                  <a:lnTo>
                    <a:pt x="2720982" y="799717"/>
                  </a:lnTo>
                  <a:lnTo>
                    <a:pt x="2727026" y="799717"/>
                  </a:lnTo>
                  <a:lnTo>
                    <a:pt x="2727026" y="813323"/>
                  </a:lnTo>
                  <a:lnTo>
                    <a:pt x="2734580" y="813323"/>
                  </a:lnTo>
                  <a:lnTo>
                    <a:pt x="2734580" y="825417"/>
                  </a:lnTo>
                  <a:lnTo>
                    <a:pt x="2760264" y="825417"/>
                  </a:lnTo>
                  <a:lnTo>
                    <a:pt x="2760264" y="839023"/>
                  </a:lnTo>
                  <a:lnTo>
                    <a:pt x="2781415" y="839023"/>
                  </a:lnTo>
                  <a:lnTo>
                    <a:pt x="2781415" y="852628"/>
                  </a:lnTo>
                  <a:lnTo>
                    <a:pt x="2801056" y="852628"/>
                  </a:lnTo>
                  <a:lnTo>
                    <a:pt x="2801056" y="866234"/>
                  </a:lnTo>
                  <a:lnTo>
                    <a:pt x="2822207" y="866234"/>
                  </a:lnTo>
                  <a:lnTo>
                    <a:pt x="2822207" y="879840"/>
                  </a:lnTo>
                  <a:lnTo>
                    <a:pt x="2841848" y="879840"/>
                  </a:lnTo>
                  <a:lnTo>
                    <a:pt x="2841848" y="893446"/>
                  </a:lnTo>
                  <a:lnTo>
                    <a:pt x="3009548" y="893446"/>
                  </a:lnTo>
                  <a:lnTo>
                    <a:pt x="3009548" y="907051"/>
                  </a:lnTo>
                  <a:lnTo>
                    <a:pt x="3023146" y="907051"/>
                  </a:lnTo>
                  <a:lnTo>
                    <a:pt x="3023146" y="920657"/>
                  </a:lnTo>
                  <a:lnTo>
                    <a:pt x="3069981" y="920657"/>
                  </a:lnTo>
                  <a:lnTo>
                    <a:pt x="3069981" y="935775"/>
                  </a:lnTo>
                  <a:lnTo>
                    <a:pt x="3089622" y="935775"/>
                  </a:lnTo>
                  <a:lnTo>
                    <a:pt x="3089622" y="949381"/>
                  </a:lnTo>
                  <a:lnTo>
                    <a:pt x="3171206" y="949381"/>
                  </a:lnTo>
                  <a:lnTo>
                    <a:pt x="3171206" y="964498"/>
                  </a:lnTo>
                  <a:lnTo>
                    <a:pt x="3177249" y="964498"/>
                  </a:lnTo>
                  <a:lnTo>
                    <a:pt x="3177249" y="994733"/>
                  </a:lnTo>
                  <a:lnTo>
                    <a:pt x="3198400" y="994733"/>
                  </a:lnTo>
                  <a:lnTo>
                    <a:pt x="3198400" y="1009851"/>
                  </a:lnTo>
                  <a:lnTo>
                    <a:pt x="3210487" y="1009851"/>
                  </a:lnTo>
                  <a:lnTo>
                    <a:pt x="3210487" y="1024968"/>
                  </a:lnTo>
                  <a:lnTo>
                    <a:pt x="3237682" y="1024968"/>
                  </a:lnTo>
                  <a:lnTo>
                    <a:pt x="3237682" y="1055203"/>
                  </a:lnTo>
                  <a:lnTo>
                    <a:pt x="3258833" y="1055203"/>
                  </a:lnTo>
                  <a:lnTo>
                    <a:pt x="3258833" y="1070321"/>
                  </a:lnTo>
                  <a:lnTo>
                    <a:pt x="3298115" y="1070321"/>
                  </a:lnTo>
                  <a:lnTo>
                    <a:pt x="3298115" y="1085438"/>
                  </a:lnTo>
                  <a:lnTo>
                    <a:pt x="3311712" y="1085438"/>
                  </a:lnTo>
                  <a:lnTo>
                    <a:pt x="3311712" y="1102068"/>
                  </a:lnTo>
                  <a:lnTo>
                    <a:pt x="3405383" y="1102068"/>
                  </a:lnTo>
                  <a:lnTo>
                    <a:pt x="3405383" y="1117185"/>
                  </a:lnTo>
                  <a:lnTo>
                    <a:pt x="3446175" y="1117185"/>
                  </a:lnTo>
                  <a:lnTo>
                    <a:pt x="3446175" y="1135326"/>
                  </a:lnTo>
                  <a:lnTo>
                    <a:pt x="3473369" y="1135326"/>
                  </a:lnTo>
                  <a:lnTo>
                    <a:pt x="3473369" y="1151955"/>
                  </a:lnTo>
                  <a:lnTo>
                    <a:pt x="3479413" y="1151955"/>
                  </a:lnTo>
                  <a:lnTo>
                    <a:pt x="3479413" y="1170096"/>
                  </a:lnTo>
                  <a:lnTo>
                    <a:pt x="3493010" y="1170096"/>
                  </a:lnTo>
                  <a:lnTo>
                    <a:pt x="3493010" y="1186726"/>
                  </a:lnTo>
                  <a:lnTo>
                    <a:pt x="3506608" y="1186726"/>
                  </a:lnTo>
                  <a:lnTo>
                    <a:pt x="3506608" y="1204867"/>
                  </a:lnTo>
                  <a:lnTo>
                    <a:pt x="3514162" y="1204867"/>
                  </a:lnTo>
                  <a:lnTo>
                    <a:pt x="3514162" y="1221496"/>
                  </a:lnTo>
                  <a:lnTo>
                    <a:pt x="3526248" y="1221496"/>
                  </a:lnTo>
                  <a:lnTo>
                    <a:pt x="3526248" y="1239637"/>
                  </a:lnTo>
                  <a:lnTo>
                    <a:pt x="3539845" y="1239637"/>
                  </a:lnTo>
                  <a:lnTo>
                    <a:pt x="3539845" y="1257778"/>
                  </a:lnTo>
                  <a:lnTo>
                    <a:pt x="3560997" y="1257778"/>
                  </a:lnTo>
                  <a:lnTo>
                    <a:pt x="3560997" y="1275919"/>
                  </a:lnTo>
                  <a:lnTo>
                    <a:pt x="3635027" y="1275919"/>
                  </a:lnTo>
                  <a:lnTo>
                    <a:pt x="3635027" y="1295572"/>
                  </a:lnTo>
                  <a:lnTo>
                    <a:pt x="3641070" y="1295572"/>
                  </a:lnTo>
                  <a:lnTo>
                    <a:pt x="3641070" y="1313713"/>
                  </a:lnTo>
                  <a:lnTo>
                    <a:pt x="3660711" y="1313713"/>
                  </a:lnTo>
                  <a:lnTo>
                    <a:pt x="3660711" y="1333366"/>
                  </a:lnTo>
                  <a:lnTo>
                    <a:pt x="3707546" y="1333366"/>
                  </a:lnTo>
                  <a:lnTo>
                    <a:pt x="3707546" y="1354530"/>
                  </a:lnTo>
                  <a:lnTo>
                    <a:pt x="3715100" y="1354530"/>
                  </a:lnTo>
                  <a:lnTo>
                    <a:pt x="3715100" y="1374183"/>
                  </a:lnTo>
                  <a:lnTo>
                    <a:pt x="3728697" y="1374183"/>
                  </a:lnTo>
                  <a:lnTo>
                    <a:pt x="3728697" y="1395348"/>
                  </a:lnTo>
                  <a:lnTo>
                    <a:pt x="3789130" y="1395348"/>
                  </a:lnTo>
                  <a:lnTo>
                    <a:pt x="3789130" y="1416512"/>
                  </a:lnTo>
                  <a:lnTo>
                    <a:pt x="3842009" y="1416512"/>
                  </a:lnTo>
                  <a:lnTo>
                    <a:pt x="3842009" y="1439188"/>
                  </a:lnTo>
                  <a:lnTo>
                    <a:pt x="3882801" y="1439188"/>
                  </a:lnTo>
                  <a:lnTo>
                    <a:pt x="3882801" y="1461865"/>
                  </a:lnTo>
                  <a:lnTo>
                    <a:pt x="3997623" y="1461865"/>
                  </a:lnTo>
                  <a:lnTo>
                    <a:pt x="3997623" y="1487564"/>
                  </a:lnTo>
                  <a:lnTo>
                    <a:pt x="4030861" y="1487564"/>
                  </a:lnTo>
                  <a:lnTo>
                    <a:pt x="4030861" y="1513264"/>
                  </a:lnTo>
                  <a:lnTo>
                    <a:pt x="4044458" y="1513264"/>
                  </a:lnTo>
                  <a:lnTo>
                    <a:pt x="4044458" y="1538964"/>
                  </a:lnTo>
                  <a:lnTo>
                    <a:pt x="4097337" y="1538964"/>
                  </a:lnTo>
                  <a:lnTo>
                    <a:pt x="4097337" y="1564664"/>
                  </a:lnTo>
                  <a:lnTo>
                    <a:pt x="4252951" y="1564664"/>
                  </a:lnTo>
                  <a:lnTo>
                    <a:pt x="4252951" y="1619087"/>
                  </a:lnTo>
                  <a:lnTo>
                    <a:pt x="4401011" y="1619087"/>
                  </a:lnTo>
                  <a:lnTo>
                    <a:pt x="4401011" y="1652345"/>
                  </a:lnTo>
                  <a:lnTo>
                    <a:pt x="4434250" y="1652345"/>
                  </a:lnTo>
                  <a:lnTo>
                    <a:pt x="4434250" y="1720374"/>
                  </a:lnTo>
                  <a:lnTo>
                    <a:pt x="4440293" y="1720374"/>
                  </a:lnTo>
                  <a:lnTo>
                    <a:pt x="4440293" y="1753633"/>
                  </a:lnTo>
                  <a:lnTo>
                    <a:pt x="4789292" y="1753633"/>
                  </a:lnTo>
                  <a:lnTo>
                    <a:pt x="4789292" y="1805033"/>
                  </a:lnTo>
                  <a:lnTo>
                    <a:pt x="4890516" y="1805033"/>
                  </a:lnTo>
                  <a:lnTo>
                    <a:pt x="4890516" y="1863991"/>
                  </a:lnTo>
                  <a:lnTo>
                    <a:pt x="5011382" y="1863991"/>
                  </a:lnTo>
                  <a:lnTo>
                    <a:pt x="5011382" y="2019701"/>
                  </a:lnTo>
                  <a:lnTo>
                    <a:pt x="5044620" y="2019701"/>
                  </a:lnTo>
                  <a:lnTo>
                    <a:pt x="5044620" y="2105871"/>
                  </a:lnTo>
                  <a:lnTo>
                    <a:pt x="5065771" y="2105871"/>
                  </a:lnTo>
                  <a:lnTo>
                    <a:pt x="5065771" y="2192041"/>
                  </a:lnTo>
                  <a:lnTo>
                    <a:pt x="6771484" y="2192041"/>
                  </a:lnTo>
                </a:path>
              </a:pathLst>
            </a:custGeom>
            <a:noFill/>
            <a:ln w="38100" cap="flat">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2" name="Freeform 69">
              <a:extLst>
                <a:ext uri="{FF2B5EF4-FFF2-40B4-BE49-F238E27FC236}">
                  <a16:creationId xmlns:a16="http://schemas.microsoft.com/office/drawing/2014/main" id="{755B2614-C70A-23C1-C194-944C0686095B}"/>
                </a:ext>
              </a:extLst>
            </p:cNvPr>
            <p:cNvSpPr/>
            <p:nvPr/>
          </p:nvSpPr>
          <p:spPr>
            <a:xfrm>
              <a:off x="3054723" y="10736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3" name="Freeform 70">
              <a:extLst>
                <a:ext uri="{FF2B5EF4-FFF2-40B4-BE49-F238E27FC236}">
                  <a16:creationId xmlns:a16="http://schemas.microsoft.com/office/drawing/2014/main" id="{0F03410B-C5CD-E2E0-413B-ED7218E4D75A}"/>
                </a:ext>
              </a:extLst>
            </p:cNvPr>
            <p:cNvSpPr/>
            <p:nvPr/>
          </p:nvSpPr>
          <p:spPr>
            <a:xfrm>
              <a:off x="3084939" y="10434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4" name="Freeform 71">
              <a:extLst>
                <a:ext uri="{FF2B5EF4-FFF2-40B4-BE49-F238E27FC236}">
                  <a16:creationId xmlns:a16="http://schemas.microsoft.com/office/drawing/2014/main" id="{6D154E5F-1B87-8EBB-DFEF-8E6D90B2DB2F}"/>
                </a:ext>
              </a:extLst>
            </p:cNvPr>
            <p:cNvSpPr/>
            <p:nvPr/>
          </p:nvSpPr>
          <p:spPr>
            <a:xfrm>
              <a:off x="3095515" y="10963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5" name="Freeform 72">
              <a:extLst>
                <a:ext uri="{FF2B5EF4-FFF2-40B4-BE49-F238E27FC236}">
                  <a16:creationId xmlns:a16="http://schemas.microsoft.com/office/drawing/2014/main" id="{44AE8665-6F0D-8AF5-2878-4F715E8E8839}"/>
                </a:ext>
              </a:extLst>
            </p:cNvPr>
            <p:cNvSpPr/>
            <p:nvPr/>
          </p:nvSpPr>
          <p:spPr>
            <a:xfrm>
              <a:off x="3125731" y="10661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6" name="Freeform 73">
              <a:extLst>
                <a:ext uri="{FF2B5EF4-FFF2-40B4-BE49-F238E27FC236}">
                  <a16:creationId xmlns:a16="http://schemas.microsoft.com/office/drawing/2014/main" id="{9CA1F4BD-6835-07ED-F102-B5FB5D250663}"/>
                </a:ext>
              </a:extLst>
            </p:cNvPr>
            <p:cNvSpPr/>
            <p:nvPr/>
          </p:nvSpPr>
          <p:spPr>
            <a:xfrm>
              <a:off x="3659050" y="11734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7" name="Freeform 74">
              <a:extLst>
                <a:ext uri="{FF2B5EF4-FFF2-40B4-BE49-F238E27FC236}">
                  <a16:creationId xmlns:a16="http://schemas.microsoft.com/office/drawing/2014/main" id="{23B014FB-69C3-687F-EC3C-9ED0EEA89000}"/>
                </a:ext>
              </a:extLst>
            </p:cNvPr>
            <p:cNvSpPr/>
            <p:nvPr/>
          </p:nvSpPr>
          <p:spPr>
            <a:xfrm>
              <a:off x="3689266" y="11432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8" name="Freeform 75">
              <a:extLst>
                <a:ext uri="{FF2B5EF4-FFF2-40B4-BE49-F238E27FC236}">
                  <a16:creationId xmlns:a16="http://schemas.microsoft.com/office/drawing/2014/main" id="{CCDF38B1-867F-327D-C515-A2A663293112}"/>
                </a:ext>
              </a:extLst>
            </p:cNvPr>
            <p:cNvSpPr/>
            <p:nvPr/>
          </p:nvSpPr>
          <p:spPr>
            <a:xfrm>
              <a:off x="3666604" y="118404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39" name="Freeform 76">
              <a:extLst>
                <a:ext uri="{FF2B5EF4-FFF2-40B4-BE49-F238E27FC236}">
                  <a16:creationId xmlns:a16="http://schemas.microsoft.com/office/drawing/2014/main" id="{F1BD4045-7872-0B9A-1F55-96F30E709DEE}"/>
                </a:ext>
              </a:extLst>
            </p:cNvPr>
            <p:cNvSpPr/>
            <p:nvPr/>
          </p:nvSpPr>
          <p:spPr>
            <a:xfrm>
              <a:off x="3696820" y="115381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0" name="Freeform 77">
              <a:extLst>
                <a:ext uri="{FF2B5EF4-FFF2-40B4-BE49-F238E27FC236}">
                  <a16:creationId xmlns:a16="http://schemas.microsoft.com/office/drawing/2014/main" id="{A3C23A51-9DC9-4EC1-F19A-5CD3D2C730E6}"/>
                </a:ext>
              </a:extLst>
            </p:cNvPr>
            <p:cNvSpPr/>
            <p:nvPr/>
          </p:nvSpPr>
          <p:spPr>
            <a:xfrm>
              <a:off x="3678691" y="1184047"/>
              <a:ext cx="61943" cy="15117"/>
            </a:xfrm>
            <a:custGeom>
              <a:avLst/>
              <a:gdLst>
                <a:gd name="connsiteX0" fmla="*/ 0 w 61943"/>
                <a:gd name="connsiteY0" fmla="*/ 0 h 15117"/>
                <a:gd name="connsiteX1" fmla="*/ 61943 w 61943"/>
                <a:gd name="connsiteY1" fmla="*/ 0 h 15117"/>
              </a:gdLst>
              <a:ahLst/>
              <a:cxnLst>
                <a:cxn ang="0">
                  <a:pos x="connsiteX0" y="connsiteY0"/>
                </a:cxn>
                <a:cxn ang="0">
                  <a:pos x="connsiteX1" y="connsiteY1"/>
                </a:cxn>
              </a:cxnLst>
              <a:rect l="l" t="t" r="r" b="b"/>
              <a:pathLst>
                <a:path w="61943" h="15117">
                  <a:moveTo>
                    <a:pt x="0" y="0"/>
                  </a:moveTo>
                  <a:lnTo>
                    <a:pt x="6194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1" name="Freeform 78">
              <a:extLst>
                <a:ext uri="{FF2B5EF4-FFF2-40B4-BE49-F238E27FC236}">
                  <a16:creationId xmlns:a16="http://schemas.microsoft.com/office/drawing/2014/main" id="{D7CB7545-F13B-3595-F149-E87BC1E0102F}"/>
                </a:ext>
              </a:extLst>
            </p:cNvPr>
            <p:cNvSpPr/>
            <p:nvPr/>
          </p:nvSpPr>
          <p:spPr>
            <a:xfrm>
              <a:off x="3710418" y="115381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2" name="Freeform 79">
              <a:extLst>
                <a:ext uri="{FF2B5EF4-FFF2-40B4-BE49-F238E27FC236}">
                  <a16:creationId xmlns:a16="http://schemas.microsoft.com/office/drawing/2014/main" id="{663F8B4C-3639-469A-C996-165E7D8F4338}"/>
                </a:ext>
              </a:extLst>
            </p:cNvPr>
            <p:cNvSpPr/>
            <p:nvPr/>
          </p:nvSpPr>
          <p:spPr>
            <a:xfrm>
              <a:off x="4021646" y="125207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3" name="Freeform 80">
              <a:extLst>
                <a:ext uri="{FF2B5EF4-FFF2-40B4-BE49-F238E27FC236}">
                  <a16:creationId xmlns:a16="http://schemas.microsoft.com/office/drawing/2014/main" id="{438F5170-D5DB-4CA9-38AE-F5EEAAE0B320}"/>
                </a:ext>
              </a:extLst>
            </p:cNvPr>
            <p:cNvSpPr/>
            <p:nvPr/>
          </p:nvSpPr>
          <p:spPr>
            <a:xfrm>
              <a:off x="4051863" y="122184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4" name="Freeform 81">
              <a:extLst>
                <a:ext uri="{FF2B5EF4-FFF2-40B4-BE49-F238E27FC236}">
                  <a16:creationId xmlns:a16="http://schemas.microsoft.com/office/drawing/2014/main" id="{75DF7F99-F262-F06A-E515-81A0DBCC6791}"/>
                </a:ext>
              </a:extLst>
            </p:cNvPr>
            <p:cNvSpPr/>
            <p:nvPr/>
          </p:nvSpPr>
          <p:spPr>
            <a:xfrm>
              <a:off x="4076036" y="125207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5" name="Freeform 82">
              <a:extLst>
                <a:ext uri="{FF2B5EF4-FFF2-40B4-BE49-F238E27FC236}">
                  <a16:creationId xmlns:a16="http://schemas.microsoft.com/office/drawing/2014/main" id="{A5B75494-D115-AB94-3D68-537E9CD1C8D8}"/>
                </a:ext>
              </a:extLst>
            </p:cNvPr>
            <p:cNvSpPr/>
            <p:nvPr/>
          </p:nvSpPr>
          <p:spPr>
            <a:xfrm>
              <a:off x="4106252" y="122184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6" name="Freeform 83">
              <a:extLst>
                <a:ext uri="{FF2B5EF4-FFF2-40B4-BE49-F238E27FC236}">
                  <a16:creationId xmlns:a16="http://schemas.microsoft.com/office/drawing/2014/main" id="{C805B1C3-74A4-D831-6510-CC57A9510B5E}"/>
                </a:ext>
              </a:extLst>
            </p:cNvPr>
            <p:cNvSpPr/>
            <p:nvPr/>
          </p:nvSpPr>
          <p:spPr>
            <a:xfrm>
              <a:off x="4364602" y="137604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7" name="Freeform 84">
              <a:extLst>
                <a:ext uri="{FF2B5EF4-FFF2-40B4-BE49-F238E27FC236}">
                  <a16:creationId xmlns:a16="http://schemas.microsoft.com/office/drawing/2014/main" id="{891F444C-2C05-7FCC-1DD7-545D62BCECAC}"/>
                </a:ext>
              </a:extLst>
            </p:cNvPr>
            <p:cNvSpPr/>
            <p:nvPr/>
          </p:nvSpPr>
          <p:spPr>
            <a:xfrm>
              <a:off x="4394818" y="134580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8" name="Freeform 85">
              <a:extLst>
                <a:ext uri="{FF2B5EF4-FFF2-40B4-BE49-F238E27FC236}">
                  <a16:creationId xmlns:a16="http://schemas.microsoft.com/office/drawing/2014/main" id="{9710D13A-8ADB-0947-1B29-6FB734ABF63E}"/>
                </a:ext>
              </a:extLst>
            </p:cNvPr>
            <p:cNvSpPr/>
            <p:nvPr/>
          </p:nvSpPr>
          <p:spPr>
            <a:xfrm>
              <a:off x="4700003" y="150000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49" name="Freeform 86">
              <a:extLst>
                <a:ext uri="{FF2B5EF4-FFF2-40B4-BE49-F238E27FC236}">
                  <a16:creationId xmlns:a16="http://schemas.microsoft.com/office/drawing/2014/main" id="{0C22A04D-3260-4C31-7D5C-43D994A691AD}"/>
                </a:ext>
              </a:extLst>
            </p:cNvPr>
            <p:cNvSpPr/>
            <p:nvPr/>
          </p:nvSpPr>
          <p:spPr>
            <a:xfrm>
              <a:off x="4730220" y="146976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0" name="Freeform 87">
              <a:extLst>
                <a:ext uri="{FF2B5EF4-FFF2-40B4-BE49-F238E27FC236}">
                  <a16:creationId xmlns:a16="http://schemas.microsoft.com/office/drawing/2014/main" id="{44AEC159-ECB3-4586-8CE7-D14F641149CD}"/>
                </a:ext>
              </a:extLst>
            </p:cNvPr>
            <p:cNvSpPr/>
            <p:nvPr/>
          </p:nvSpPr>
          <p:spPr>
            <a:xfrm>
              <a:off x="4727198" y="150000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1" name="Freeform 88">
              <a:extLst>
                <a:ext uri="{FF2B5EF4-FFF2-40B4-BE49-F238E27FC236}">
                  <a16:creationId xmlns:a16="http://schemas.microsoft.com/office/drawing/2014/main" id="{B742A322-D107-4BBC-17C6-63BF93068A1E}"/>
                </a:ext>
              </a:extLst>
            </p:cNvPr>
            <p:cNvSpPr/>
            <p:nvPr/>
          </p:nvSpPr>
          <p:spPr>
            <a:xfrm>
              <a:off x="4757414" y="146976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2" name="Freeform 89">
              <a:extLst>
                <a:ext uri="{FF2B5EF4-FFF2-40B4-BE49-F238E27FC236}">
                  <a16:creationId xmlns:a16="http://schemas.microsoft.com/office/drawing/2014/main" id="{DB046FC3-D7CF-2311-3FED-B8494634CBAF}"/>
                </a:ext>
              </a:extLst>
            </p:cNvPr>
            <p:cNvSpPr/>
            <p:nvPr/>
          </p:nvSpPr>
          <p:spPr>
            <a:xfrm>
              <a:off x="4822379" y="15226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3" name="Freeform 90">
              <a:extLst>
                <a:ext uri="{FF2B5EF4-FFF2-40B4-BE49-F238E27FC236}">
                  <a16:creationId xmlns:a16="http://schemas.microsoft.com/office/drawing/2014/main" id="{A6C165C2-98C4-64C7-8DE0-F8389696D222}"/>
                </a:ext>
              </a:extLst>
            </p:cNvPr>
            <p:cNvSpPr/>
            <p:nvPr/>
          </p:nvSpPr>
          <p:spPr>
            <a:xfrm>
              <a:off x="4852596" y="14924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4" name="Freeform 91">
              <a:extLst>
                <a:ext uri="{FF2B5EF4-FFF2-40B4-BE49-F238E27FC236}">
                  <a16:creationId xmlns:a16="http://schemas.microsoft.com/office/drawing/2014/main" id="{D151AE17-D220-206C-7937-E164B92E38B9}"/>
                </a:ext>
              </a:extLst>
            </p:cNvPr>
            <p:cNvSpPr/>
            <p:nvPr/>
          </p:nvSpPr>
          <p:spPr>
            <a:xfrm>
              <a:off x="4842020" y="153477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5" name="Freeform 92">
              <a:extLst>
                <a:ext uri="{FF2B5EF4-FFF2-40B4-BE49-F238E27FC236}">
                  <a16:creationId xmlns:a16="http://schemas.microsoft.com/office/drawing/2014/main" id="{2BDE9B22-CD93-BD2C-8304-32B8F66F087F}"/>
                </a:ext>
              </a:extLst>
            </p:cNvPr>
            <p:cNvSpPr/>
            <p:nvPr/>
          </p:nvSpPr>
          <p:spPr>
            <a:xfrm>
              <a:off x="4872236" y="150453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6" name="Freeform 93">
              <a:extLst>
                <a:ext uri="{FF2B5EF4-FFF2-40B4-BE49-F238E27FC236}">
                  <a16:creationId xmlns:a16="http://schemas.microsoft.com/office/drawing/2014/main" id="{9353F3B3-8CB2-4776-4922-D7AF205FCA8C}"/>
                </a:ext>
              </a:extLst>
            </p:cNvPr>
            <p:cNvSpPr/>
            <p:nvPr/>
          </p:nvSpPr>
          <p:spPr>
            <a:xfrm>
              <a:off x="4976483" y="159222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7" name="Freeform 94">
              <a:extLst>
                <a:ext uri="{FF2B5EF4-FFF2-40B4-BE49-F238E27FC236}">
                  <a16:creationId xmlns:a16="http://schemas.microsoft.com/office/drawing/2014/main" id="{FAD94AAB-B12D-A628-B712-F2E6A4123A4B}"/>
                </a:ext>
              </a:extLst>
            </p:cNvPr>
            <p:cNvSpPr/>
            <p:nvPr/>
          </p:nvSpPr>
          <p:spPr>
            <a:xfrm>
              <a:off x="5006699" y="156198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8" name="Freeform 95">
              <a:extLst>
                <a:ext uri="{FF2B5EF4-FFF2-40B4-BE49-F238E27FC236}">
                  <a16:creationId xmlns:a16="http://schemas.microsoft.com/office/drawing/2014/main" id="{E05C322A-039D-4AEA-BB7B-BE1F395E19C4}"/>
                </a:ext>
              </a:extLst>
            </p:cNvPr>
            <p:cNvSpPr/>
            <p:nvPr/>
          </p:nvSpPr>
          <p:spPr>
            <a:xfrm>
              <a:off x="5077708" y="163757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59" name="Freeform 96">
              <a:extLst>
                <a:ext uri="{FF2B5EF4-FFF2-40B4-BE49-F238E27FC236}">
                  <a16:creationId xmlns:a16="http://schemas.microsoft.com/office/drawing/2014/main" id="{2288F760-D127-B5BE-B56C-C743D54FA884}"/>
                </a:ext>
              </a:extLst>
            </p:cNvPr>
            <p:cNvSpPr/>
            <p:nvPr/>
          </p:nvSpPr>
          <p:spPr>
            <a:xfrm>
              <a:off x="5107924" y="160733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0" name="Freeform 97">
              <a:extLst>
                <a:ext uri="{FF2B5EF4-FFF2-40B4-BE49-F238E27FC236}">
                  <a16:creationId xmlns:a16="http://schemas.microsoft.com/office/drawing/2014/main" id="{6A6E3D0D-ED48-B9E8-5307-6D95F1E14AF9}"/>
                </a:ext>
              </a:extLst>
            </p:cNvPr>
            <p:cNvSpPr/>
            <p:nvPr/>
          </p:nvSpPr>
          <p:spPr>
            <a:xfrm>
              <a:off x="5124543" y="164966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1" name="Freeform 98">
              <a:extLst>
                <a:ext uri="{FF2B5EF4-FFF2-40B4-BE49-F238E27FC236}">
                  <a16:creationId xmlns:a16="http://schemas.microsoft.com/office/drawing/2014/main" id="{459FA1CC-84A9-B795-93A2-9B6965BEA527}"/>
                </a:ext>
              </a:extLst>
            </p:cNvPr>
            <p:cNvSpPr/>
            <p:nvPr/>
          </p:nvSpPr>
          <p:spPr>
            <a:xfrm>
              <a:off x="5154759" y="161943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2" name="Freeform 99">
              <a:extLst>
                <a:ext uri="{FF2B5EF4-FFF2-40B4-BE49-F238E27FC236}">
                  <a16:creationId xmlns:a16="http://schemas.microsoft.com/office/drawing/2014/main" id="{2AADFEDE-18AF-7ED5-D3FC-7C6A50933A53}"/>
                </a:ext>
              </a:extLst>
            </p:cNvPr>
            <p:cNvSpPr/>
            <p:nvPr/>
          </p:nvSpPr>
          <p:spPr>
            <a:xfrm>
              <a:off x="5163824" y="164966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3" name="Freeform 100">
              <a:extLst>
                <a:ext uri="{FF2B5EF4-FFF2-40B4-BE49-F238E27FC236}">
                  <a16:creationId xmlns:a16="http://schemas.microsoft.com/office/drawing/2014/main" id="{0EA05B1B-7861-4A1C-EB3B-EEB5790C9AAD}"/>
                </a:ext>
              </a:extLst>
            </p:cNvPr>
            <p:cNvSpPr/>
            <p:nvPr/>
          </p:nvSpPr>
          <p:spPr>
            <a:xfrm>
              <a:off x="5194040" y="161943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4" name="Freeform 101">
              <a:extLst>
                <a:ext uri="{FF2B5EF4-FFF2-40B4-BE49-F238E27FC236}">
                  <a16:creationId xmlns:a16="http://schemas.microsoft.com/office/drawing/2014/main" id="{E016289C-6A93-981F-3C12-B76D2CB80248}"/>
                </a:ext>
              </a:extLst>
            </p:cNvPr>
            <p:cNvSpPr/>
            <p:nvPr/>
          </p:nvSpPr>
          <p:spPr>
            <a:xfrm>
              <a:off x="5163824" y="164966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5" name="Freeform 102">
              <a:extLst>
                <a:ext uri="{FF2B5EF4-FFF2-40B4-BE49-F238E27FC236}">
                  <a16:creationId xmlns:a16="http://schemas.microsoft.com/office/drawing/2014/main" id="{61AE7C2B-D4A0-806B-D850-DF5A9FED08AF}"/>
                </a:ext>
              </a:extLst>
            </p:cNvPr>
            <p:cNvSpPr/>
            <p:nvPr/>
          </p:nvSpPr>
          <p:spPr>
            <a:xfrm>
              <a:off x="5194040" y="161943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6" name="Freeform 103">
              <a:extLst>
                <a:ext uri="{FF2B5EF4-FFF2-40B4-BE49-F238E27FC236}">
                  <a16:creationId xmlns:a16="http://schemas.microsoft.com/office/drawing/2014/main" id="{871475CB-778E-9749-2452-BE79C20867FD}"/>
                </a:ext>
              </a:extLst>
            </p:cNvPr>
            <p:cNvSpPr/>
            <p:nvPr/>
          </p:nvSpPr>
          <p:spPr>
            <a:xfrm>
              <a:off x="5311884" y="171920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7" name="Freeform 104">
              <a:extLst>
                <a:ext uri="{FF2B5EF4-FFF2-40B4-BE49-F238E27FC236}">
                  <a16:creationId xmlns:a16="http://schemas.microsoft.com/office/drawing/2014/main" id="{F64E9D59-F80A-D97F-05CB-6A548A8EB9F2}"/>
                </a:ext>
              </a:extLst>
            </p:cNvPr>
            <p:cNvSpPr/>
            <p:nvPr/>
          </p:nvSpPr>
          <p:spPr>
            <a:xfrm>
              <a:off x="5342101" y="168897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8" name="Freeform 105">
              <a:extLst>
                <a:ext uri="{FF2B5EF4-FFF2-40B4-BE49-F238E27FC236}">
                  <a16:creationId xmlns:a16="http://schemas.microsoft.com/office/drawing/2014/main" id="{C195DB2B-66CB-448D-155D-07226DB2D6C4}"/>
                </a:ext>
              </a:extLst>
            </p:cNvPr>
            <p:cNvSpPr/>
            <p:nvPr/>
          </p:nvSpPr>
          <p:spPr>
            <a:xfrm>
              <a:off x="5372317" y="174339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69" name="Freeform 106">
              <a:extLst>
                <a:ext uri="{FF2B5EF4-FFF2-40B4-BE49-F238E27FC236}">
                  <a16:creationId xmlns:a16="http://schemas.microsoft.com/office/drawing/2014/main" id="{F54045E1-2D5E-796A-BB1C-CDD1975830B0}"/>
                </a:ext>
              </a:extLst>
            </p:cNvPr>
            <p:cNvSpPr/>
            <p:nvPr/>
          </p:nvSpPr>
          <p:spPr>
            <a:xfrm>
              <a:off x="5402533" y="171316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0" name="Freeform 107">
              <a:extLst>
                <a:ext uri="{FF2B5EF4-FFF2-40B4-BE49-F238E27FC236}">
                  <a16:creationId xmlns:a16="http://schemas.microsoft.com/office/drawing/2014/main" id="{01BED8A9-01FB-358D-C3D8-3C4F575E08C1}"/>
                </a:ext>
              </a:extLst>
            </p:cNvPr>
            <p:cNvSpPr/>
            <p:nvPr/>
          </p:nvSpPr>
          <p:spPr>
            <a:xfrm>
              <a:off x="5453901" y="177816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1" name="Freeform 108">
              <a:extLst>
                <a:ext uri="{FF2B5EF4-FFF2-40B4-BE49-F238E27FC236}">
                  <a16:creationId xmlns:a16="http://schemas.microsoft.com/office/drawing/2014/main" id="{7AC33907-AFDE-1C26-60F3-9C86AC1940EF}"/>
                </a:ext>
              </a:extLst>
            </p:cNvPr>
            <p:cNvSpPr/>
            <p:nvPr/>
          </p:nvSpPr>
          <p:spPr>
            <a:xfrm>
              <a:off x="5484117" y="174793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2" name="Freeform 109">
              <a:extLst>
                <a:ext uri="{FF2B5EF4-FFF2-40B4-BE49-F238E27FC236}">
                  <a16:creationId xmlns:a16="http://schemas.microsoft.com/office/drawing/2014/main" id="{EFA6D54C-4786-1F68-A111-5C96591157E0}"/>
                </a:ext>
              </a:extLst>
            </p:cNvPr>
            <p:cNvSpPr/>
            <p:nvPr/>
          </p:nvSpPr>
          <p:spPr>
            <a:xfrm>
              <a:off x="5479585" y="181444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3" name="Freeform 110">
              <a:extLst>
                <a:ext uri="{FF2B5EF4-FFF2-40B4-BE49-F238E27FC236}">
                  <a16:creationId xmlns:a16="http://schemas.microsoft.com/office/drawing/2014/main" id="{34CAD324-EC6D-2409-E5DE-8837C631F31A}"/>
                </a:ext>
              </a:extLst>
            </p:cNvPr>
            <p:cNvSpPr/>
            <p:nvPr/>
          </p:nvSpPr>
          <p:spPr>
            <a:xfrm>
              <a:off x="5509801" y="178421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4" name="Freeform 111">
              <a:extLst>
                <a:ext uri="{FF2B5EF4-FFF2-40B4-BE49-F238E27FC236}">
                  <a16:creationId xmlns:a16="http://schemas.microsoft.com/office/drawing/2014/main" id="{C792B928-41F4-885D-74BE-AA2F7A1896A3}"/>
                </a:ext>
              </a:extLst>
            </p:cNvPr>
            <p:cNvSpPr/>
            <p:nvPr/>
          </p:nvSpPr>
          <p:spPr>
            <a:xfrm>
              <a:off x="5493182"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5" name="Freeform 112">
              <a:extLst>
                <a:ext uri="{FF2B5EF4-FFF2-40B4-BE49-F238E27FC236}">
                  <a16:creationId xmlns:a16="http://schemas.microsoft.com/office/drawing/2014/main" id="{57B7CAF4-0DBE-09F4-3A3A-E28726C67D0C}"/>
                </a:ext>
              </a:extLst>
            </p:cNvPr>
            <p:cNvSpPr/>
            <p:nvPr/>
          </p:nvSpPr>
          <p:spPr>
            <a:xfrm>
              <a:off x="5523399"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6" name="Freeform 113">
              <a:extLst>
                <a:ext uri="{FF2B5EF4-FFF2-40B4-BE49-F238E27FC236}">
                  <a16:creationId xmlns:a16="http://schemas.microsoft.com/office/drawing/2014/main" id="{DA4EF9CD-7D68-7DB1-2A9A-9B11967657B7}"/>
                </a:ext>
              </a:extLst>
            </p:cNvPr>
            <p:cNvSpPr/>
            <p:nvPr/>
          </p:nvSpPr>
          <p:spPr>
            <a:xfrm>
              <a:off x="5500736"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7" name="Freeform 114">
              <a:extLst>
                <a:ext uri="{FF2B5EF4-FFF2-40B4-BE49-F238E27FC236}">
                  <a16:creationId xmlns:a16="http://schemas.microsoft.com/office/drawing/2014/main" id="{47E7CBB9-E8A4-1D68-5B0E-DE9EDD744B7F}"/>
                </a:ext>
              </a:extLst>
            </p:cNvPr>
            <p:cNvSpPr/>
            <p:nvPr/>
          </p:nvSpPr>
          <p:spPr>
            <a:xfrm>
              <a:off x="553095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8" name="Freeform 115">
              <a:extLst>
                <a:ext uri="{FF2B5EF4-FFF2-40B4-BE49-F238E27FC236}">
                  <a16:creationId xmlns:a16="http://schemas.microsoft.com/office/drawing/2014/main" id="{FB62BC36-0703-E111-C84D-00F320FA65EA}"/>
                </a:ext>
              </a:extLst>
            </p:cNvPr>
            <p:cNvSpPr/>
            <p:nvPr/>
          </p:nvSpPr>
          <p:spPr>
            <a:xfrm>
              <a:off x="5500736"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79" name="Freeform 116">
              <a:extLst>
                <a:ext uri="{FF2B5EF4-FFF2-40B4-BE49-F238E27FC236}">
                  <a16:creationId xmlns:a16="http://schemas.microsoft.com/office/drawing/2014/main" id="{169DCE9C-E1AB-78F0-0F45-D0297DC58733}"/>
                </a:ext>
              </a:extLst>
            </p:cNvPr>
            <p:cNvSpPr/>
            <p:nvPr/>
          </p:nvSpPr>
          <p:spPr>
            <a:xfrm>
              <a:off x="553095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0" name="Freeform 117">
              <a:extLst>
                <a:ext uri="{FF2B5EF4-FFF2-40B4-BE49-F238E27FC236}">
                  <a16:creationId xmlns:a16="http://schemas.microsoft.com/office/drawing/2014/main" id="{3D68F3D9-A5E5-2709-1F0B-8EA2290E6C68}"/>
                </a:ext>
              </a:extLst>
            </p:cNvPr>
            <p:cNvSpPr/>
            <p:nvPr/>
          </p:nvSpPr>
          <p:spPr>
            <a:xfrm>
              <a:off x="5506780"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1" name="Freeform 118">
              <a:extLst>
                <a:ext uri="{FF2B5EF4-FFF2-40B4-BE49-F238E27FC236}">
                  <a16:creationId xmlns:a16="http://schemas.microsoft.com/office/drawing/2014/main" id="{4ACD9874-1B22-3829-F78D-6F57C4703020}"/>
                </a:ext>
              </a:extLst>
            </p:cNvPr>
            <p:cNvSpPr/>
            <p:nvPr/>
          </p:nvSpPr>
          <p:spPr>
            <a:xfrm>
              <a:off x="5536996"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2" name="Freeform 119">
              <a:extLst>
                <a:ext uri="{FF2B5EF4-FFF2-40B4-BE49-F238E27FC236}">
                  <a16:creationId xmlns:a16="http://schemas.microsoft.com/office/drawing/2014/main" id="{0D509D82-44CC-15DA-0C67-BB90B95F5F2C}"/>
                </a:ext>
              </a:extLst>
            </p:cNvPr>
            <p:cNvSpPr/>
            <p:nvPr/>
          </p:nvSpPr>
          <p:spPr>
            <a:xfrm>
              <a:off x="5520377"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3" name="Freeform 120">
              <a:extLst>
                <a:ext uri="{FF2B5EF4-FFF2-40B4-BE49-F238E27FC236}">
                  <a16:creationId xmlns:a16="http://schemas.microsoft.com/office/drawing/2014/main" id="{D5418788-286E-F575-706F-3E53C9A20990}"/>
                </a:ext>
              </a:extLst>
            </p:cNvPr>
            <p:cNvSpPr/>
            <p:nvPr/>
          </p:nvSpPr>
          <p:spPr>
            <a:xfrm>
              <a:off x="555059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4" name="Freeform 121">
              <a:extLst>
                <a:ext uri="{FF2B5EF4-FFF2-40B4-BE49-F238E27FC236}">
                  <a16:creationId xmlns:a16="http://schemas.microsoft.com/office/drawing/2014/main" id="{BF48ED32-25C1-18E3-8226-8C07C9487BF4}"/>
                </a:ext>
              </a:extLst>
            </p:cNvPr>
            <p:cNvSpPr/>
            <p:nvPr/>
          </p:nvSpPr>
          <p:spPr>
            <a:xfrm>
              <a:off x="5520377"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5" name="Freeform 122">
              <a:extLst>
                <a:ext uri="{FF2B5EF4-FFF2-40B4-BE49-F238E27FC236}">
                  <a16:creationId xmlns:a16="http://schemas.microsoft.com/office/drawing/2014/main" id="{6252F896-75C1-FF10-114D-D221432F1AE4}"/>
                </a:ext>
              </a:extLst>
            </p:cNvPr>
            <p:cNvSpPr/>
            <p:nvPr/>
          </p:nvSpPr>
          <p:spPr>
            <a:xfrm>
              <a:off x="555059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6" name="Freeform 123">
              <a:extLst>
                <a:ext uri="{FF2B5EF4-FFF2-40B4-BE49-F238E27FC236}">
                  <a16:creationId xmlns:a16="http://schemas.microsoft.com/office/drawing/2014/main" id="{2120A008-C101-4EFB-D888-71C3EAEF7074}"/>
                </a:ext>
              </a:extLst>
            </p:cNvPr>
            <p:cNvSpPr/>
            <p:nvPr/>
          </p:nvSpPr>
          <p:spPr>
            <a:xfrm>
              <a:off x="5520377"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7" name="Freeform 124">
              <a:extLst>
                <a:ext uri="{FF2B5EF4-FFF2-40B4-BE49-F238E27FC236}">
                  <a16:creationId xmlns:a16="http://schemas.microsoft.com/office/drawing/2014/main" id="{FF911AFD-9226-AA0B-5A7D-823995323155}"/>
                </a:ext>
              </a:extLst>
            </p:cNvPr>
            <p:cNvSpPr/>
            <p:nvPr/>
          </p:nvSpPr>
          <p:spPr>
            <a:xfrm>
              <a:off x="555059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8" name="Freeform 125">
              <a:extLst>
                <a:ext uri="{FF2B5EF4-FFF2-40B4-BE49-F238E27FC236}">
                  <a16:creationId xmlns:a16="http://schemas.microsoft.com/office/drawing/2014/main" id="{DCC91582-17EC-2B94-87D3-84A01B45DEFA}"/>
                </a:ext>
              </a:extLst>
            </p:cNvPr>
            <p:cNvSpPr/>
            <p:nvPr/>
          </p:nvSpPr>
          <p:spPr>
            <a:xfrm>
              <a:off x="5540018"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89" name="Freeform 126">
              <a:extLst>
                <a:ext uri="{FF2B5EF4-FFF2-40B4-BE49-F238E27FC236}">
                  <a16:creationId xmlns:a16="http://schemas.microsoft.com/office/drawing/2014/main" id="{552B2BA0-D2BC-8912-ECCB-73D4B6CA93DB}"/>
                </a:ext>
              </a:extLst>
            </p:cNvPr>
            <p:cNvSpPr/>
            <p:nvPr/>
          </p:nvSpPr>
          <p:spPr>
            <a:xfrm>
              <a:off x="5570234"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0" name="Freeform 127">
              <a:extLst>
                <a:ext uri="{FF2B5EF4-FFF2-40B4-BE49-F238E27FC236}">
                  <a16:creationId xmlns:a16="http://schemas.microsoft.com/office/drawing/2014/main" id="{6F626F45-7154-A524-45D1-36B02E160D79}"/>
                </a:ext>
              </a:extLst>
            </p:cNvPr>
            <p:cNvSpPr/>
            <p:nvPr/>
          </p:nvSpPr>
          <p:spPr>
            <a:xfrm>
              <a:off x="5540018"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1" name="Freeform 128">
              <a:extLst>
                <a:ext uri="{FF2B5EF4-FFF2-40B4-BE49-F238E27FC236}">
                  <a16:creationId xmlns:a16="http://schemas.microsoft.com/office/drawing/2014/main" id="{32670C53-CA72-EEF1-274F-2F91884B62A5}"/>
                </a:ext>
              </a:extLst>
            </p:cNvPr>
            <p:cNvSpPr/>
            <p:nvPr/>
          </p:nvSpPr>
          <p:spPr>
            <a:xfrm>
              <a:off x="5570234"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2" name="Freeform 129">
              <a:extLst>
                <a:ext uri="{FF2B5EF4-FFF2-40B4-BE49-F238E27FC236}">
                  <a16:creationId xmlns:a16="http://schemas.microsoft.com/office/drawing/2014/main" id="{9BC343BE-BD96-AAA4-EF12-16ABF5694C83}"/>
                </a:ext>
              </a:extLst>
            </p:cNvPr>
            <p:cNvSpPr/>
            <p:nvPr/>
          </p:nvSpPr>
          <p:spPr>
            <a:xfrm>
              <a:off x="5540018"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3" name="Freeform 130">
              <a:extLst>
                <a:ext uri="{FF2B5EF4-FFF2-40B4-BE49-F238E27FC236}">
                  <a16:creationId xmlns:a16="http://schemas.microsoft.com/office/drawing/2014/main" id="{83702BEB-FD83-2C2C-A39C-8E6D97E74921}"/>
                </a:ext>
              </a:extLst>
            </p:cNvPr>
            <p:cNvSpPr/>
            <p:nvPr/>
          </p:nvSpPr>
          <p:spPr>
            <a:xfrm>
              <a:off x="5570234"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4" name="Freeform 131">
              <a:extLst>
                <a:ext uri="{FF2B5EF4-FFF2-40B4-BE49-F238E27FC236}">
                  <a16:creationId xmlns:a16="http://schemas.microsoft.com/office/drawing/2014/main" id="{C0E0B48F-4ED4-2381-568E-704F589EEC15}"/>
                </a:ext>
              </a:extLst>
            </p:cNvPr>
            <p:cNvSpPr/>
            <p:nvPr/>
          </p:nvSpPr>
          <p:spPr>
            <a:xfrm>
              <a:off x="5567212"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5" name="Freeform 132">
              <a:extLst>
                <a:ext uri="{FF2B5EF4-FFF2-40B4-BE49-F238E27FC236}">
                  <a16:creationId xmlns:a16="http://schemas.microsoft.com/office/drawing/2014/main" id="{1659E944-A342-218F-3508-EA259033D1B6}"/>
                </a:ext>
              </a:extLst>
            </p:cNvPr>
            <p:cNvSpPr/>
            <p:nvPr/>
          </p:nvSpPr>
          <p:spPr>
            <a:xfrm>
              <a:off x="5597429"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6" name="Freeform 133">
              <a:extLst>
                <a:ext uri="{FF2B5EF4-FFF2-40B4-BE49-F238E27FC236}">
                  <a16:creationId xmlns:a16="http://schemas.microsoft.com/office/drawing/2014/main" id="{F988A84D-2479-6850-1D13-CB01F3186C4D}"/>
                </a:ext>
              </a:extLst>
            </p:cNvPr>
            <p:cNvSpPr/>
            <p:nvPr/>
          </p:nvSpPr>
          <p:spPr>
            <a:xfrm>
              <a:off x="5567212"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7" name="Freeform 134">
              <a:extLst>
                <a:ext uri="{FF2B5EF4-FFF2-40B4-BE49-F238E27FC236}">
                  <a16:creationId xmlns:a16="http://schemas.microsoft.com/office/drawing/2014/main" id="{ED3CCDDF-0EB0-B6DF-A421-6ADDD4C55EBE}"/>
                </a:ext>
              </a:extLst>
            </p:cNvPr>
            <p:cNvSpPr/>
            <p:nvPr/>
          </p:nvSpPr>
          <p:spPr>
            <a:xfrm>
              <a:off x="5597429"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8" name="Freeform 135">
              <a:extLst>
                <a:ext uri="{FF2B5EF4-FFF2-40B4-BE49-F238E27FC236}">
                  <a16:creationId xmlns:a16="http://schemas.microsoft.com/office/drawing/2014/main" id="{886E6396-CA4E-2206-9CC1-A5ECEC8D1123}"/>
                </a:ext>
              </a:extLst>
            </p:cNvPr>
            <p:cNvSpPr/>
            <p:nvPr/>
          </p:nvSpPr>
          <p:spPr>
            <a:xfrm>
              <a:off x="5594407"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799" name="Freeform 136">
              <a:extLst>
                <a:ext uri="{FF2B5EF4-FFF2-40B4-BE49-F238E27FC236}">
                  <a16:creationId xmlns:a16="http://schemas.microsoft.com/office/drawing/2014/main" id="{332E52AD-236D-06B1-0B28-17AAAB810BD4}"/>
                </a:ext>
              </a:extLst>
            </p:cNvPr>
            <p:cNvSpPr/>
            <p:nvPr/>
          </p:nvSpPr>
          <p:spPr>
            <a:xfrm>
              <a:off x="5624623"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0" name="Freeform 137">
              <a:extLst>
                <a:ext uri="{FF2B5EF4-FFF2-40B4-BE49-F238E27FC236}">
                  <a16:creationId xmlns:a16="http://schemas.microsoft.com/office/drawing/2014/main" id="{CBFE7476-9410-2002-E55D-E2250E21C3CB}"/>
                </a:ext>
              </a:extLst>
            </p:cNvPr>
            <p:cNvSpPr/>
            <p:nvPr/>
          </p:nvSpPr>
          <p:spPr>
            <a:xfrm>
              <a:off x="5600450" y="18265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1" name="Freeform 138">
              <a:extLst>
                <a:ext uri="{FF2B5EF4-FFF2-40B4-BE49-F238E27FC236}">
                  <a16:creationId xmlns:a16="http://schemas.microsoft.com/office/drawing/2014/main" id="{5C0E7210-5816-FDC6-64FD-A098D555C259}"/>
                </a:ext>
              </a:extLst>
            </p:cNvPr>
            <p:cNvSpPr/>
            <p:nvPr/>
          </p:nvSpPr>
          <p:spPr>
            <a:xfrm>
              <a:off x="5630667" y="17963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2" name="Freeform 139">
              <a:extLst>
                <a:ext uri="{FF2B5EF4-FFF2-40B4-BE49-F238E27FC236}">
                  <a16:creationId xmlns:a16="http://schemas.microsoft.com/office/drawing/2014/main" id="{F9B817A4-146D-DAFF-435F-C9C065645F4F}"/>
                </a:ext>
              </a:extLst>
            </p:cNvPr>
            <p:cNvSpPr/>
            <p:nvPr/>
          </p:nvSpPr>
          <p:spPr>
            <a:xfrm>
              <a:off x="5647286" y="18386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3" name="Freeform 140">
              <a:extLst>
                <a:ext uri="{FF2B5EF4-FFF2-40B4-BE49-F238E27FC236}">
                  <a16:creationId xmlns:a16="http://schemas.microsoft.com/office/drawing/2014/main" id="{4ADE2BED-3976-9213-DA68-5F4773609ABE}"/>
                </a:ext>
              </a:extLst>
            </p:cNvPr>
            <p:cNvSpPr/>
            <p:nvPr/>
          </p:nvSpPr>
          <p:spPr>
            <a:xfrm>
              <a:off x="5677502" y="18084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4" name="Freeform 141">
              <a:extLst>
                <a:ext uri="{FF2B5EF4-FFF2-40B4-BE49-F238E27FC236}">
                  <a16:creationId xmlns:a16="http://schemas.microsoft.com/office/drawing/2014/main" id="{E85F12BC-B81F-BB4A-49EF-47A476569C0A}"/>
                </a:ext>
              </a:extLst>
            </p:cNvPr>
            <p:cNvSpPr/>
            <p:nvPr/>
          </p:nvSpPr>
          <p:spPr>
            <a:xfrm>
              <a:off x="5660883" y="18386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5" name="Freeform 142">
              <a:extLst>
                <a:ext uri="{FF2B5EF4-FFF2-40B4-BE49-F238E27FC236}">
                  <a16:creationId xmlns:a16="http://schemas.microsoft.com/office/drawing/2014/main" id="{4AA7375B-E400-D6D0-833E-103F73C8C37A}"/>
                </a:ext>
              </a:extLst>
            </p:cNvPr>
            <p:cNvSpPr/>
            <p:nvPr/>
          </p:nvSpPr>
          <p:spPr>
            <a:xfrm>
              <a:off x="5691099" y="18084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6" name="Freeform 143">
              <a:extLst>
                <a:ext uri="{FF2B5EF4-FFF2-40B4-BE49-F238E27FC236}">
                  <a16:creationId xmlns:a16="http://schemas.microsoft.com/office/drawing/2014/main" id="{4B23B157-DEEF-38E4-B546-71E548BAB560}"/>
                </a:ext>
              </a:extLst>
            </p:cNvPr>
            <p:cNvSpPr/>
            <p:nvPr/>
          </p:nvSpPr>
          <p:spPr>
            <a:xfrm>
              <a:off x="5660883" y="18386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7" name="Freeform 144">
              <a:extLst>
                <a:ext uri="{FF2B5EF4-FFF2-40B4-BE49-F238E27FC236}">
                  <a16:creationId xmlns:a16="http://schemas.microsoft.com/office/drawing/2014/main" id="{8A8A5E6C-A204-8023-28FB-54B07B6019D8}"/>
                </a:ext>
              </a:extLst>
            </p:cNvPr>
            <p:cNvSpPr/>
            <p:nvPr/>
          </p:nvSpPr>
          <p:spPr>
            <a:xfrm>
              <a:off x="5691099" y="18084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8" name="Freeform 145">
              <a:extLst>
                <a:ext uri="{FF2B5EF4-FFF2-40B4-BE49-F238E27FC236}">
                  <a16:creationId xmlns:a16="http://schemas.microsoft.com/office/drawing/2014/main" id="{C364C95D-1AA2-3F06-42DA-B9FAF306978E}"/>
                </a:ext>
              </a:extLst>
            </p:cNvPr>
            <p:cNvSpPr/>
            <p:nvPr/>
          </p:nvSpPr>
          <p:spPr>
            <a:xfrm>
              <a:off x="5668437" y="18507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09" name="Freeform 146">
              <a:extLst>
                <a:ext uri="{FF2B5EF4-FFF2-40B4-BE49-F238E27FC236}">
                  <a16:creationId xmlns:a16="http://schemas.microsoft.com/office/drawing/2014/main" id="{7E596BA8-43CF-FF02-F845-BBB561AD7E82}"/>
                </a:ext>
              </a:extLst>
            </p:cNvPr>
            <p:cNvSpPr/>
            <p:nvPr/>
          </p:nvSpPr>
          <p:spPr>
            <a:xfrm>
              <a:off x="5698654" y="18204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0" name="Freeform 147">
              <a:extLst>
                <a:ext uri="{FF2B5EF4-FFF2-40B4-BE49-F238E27FC236}">
                  <a16:creationId xmlns:a16="http://schemas.microsoft.com/office/drawing/2014/main" id="{24C09D38-6488-327A-534D-2CC77897753F}"/>
                </a:ext>
              </a:extLst>
            </p:cNvPr>
            <p:cNvSpPr/>
            <p:nvPr/>
          </p:nvSpPr>
          <p:spPr>
            <a:xfrm>
              <a:off x="5674480" y="18643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1" name="Freeform 148">
              <a:extLst>
                <a:ext uri="{FF2B5EF4-FFF2-40B4-BE49-F238E27FC236}">
                  <a16:creationId xmlns:a16="http://schemas.microsoft.com/office/drawing/2014/main" id="{95C67C3E-426C-3514-5A41-0102D420B5D9}"/>
                </a:ext>
              </a:extLst>
            </p:cNvPr>
            <p:cNvSpPr/>
            <p:nvPr/>
          </p:nvSpPr>
          <p:spPr>
            <a:xfrm>
              <a:off x="5704697" y="18341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2" name="Freeform 149">
              <a:extLst>
                <a:ext uri="{FF2B5EF4-FFF2-40B4-BE49-F238E27FC236}">
                  <a16:creationId xmlns:a16="http://schemas.microsoft.com/office/drawing/2014/main" id="{268EF22F-6B70-EAFA-2BE8-7810A1C35EAD}"/>
                </a:ext>
              </a:extLst>
            </p:cNvPr>
            <p:cNvSpPr/>
            <p:nvPr/>
          </p:nvSpPr>
          <p:spPr>
            <a:xfrm>
              <a:off x="5674480" y="18643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3" name="Freeform 150">
              <a:extLst>
                <a:ext uri="{FF2B5EF4-FFF2-40B4-BE49-F238E27FC236}">
                  <a16:creationId xmlns:a16="http://schemas.microsoft.com/office/drawing/2014/main" id="{CD888FE7-8BA9-CA4F-854D-F42F7AF2C2A2}"/>
                </a:ext>
              </a:extLst>
            </p:cNvPr>
            <p:cNvSpPr/>
            <p:nvPr/>
          </p:nvSpPr>
          <p:spPr>
            <a:xfrm>
              <a:off x="5704697" y="18341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4" name="Freeform 151">
              <a:extLst>
                <a:ext uri="{FF2B5EF4-FFF2-40B4-BE49-F238E27FC236}">
                  <a16:creationId xmlns:a16="http://schemas.microsoft.com/office/drawing/2014/main" id="{80A01500-A1BD-77A3-FCBA-AECDA6979D64}"/>
                </a:ext>
              </a:extLst>
            </p:cNvPr>
            <p:cNvSpPr/>
            <p:nvPr/>
          </p:nvSpPr>
          <p:spPr>
            <a:xfrm>
              <a:off x="5682035" y="18764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5" name="Freeform 152">
              <a:extLst>
                <a:ext uri="{FF2B5EF4-FFF2-40B4-BE49-F238E27FC236}">
                  <a16:creationId xmlns:a16="http://schemas.microsoft.com/office/drawing/2014/main" id="{C202447A-4562-A8A3-F3AE-14302662E99E}"/>
                </a:ext>
              </a:extLst>
            </p:cNvPr>
            <p:cNvSpPr/>
            <p:nvPr/>
          </p:nvSpPr>
          <p:spPr>
            <a:xfrm>
              <a:off x="5712251" y="18461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6" name="Freeform 153">
              <a:extLst>
                <a:ext uri="{FF2B5EF4-FFF2-40B4-BE49-F238E27FC236}">
                  <a16:creationId xmlns:a16="http://schemas.microsoft.com/office/drawing/2014/main" id="{41B034DB-9258-4A79-3315-51654E8C679D}"/>
                </a:ext>
              </a:extLst>
            </p:cNvPr>
            <p:cNvSpPr/>
            <p:nvPr/>
          </p:nvSpPr>
          <p:spPr>
            <a:xfrm>
              <a:off x="5682035" y="18764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7" name="Freeform 154">
              <a:extLst>
                <a:ext uri="{FF2B5EF4-FFF2-40B4-BE49-F238E27FC236}">
                  <a16:creationId xmlns:a16="http://schemas.microsoft.com/office/drawing/2014/main" id="{D66CCEA9-905D-0169-CA6B-EB073138AEC3}"/>
                </a:ext>
              </a:extLst>
            </p:cNvPr>
            <p:cNvSpPr/>
            <p:nvPr/>
          </p:nvSpPr>
          <p:spPr>
            <a:xfrm>
              <a:off x="5712251" y="18461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8" name="Freeform 155">
              <a:extLst>
                <a:ext uri="{FF2B5EF4-FFF2-40B4-BE49-F238E27FC236}">
                  <a16:creationId xmlns:a16="http://schemas.microsoft.com/office/drawing/2014/main" id="{6893BD6A-A2B2-8405-DBE9-3BDEF56D2484}"/>
                </a:ext>
              </a:extLst>
            </p:cNvPr>
            <p:cNvSpPr/>
            <p:nvPr/>
          </p:nvSpPr>
          <p:spPr>
            <a:xfrm>
              <a:off x="5688078" y="18764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19" name="Freeform 156">
              <a:extLst>
                <a:ext uri="{FF2B5EF4-FFF2-40B4-BE49-F238E27FC236}">
                  <a16:creationId xmlns:a16="http://schemas.microsoft.com/office/drawing/2014/main" id="{B4F1A080-0BF4-093C-E3A6-90C3FEBF2714}"/>
                </a:ext>
              </a:extLst>
            </p:cNvPr>
            <p:cNvSpPr/>
            <p:nvPr/>
          </p:nvSpPr>
          <p:spPr>
            <a:xfrm>
              <a:off x="5718294" y="18461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0" name="Freeform 157">
              <a:extLst>
                <a:ext uri="{FF2B5EF4-FFF2-40B4-BE49-F238E27FC236}">
                  <a16:creationId xmlns:a16="http://schemas.microsoft.com/office/drawing/2014/main" id="{7F5498E0-C02E-354F-2778-F764322992EF}"/>
                </a:ext>
              </a:extLst>
            </p:cNvPr>
            <p:cNvSpPr/>
            <p:nvPr/>
          </p:nvSpPr>
          <p:spPr>
            <a:xfrm>
              <a:off x="5701675" y="18764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1" name="Freeform 158">
              <a:extLst>
                <a:ext uri="{FF2B5EF4-FFF2-40B4-BE49-F238E27FC236}">
                  <a16:creationId xmlns:a16="http://schemas.microsoft.com/office/drawing/2014/main" id="{4E2426A8-0EF3-3118-74CB-D5EA0156C7AF}"/>
                </a:ext>
              </a:extLst>
            </p:cNvPr>
            <p:cNvSpPr/>
            <p:nvPr/>
          </p:nvSpPr>
          <p:spPr>
            <a:xfrm>
              <a:off x="5731891" y="184619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2" name="Freeform 159">
              <a:extLst>
                <a:ext uri="{FF2B5EF4-FFF2-40B4-BE49-F238E27FC236}">
                  <a16:creationId xmlns:a16="http://schemas.microsoft.com/office/drawing/2014/main" id="{5A58C8DC-3628-9B5B-C022-A8D2C81205E4}"/>
                </a:ext>
              </a:extLst>
            </p:cNvPr>
            <p:cNvSpPr/>
            <p:nvPr/>
          </p:nvSpPr>
          <p:spPr>
            <a:xfrm>
              <a:off x="5721316" y="189003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3" name="Freeform 160">
              <a:extLst>
                <a:ext uri="{FF2B5EF4-FFF2-40B4-BE49-F238E27FC236}">
                  <a16:creationId xmlns:a16="http://schemas.microsoft.com/office/drawing/2014/main" id="{CBFAAFA5-BE2A-CDD1-F118-CEC2191181F8}"/>
                </a:ext>
              </a:extLst>
            </p:cNvPr>
            <p:cNvSpPr/>
            <p:nvPr/>
          </p:nvSpPr>
          <p:spPr>
            <a:xfrm>
              <a:off x="5751532" y="185980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4" name="Freeform 161">
              <a:extLst>
                <a:ext uri="{FF2B5EF4-FFF2-40B4-BE49-F238E27FC236}">
                  <a16:creationId xmlns:a16="http://schemas.microsoft.com/office/drawing/2014/main" id="{BF2FA195-FC85-4CDF-2A35-0965475A5958}"/>
                </a:ext>
              </a:extLst>
            </p:cNvPr>
            <p:cNvSpPr/>
            <p:nvPr/>
          </p:nvSpPr>
          <p:spPr>
            <a:xfrm>
              <a:off x="5728870" y="190364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5" name="Freeform 162">
              <a:extLst>
                <a:ext uri="{FF2B5EF4-FFF2-40B4-BE49-F238E27FC236}">
                  <a16:creationId xmlns:a16="http://schemas.microsoft.com/office/drawing/2014/main" id="{7D9C909F-6833-3138-01F2-4E0A8892EFCF}"/>
                </a:ext>
              </a:extLst>
            </p:cNvPr>
            <p:cNvSpPr/>
            <p:nvPr/>
          </p:nvSpPr>
          <p:spPr>
            <a:xfrm>
              <a:off x="5759086" y="187340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6" name="Freeform 163">
              <a:extLst>
                <a:ext uri="{FF2B5EF4-FFF2-40B4-BE49-F238E27FC236}">
                  <a16:creationId xmlns:a16="http://schemas.microsoft.com/office/drawing/2014/main" id="{EADD7135-38F4-9FE6-3AF4-D528668BAD9B}"/>
                </a:ext>
              </a:extLst>
            </p:cNvPr>
            <p:cNvSpPr/>
            <p:nvPr/>
          </p:nvSpPr>
          <p:spPr>
            <a:xfrm>
              <a:off x="5742467" y="190364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7" name="Freeform 164">
              <a:extLst>
                <a:ext uri="{FF2B5EF4-FFF2-40B4-BE49-F238E27FC236}">
                  <a16:creationId xmlns:a16="http://schemas.microsoft.com/office/drawing/2014/main" id="{DFCAD3AB-7BFE-7E9E-4847-F32D17FCE502}"/>
                </a:ext>
              </a:extLst>
            </p:cNvPr>
            <p:cNvSpPr/>
            <p:nvPr/>
          </p:nvSpPr>
          <p:spPr>
            <a:xfrm>
              <a:off x="5772684" y="187340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8" name="Freeform 165">
              <a:extLst>
                <a:ext uri="{FF2B5EF4-FFF2-40B4-BE49-F238E27FC236}">
                  <a16:creationId xmlns:a16="http://schemas.microsoft.com/office/drawing/2014/main" id="{935280E0-666E-381D-3646-3C7D58C1CFB2}"/>
                </a:ext>
              </a:extLst>
            </p:cNvPr>
            <p:cNvSpPr/>
            <p:nvPr/>
          </p:nvSpPr>
          <p:spPr>
            <a:xfrm>
              <a:off x="5748510" y="191724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29" name="Freeform 166">
              <a:extLst>
                <a:ext uri="{FF2B5EF4-FFF2-40B4-BE49-F238E27FC236}">
                  <a16:creationId xmlns:a16="http://schemas.microsoft.com/office/drawing/2014/main" id="{052FA35F-90D9-26B5-66AA-AF0CE564EA8F}"/>
                </a:ext>
              </a:extLst>
            </p:cNvPr>
            <p:cNvSpPr/>
            <p:nvPr/>
          </p:nvSpPr>
          <p:spPr>
            <a:xfrm>
              <a:off x="5778727" y="188701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0" name="Freeform 167">
              <a:extLst>
                <a:ext uri="{FF2B5EF4-FFF2-40B4-BE49-F238E27FC236}">
                  <a16:creationId xmlns:a16="http://schemas.microsoft.com/office/drawing/2014/main" id="{A4DE2E8E-3159-732C-F144-E9B889FE0A98}"/>
                </a:ext>
              </a:extLst>
            </p:cNvPr>
            <p:cNvSpPr/>
            <p:nvPr/>
          </p:nvSpPr>
          <p:spPr>
            <a:xfrm>
              <a:off x="5768151" y="1930853"/>
              <a:ext cx="61943" cy="15117"/>
            </a:xfrm>
            <a:custGeom>
              <a:avLst/>
              <a:gdLst>
                <a:gd name="connsiteX0" fmla="*/ 0 w 61943"/>
                <a:gd name="connsiteY0" fmla="*/ 0 h 15117"/>
                <a:gd name="connsiteX1" fmla="*/ 61943 w 61943"/>
                <a:gd name="connsiteY1" fmla="*/ 0 h 15117"/>
              </a:gdLst>
              <a:ahLst/>
              <a:cxnLst>
                <a:cxn ang="0">
                  <a:pos x="connsiteX0" y="connsiteY0"/>
                </a:cxn>
                <a:cxn ang="0">
                  <a:pos x="connsiteX1" y="connsiteY1"/>
                </a:cxn>
              </a:cxnLst>
              <a:rect l="l" t="t" r="r" b="b"/>
              <a:pathLst>
                <a:path w="61943" h="15117">
                  <a:moveTo>
                    <a:pt x="0" y="0"/>
                  </a:moveTo>
                  <a:lnTo>
                    <a:pt x="6194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1" name="Freeform 168">
              <a:extLst>
                <a:ext uri="{FF2B5EF4-FFF2-40B4-BE49-F238E27FC236}">
                  <a16:creationId xmlns:a16="http://schemas.microsoft.com/office/drawing/2014/main" id="{3112A935-CEBA-6C89-C81C-02747F058B92}"/>
                </a:ext>
              </a:extLst>
            </p:cNvPr>
            <p:cNvSpPr/>
            <p:nvPr/>
          </p:nvSpPr>
          <p:spPr>
            <a:xfrm>
              <a:off x="5799878" y="19006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2" name="Freeform 169">
              <a:extLst>
                <a:ext uri="{FF2B5EF4-FFF2-40B4-BE49-F238E27FC236}">
                  <a16:creationId xmlns:a16="http://schemas.microsoft.com/office/drawing/2014/main" id="{2A0329F1-55B3-6E1F-1911-88B525965EFB}"/>
                </a:ext>
              </a:extLst>
            </p:cNvPr>
            <p:cNvSpPr/>
            <p:nvPr/>
          </p:nvSpPr>
          <p:spPr>
            <a:xfrm>
              <a:off x="5775705" y="19308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3" name="Freeform 170">
              <a:extLst>
                <a:ext uri="{FF2B5EF4-FFF2-40B4-BE49-F238E27FC236}">
                  <a16:creationId xmlns:a16="http://schemas.microsoft.com/office/drawing/2014/main" id="{0068C998-13A8-1CBE-DA84-769D42060A41}"/>
                </a:ext>
              </a:extLst>
            </p:cNvPr>
            <p:cNvSpPr/>
            <p:nvPr/>
          </p:nvSpPr>
          <p:spPr>
            <a:xfrm>
              <a:off x="5805922" y="19006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4" name="Freeform 171">
              <a:extLst>
                <a:ext uri="{FF2B5EF4-FFF2-40B4-BE49-F238E27FC236}">
                  <a16:creationId xmlns:a16="http://schemas.microsoft.com/office/drawing/2014/main" id="{4D08A345-7040-F805-DB5C-265884E89D12}"/>
                </a:ext>
              </a:extLst>
            </p:cNvPr>
            <p:cNvSpPr/>
            <p:nvPr/>
          </p:nvSpPr>
          <p:spPr>
            <a:xfrm>
              <a:off x="5781748" y="19308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5" name="Freeform 172">
              <a:extLst>
                <a:ext uri="{FF2B5EF4-FFF2-40B4-BE49-F238E27FC236}">
                  <a16:creationId xmlns:a16="http://schemas.microsoft.com/office/drawing/2014/main" id="{F55F20C4-3230-ECB9-D1FD-92C39D2E3813}"/>
                </a:ext>
              </a:extLst>
            </p:cNvPr>
            <p:cNvSpPr/>
            <p:nvPr/>
          </p:nvSpPr>
          <p:spPr>
            <a:xfrm>
              <a:off x="5811965" y="19006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6" name="Freeform 173">
              <a:extLst>
                <a:ext uri="{FF2B5EF4-FFF2-40B4-BE49-F238E27FC236}">
                  <a16:creationId xmlns:a16="http://schemas.microsoft.com/office/drawing/2014/main" id="{1B737C38-1703-C36B-87E2-F38EE433CA75}"/>
                </a:ext>
              </a:extLst>
            </p:cNvPr>
            <p:cNvSpPr/>
            <p:nvPr/>
          </p:nvSpPr>
          <p:spPr>
            <a:xfrm>
              <a:off x="5802900" y="19444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7" name="Freeform 174">
              <a:extLst>
                <a:ext uri="{FF2B5EF4-FFF2-40B4-BE49-F238E27FC236}">
                  <a16:creationId xmlns:a16="http://schemas.microsoft.com/office/drawing/2014/main" id="{97143FB5-E5CB-D30A-F243-E351F90CAC34}"/>
                </a:ext>
              </a:extLst>
            </p:cNvPr>
            <p:cNvSpPr/>
            <p:nvPr/>
          </p:nvSpPr>
          <p:spPr>
            <a:xfrm>
              <a:off x="5833116" y="19142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8" name="Freeform 175">
              <a:extLst>
                <a:ext uri="{FF2B5EF4-FFF2-40B4-BE49-F238E27FC236}">
                  <a16:creationId xmlns:a16="http://schemas.microsoft.com/office/drawing/2014/main" id="{C833BF9A-E36C-F66D-985D-8F2192E11229}"/>
                </a:ext>
              </a:extLst>
            </p:cNvPr>
            <p:cNvSpPr/>
            <p:nvPr/>
          </p:nvSpPr>
          <p:spPr>
            <a:xfrm>
              <a:off x="5802900" y="19444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39" name="Freeform 176">
              <a:extLst>
                <a:ext uri="{FF2B5EF4-FFF2-40B4-BE49-F238E27FC236}">
                  <a16:creationId xmlns:a16="http://schemas.microsoft.com/office/drawing/2014/main" id="{90EF6F74-2D76-D88A-63D8-7ECFC2A64757}"/>
                </a:ext>
              </a:extLst>
            </p:cNvPr>
            <p:cNvSpPr/>
            <p:nvPr/>
          </p:nvSpPr>
          <p:spPr>
            <a:xfrm>
              <a:off x="5833116" y="19142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0" name="Freeform 177">
              <a:extLst>
                <a:ext uri="{FF2B5EF4-FFF2-40B4-BE49-F238E27FC236}">
                  <a16:creationId xmlns:a16="http://schemas.microsoft.com/office/drawing/2014/main" id="{33E8FCE0-6A53-B251-AB82-CB4517C67E55}"/>
                </a:ext>
              </a:extLst>
            </p:cNvPr>
            <p:cNvSpPr/>
            <p:nvPr/>
          </p:nvSpPr>
          <p:spPr>
            <a:xfrm>
              <a:off x="5808943" y="19444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1" name="Freeform 178">
              <a:extLst>
                <a:ext uri="{FF2B5EF4-FFF2-40B4-BE49-F238E27FC236}">
                  <a16:creationId xmlns:a16="http://schemas.microsoft.com/office/drawing/2014/main" id="{0F96A90C-F6C3-840F-F674-F0A71BAD93E1}"/>
                </a:ext>
              </a:extLst>
            </p:cNvPr>
            <p:cNvSpPr/>
            <p:nvPr/>
          </p:nvSpPr>
          <p:spPr>
            <a:xfrm>
              <a:off x="5839160" y="19142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2" name="Freeform 179">
              <a:extLst>
                <a:ext uri="{FF2B5EF4-FFF2-40B4-BE49-F238E27FC236}">
                  <a16:creationId xmlns:a16="http://schemas.microsoft.com/office/drawing/2014/main" id="{6901A47D-8E1B-3BC7-B0C4-09A6BE0596CE}"/>
                </a:ext>
              </a:extLst>
            </p:cNvPr>
            <p:cNvSpPr/>
            <p:nvPr/>
          </p:nvSpPr>
          <p:spPr>
            <a:xfrm>
              <a:off x="5822541" y="19444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3" name="Freeform 180">
              <a:extLst>
                <a:ext uri="{FF2B5EF4-FFF2-40B4-BE49-F238E27FC236}">
                  <a16:creationId xmlns:a16="http://schemas.microsoft.com/office/drawing/2014/main" id="{445656B5-F193-BD02-D37F-060C7ED6D956}"/>
                </a:ext>
              </a:extLst>
            </p:cNvPr>
            <p:cNvSpPr/>
            <p:nvPr/>
          </p:nvSpPr>
          <p:spPr>
            <a:xfrm>
              <a:off x="5852757" y="19142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4" name="Freeform 181">
              <a:extLst>
                <a:ext uri="{FF2B5EF4-FFF2-40B4-BE49-F238E27FC236}">
                  <a16:creationId xmlns:a16="http://schemas.microsoft.com/office/drawing/2014/main" id="{9F032FE2-2C50-E15B-86BC-64FF92DA78AD}"/>
                </a:ext>
              </a:extLst>
            </p:cNvPr>
            <p:cNvSpPr/>
            <p:nvPr/>
          </p:nvSpPr>
          <p:spPr>
            <a:xfrm>
              <a:off x="5830095" y="19444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5" name="Freeform 182">
              <a:extLst>
                <a:ext uri="{FF2B5EF4-FFF2-40B4-BE49-F238E27FC236}">
                  <a16:creationId xmlns:a16="http://schemas.microsoft.com/office/drawing/2014/main" id="{27EB8244-5D9D-70E5-917F-200DC38081B3}"/>
                </a:ext>
              </a:extLst>
            </p:cNvPr>
            <p:cNvSpPr/>
            <p:nvPr/>
          </p:nvSpPr>
          <p:spPr>
            <a:xfrm>
              <a:off x="5860311" y="19142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6" name="Freeform 183">
              <a:extLst>
                <a:ext uri="{FF2B5EF4-FFF2-40B4-BE49-F238E27FC236}">
                  <a16:creationId xmlns:a16="http://schemas.microsoft.com/office/drawing/2014/main" id="{AE9E1DD0-3E8C-A4BA-B892-28AF7F068DDE}"/>
                </a:ext>
              </a:extLst>
            </p:cNvPr>
            <p:cNvSpPr/>
            <p:nvPr/>
          </p:nvSpPr>
          <p:spPr>
            <a:xfrm>
              <a:off x="5964557" y="195806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7" name="Freeform 184">
              <a:extLst>
                <a:ext uri="{FF2B5EF4-FFF2-40B4-BE49-F238E27FC236}">
                  <a16:creationId xmlns:a16="http://schemas.microsoft.com/office/drawing/2014/main" id="{01D10ABC-BAAE-D876-1F4C-BB58188778C7}"/>
                </a:ext>
              </a:extLst>
            </p:cNvPr>
            <p:cNvSpPr/>
            <p:nvPr/>
          </p:nvSpPr>
          <p:spPr>
            <a:xfrm>
              <a:off x="5994774" y="192782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8" name="Freeform 185">
              <a:extLst>
                <a:ext uri="{FF2B5EF4-FFF2-40B4-BE49-F238E27FC236}">
                  <a16:creationId xmlns:a16="http://schemas.microsoft.com/office/drawing/2014/main" id="{857ECD23-E512-A76F-AA15-88F903A290EE}"/>
                </a:ext>
              </a:extLst>
            </p:cNvPr>
            <p:cNvSpPr/>
            <p:nvPr/>
          </p:nvSpPr>
          <p:spPr>
            <a:xfrm>
              <a:off x="5970601" y="197167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49" name="Freeform 186">
              <a:extLst>
                <a:ext uri="{FF2B5EF4-FFF2-40B4-BE49-F238E27FC236}">
                  <a16:creationId xmlns:a16="http://schemas.microsoft.com/office/drawing/2014/main" id="{9C665235-7A76-0E44-AC62-E8DB65EB31DF}"/>
                </a:ext>
              </a:extLst>
            </p:cNvPr>
            <p:cNvSpPr/>
            <p:nvPr/>
          </p:nvSpPr>
          <p:spPr>
            <a:xfrm>
              <a:off x="6000817" y="194143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0" name="Freeform 187">
              <a:extLst>
                <a:ext uri="{FF2B5EF4-FFF2-40B4-BE49-F238E27FC236}">
                  <a16:creationId xmlns:a16="http://schemas.microsoft.com/office/drawing/2014/main" id="{2034FA26-EBCE-186B-1D37-555484E608AB}"/>
                </a:ext>
              </a:extLst>
            </p:cNvPr>
            <p:cNvSpPr/>
            <p:nvPr/>
          </p:nvSpPr>
          <p:spPr>
            <a:xfrm>
              <a:off x="5990241" y="197167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1" name="Freeform 188">
              <a:extLst>
                <a:ext uri="{FF2B5EF4-FFF2-40B4-BE49-F238E27FC236}">
                  <a16:creationId xmlns:a16="http://schemas.microsoft.com/office/drawing/2014/main" id="{9FADC6D8-F64F-7B11-3847-5C719C1D249B}"/>
                </a:ext>
              </a:extLst>
            </p:cNvPr>
            <p:cNvSpPr/>
            <p:nvPr/>
          </p:nvSpPr>
          <p:spPr>
            <a:xfrm>
              <a:off x="6020458" y="194143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2" name="Freeform 189">
              <a:extLst>
                <a:ext uri="{FF2B5EF4-FFF2-40B4-BE49-F238E27FC236}">
                  <a16:creationId xmlns:a16="http://schemas.microsoft.com/office/drawing/2014/main" id="{8D4DB37D-E22B-E877-3248-BBBBDF711DDE}"/>
                </a:ext>
              </a:extLst>
            </p:cNvPr>
            <p:cNvSpPr/>
            <p:nvPr/>
          </p:nvSpPr>
          <p:spPr>
            <a:xfrm>
              <a:off x="5997795" y="197167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3" name="Freeform 190">
              <a:extLst>
                <a:ext uri="{FF2B5EF4-FFF2-40B4-BE49-F238E27FC236}">
                  <a16:creationId xmlns:a16="http://schemas.microsoft.com/office/drawing/2014/main" id="{2C24D793-8E2C-988F-847C-E55AE45ACBDD}"/>
                </a:ext>
              </a:extLst>
            </p:cNvPr>
            <p:cNvSpPr/>
            <p:nvPr/>
          </p:nvSpPr>
          <p:spPr>
            <a:xfrm>
              <a:off x="6028012" y="194143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4" name="Freeform 191">
              <a:extLst>
                <a:ext uri="{FF2B5EF4-FFF2-40B4-BE49-F238E27FC236}">
                  <a16:creationId xmlns:a16="http://schemas.microsoft.com/office/drawing/2014/main" id="{8AF047E8-9C37-FA04-D28A-5F2A6594E8EA}"/>
                </a:ext>
              </a:extLst>
            </p:cNvPr>
            <p:cNvSpPr/>
            <p:nvPr/>
          </p:nvSpPr>
          <p:spPr>
            <a:xfrm>
              <a:off x="6011393" y="197167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5" name="Freeform 192">
              <a:extLst>
                <a:ext uri="{FF2B5EF4-FFF2-40B4-BE49-F238E27FC236}">
                  <a16:creationId xmlns:a16="http://schemas.microsoft.com/office/drawing/2014/main" id="{2E011067-C38C-AC30-4615-D2225DFB5A98}"/>
                </a:ext>
              </a:extLst>
            </p:cNvPr>
            <p:cNvSpPr/>
            <p:nvPr/>
          </p:nvSpPr>
          <p:spPr>
            <a:xfrm>
              <a:off x="6041609" y="194143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6" name="Freeform 193">
              <a:extLst>
                <a:ext uri="{FF2B5EF4-FFF2-40B4-BE49-F238E27FC236}">
                  <a16:creationId xmlns:a16="http://schemas.microsoft.com/office/drawing/2014/main" id="{693ACACC-8046-DC59-7C47-EA1E7A6719DA}"/>
                </a:ext>
              </a:extLst>
            </p:cNvPr>
            <p:cNvSpPr/>
            <p:nvPr/>
          </p:nvSpPr>
          <p:spPr>
            <a:xfrm>
              <a:off x="6044631"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7" name="Freeform 194">
              <a:extLst>
                <a:ext uri="{FF2B5EF4-FFF2-40B4-BE49-F238E27FC236}">
                  <a16:creationId xmlns:a16="http://schemas.microsoft.com/office/drawing/2014/main" id="{88CE47EA-B9F4-F722-4EED-D562AFE89DD6}"/>
                </a:ext>
              </a:extLst>
            </p:cNvPr>
            <p:cNvSpPr/>
            <p:nvPr/>
          </p:nvSpPr>
          <p:spPr>
            <a:xfrm>
              <a:off x="6074847"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8" name="Freeform 195">
              <a:extLst>
                <a:ext uri="{FF2B5EF4-FFF2-40B4-BE49-F238E27FC236}">
                  <a16:creationId xmlns:a16="http://schemas.microsoft.com/office/drawing/2014/main" id="{40436FAF-1997-39D5-7210-C946ADF186BB}"/>
                </a:ext>
              </a:extLst>
            </p:cNvPr>
            <p:cNvSpPr/>
            <p:nvPr/>
          </p:nvSpPr>
          <p:spPr>
            <a:xfrm>
              <a:off x="6050674"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59" name="Freeform 196">
              <a:extLst>
                <a:ext uri="{FF2B5EF4-FFF2-40B4-BE49-F238E27FC236}">
                  <a16:creationId xmlns:a16="http://schemas.microsoft.com/office/drawing/2014/main" id="{C0B2E979-F504-C41B-B10E-158CEFF43099}"/>
                </a:ext>
              </a:extLst>
            </p:cNvPr>
            <p:cNvSpPr/>
            <p:nvPr/>
          </p:nvSpPr>
          <p:spPr>
            <a:xfrm>
              <a:off x="6080890"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0" name="Freeform 197">
              <a:extLst>
                <a:ext uri="{FF2B5EF4-FFF2-40B4-BE49-F238E27FC236}">
                  <a16:creationId xmlns:a16="http://schemas.microsoft.com/office/drawing/2014/main" id="{D3BECB9D-4722-A16B-0D76-76A9A5718448}"/>
                </a:ext>
              </a:extLst>
            </p:cNvPr>
            <p:cNvSpPr/>
            <p:nvPr/>
          </p:nvSpPr>
          <p:spPr>
            <a:xfrm>
              <a:off x="6050674"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1" name="Freeform 198">
              <a:extLst>
                <a:ext uri="{FF2B5EF4-FFF2-40B4-BE49-F238E27FC236}">
                  <a16:creationId xmlns:a16="http://schemas.microsoft.com/office/drawing/2014/main" id="{78998683-CD7F-A057-9D0E-6A69E82C10DB}"/>
                </a:ext>
              </a:extLst>
            </p:cNvPr>
            <p:cNvSpPr/>
            <p:nvPr/>
          </p:nvSpPr>
          <p:spPr>
            <a:xfrm>
              <a:off x="6080890"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2" name="Freeform 199">
              <a:extLst>
                <a:ext uri="{FF2B5EF4-FFF2-40B4-BE49-F238E27FC236}">
                  <a16:creationId xmlns:a16="http://schemas.microsoft.com/office/drawing/2014/main" id="{9ED39779-CA9C-FE78-B35B-F9A0AEFE116D}"/>
                </a:ext>
              </a:extLst>
            </p:cNvPr>
            <p:cNvSpPr/>
            <p:nvPr/>
          </p:nvSpPr>
          <p:spPr>
            <a:xfrm>
              <a:off x="6050674"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3" name="Freeform 200">
              <a:extLst>
                <a:ext uri="{FF2B5EF4-FFF2-40B4-BE49-F238E27FC236}">
                  <a16:creationId xmlns:a16="http://schemas.microsoft.com/office/drawing/2014/main" id="{A4F6ED30-3BEB-A6B6-6AE8-44AE01DFD3DA}"/>
                </a:ext>
              </a:extLst>
            </p:cNvPr>
            <p:cNvSpPr/>
            <p:nvPr/>
          </p:nvSpPr>
          <p:spPr>
            <a:xfrm>
              <a:off x="6080890"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4" name="Freeform 201">
              <a:extLst>
                <a:ext uri="{FF2B5EF4-FFF2-40B4-BE49-F238E27FC236}">
                  <a16:creationId xmlns:a16="http://schemas.microsoft.com/office/drawing/2014/main" id="{E4C3F822-909B-F646-371C-CF2693FE970B}"/>
                </a:ext>
              </a:extLst>
            </p:cNvPr>
            <p:cNvSpPr/>
            <p:nvPr/>
          </p:nvSpPr>
          <p:spPr>
            <a:xfrm>
              <a:off x="6058228"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5" name="Freeform 202">
              <a:extLst>
                <a:ext uri="{FF2B5EF4-FFF2-40B4-BE49-F238E27FC236}">
                  <a16:creationId xmlns:a16="http://schemas.microsoft.com/office/drawing/2014/main" id="{C54C9C34-6543-433C-538E-C13DFEE77A0A}"/>
                </a:ext>
              </a:extLst>
            </p:cNvPr>
            <p:cNvSpPr/>
            <p:nvPr/>
          </p:nvSpPr>
          <p:spPr>
            <a:xfrm>
              <a:off x="6088444"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6" name="Freeform 203">
              <a:extLst>
                <a:ext uri="{FF2B5EF4-FFF2-40B4-BE49-F238E27FC236}">
                  <a16:creationId xmlns:a16="http://schemas.microsoft.com/office/drawing/2014/main" id="{3A9AA54D-0DAD-1E48-82B9-2F18633C81E9}"/>
                </a:ext>
              </a:extLst>
            </p:cNvPr>
            <p:cNvSpPr/>
            <p:nvPr/>
          </p:nvSpPr>
          <p:spPr>
            <a:xfrm>
              <a:off x="6085423"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7" name="Freeform 204">
              <a:extLst>
                <a:ext uri="{FF2B5EF4-FFF2-40B4-BE49-F238E27FC236}">
                  <a16:creationId xmlns:a16="http://schemas.microsoft.com/office/drawing/2014/main" id="{0FA185AA-6520-A69C-A64C-AB62C05A1940}"/>
                </a:ext>
              </a:extLst>
            </p:cNvPr>
            <p:cNvSpPr/>
            <p:nvPr/>
          </p:nvSpPr>
          <p:spPr>
            <a:xfrm>
              <a:off x="6115639"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8" name="Freeform 205">
              <a:extLst>
                <a:ext uri="{FF2B5EF4-FFF2-40B4-BE49-F238E27FC236}">
                  <a16:creationId xmlns:a16="http://schemas.microsoft.com/office/drawing/2014/main" id="{CECFFEC5-F3DD-18D4-031E-89A74F3C0A2C}"/>
                </a:ext>
              </a:extLst>
            </p:cNvPr>
            <p:cNvSpPr/>
            <p:nvPr/>
          </p:nvSpPr>
          <p:spPr>
            <a:xfrm>
              <a:off x="6097509" y="200039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69" name="Freeform 206">
              <a:extLst>
                <a:ext uri="{FF2B5EF4-FFF2-40B4-BE49-F238E27FC236}">
                  <a16:creationId xmlns:a16="http://schemas.microsoft.com/office/drawing/2014/main" id="{E8ED0864-F168-A39B-3287-2D306BA0B332}"/>
                </a:ext>
              </a:extLst>
            </p:cNvPr>
            <p:cNvSpPr/>
            <p:nvPr/>
          </p:nvSpPr>
          <p:spPr>
            <a:xfrm>
              <a:off x="6127726" y="19701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0" name="Freeform 207">
              <a:extLst>
                <a:ext uri="{FF2B5EF4-FFF2-40B4-BE49-F238E27FC236}">
                  <a16:creationId xmlns:a16="http://schemas.microsoft.com/office/drawing/2014/main" id="{018441C3-8E81-4382-1DC8-7B67D187A38C}"/>
                </a:ext>
              </a:extLst>
            </p:cNvPr>
            <p:cNvSpPr/>
            <p:nvPr/>
          </p:nvSpPr>
          <p:spPr>
            <a:xfrm>
              <a:off x="6132258" y="20457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1" name="Freeform 208">
              <a:extLst>
                <a:ext uri="{FF2B5EF4-FFF2-40B4-BE49-F238E27FC236}">
                  <a16:creationId xmlns:a16="http://schemas.microsoft.com/office/drawing/2014/main" id="{DD3EF10A-FAF2-28E8-E712-E7DA874EC1DB}"/>
                </a:ext>
              </a:extLst>
            </p:cNvPr>
            <p:cNvSpPr/>
            <p:nvPr/>
          </p:nvSpPr>
          <p:spPr>
            <a:xfrm>
              <a:off x="6162474" y="20155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2" name="Freeform 209">
              <a:extLst>
                <a:ext uri="{FF2B5EF4-FFF2-40B4-BE49-F238E27FC236}">
                  <a16:creationId xmlns:a16="http://schemas.microsoft.com/office/drawing/2014/main" id="{90CB55AF-E8E5-31D7-1F1B-90A9B11992D6}"/>
                </a:ext>
              </a:extLst>
            </p:cNvPr>
            <p:cNvSpPr/>
            <p:nvPr/>
          </p:nvSpPr>
          <p:spPr>
            <a:xfrm>
              <a:off x="6138301" y="20457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3" name="Freeform 210">
              <a:extLst>
                <a:ext uri="{FF2B5EF4-FFF2-40B4-BE49-F238E27FC236}">
                  <a16:creationId xmlns:a16="http://schemas.microsoft.com/office/drawing/2014/main" id="{1B64EC0C-6FA5-B624-C102-3A033774C7B9}"/>
                </a:ext>
              </a:extLst>
            </p:cNvPr>
            <p:cNvSpPr/>
            <p:nvPr/>
          </p:nvSpPr>
          <p:spPr>
            <a:xfrm>
              <a:off x="6168518" y="20155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4" name="Freeform 211">
              <a:extLst>
                <a:ext uri="{FF2B5EF4-FFF2-40B4-BE49-F238E27FC236}">
                  <a16:creationId xmlns:a16="http://schemas.microsoft.com/office/drawing/2014/main" id="{9C76BCEA-4AA4-2099-D973-4AEFE9E95C9E}"/>
                </a:ext>
              </a:extLst>
            </p:cNvPr>
            <p:cNvSpPr/>
            <p:nvPr/>
          </p:nvSpPr>
          <p:spPr>
            <a:xfrm>
              <a:off x="6165496" y="207598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5" name="Freeform 212">
              <a:extLst>
                <a:ext uri="{FF2B5EF4-FFF2-40B4-BE49-F238E27FC236}">
                  <a16:creationId xmlns:a16="http://schemas.microsoft.com/office/drawing/2014/main" id="{D17EA204-0A8D-A5FE-F4DA-A75C650C95F1}"/>
                </a:ext>
              </a:extLst>
            </p:cNvPr>
            <p:cNvSpPr/>
            <p:nvPr/>
          </p:nvSpPr>
          <p:spPr>
            <a:xfrm>
              <a:off x="6195712" y="204574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6" name="Freeform 213">
              <a:extLst>
                <a:ext uri="{FF2B5EF4-FFF2-40B4-BE49-F238E27FC236}">
                  <a16:creationId xmlns:a16="http://schemas.microsoft.com/office/drawing/2014/main" id="{861E0A5E-6EB6-2922-D4BF-0B8AE553DA60}"/>
                </a:ext>
              </a:extLst>
            </p:cNvPr>
            <p:cNvSpPr/>
            <p:nvPr/>
          </p:nvSpPr>
          <p:spPr>
            <a:xfrm>
              <a:off x="6198734" y="210621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7" name="Freeform 214">
              <a:extLst>
                <a:ext uri="{FF2B5EF4-FFF2-40B4-BE49-F238E27FC236}">
                  <a16:creationId xmlns:a16="http://schemas.microsoft.com/office/drawing/2014/main" id="{B9C58788-4FF2-77FA-F5B0-CC692708503E}"/>
                </a:ext>
              </a:extLst>
            </p:cNvPr>
            <p:cNvSpPr/>
            <p:nvPr/>
          </p:nvSpPr>
          <p:spPr>
            <a:xfrm>
              <a:off x="6228950" y="207598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8" name="Freeform 215">
              <a:extLst>
                <a:ext uri="{FF2B5EF4-FFF2-40B4-BE49-F238E27FC236}">
                  <a16:creationId xmlns:a16="http://schemas.microsoft.com/office/drawing/2014/main" id="{03CE0165-BC68-2E36-8366-82B9B369F852}"/>
                </a:ext>
              </a:extLst>
            </p:cNvPr>
            <p:cNvSpPr/>
            <p:nvPr/>
          </p:nvSpPr>
          <p:spPr>
            <a:xfrm>
              <a:off x="6198734" y="210621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79" name="Freeform 216">
              <a:extLst>
                <a:ext uri="{FF2B5EF4-FFF2-40B4-BE49-F238E27FC236}">
                  <a16:creationId xmlns:a16="http://schemas.microsoft.com/office/drawing/2014/main" id="{AD12C4AC-FEA7-ECDD-3BB3-56905A3FA819}"/>
                </a:ext>
              </a:extLst>
            </p:cNvPr>
            <p:cNvSpPr/>
            <p:nvPr/>
          </p:nvSpPr>
          <p:spPr>
            <a:xfrm>
              <a:off x="6228950" y="207598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0" name="Freeform 217">
              <a:extLst>
                <a:ext uri="{FF2B5EF4-FFF2-40B4-BE49-F238E27FC236}">
                  <a16:creationId xmlns:a16="http://schemas.microsoft.com/office/drawing/2014/main" id="{C2FE00D6-98B8-EACE-8D45-032BBB7EF9F4}"/>
                </a:ext>
              </a:extLst>
            </p:cNvPr>
            <p:cNvSpPr/>
            <p:nvPr/>
          </p:nvSpPr>
          <p:spPr>
            <a:xfrm>
              <a:off x="6239526" y="212133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1" name="Freeform 218">
              <a:extLst>
                <a:ext uri="{FF2B5EF4-FFF2-40B4-BE49-F238E27FC236}">
                  <a16:creationId xmlns:a16="http://schemas.microsoft.com/office/drawing/2014/main" id="{FB6FD4C6-0708-44C5-3F2C-ED7C7325810F}"/>
                </a:ext>
              </a:extLst>
            </p:cNvPr>
            <p:cNvSpPr/>
            <p:nvPr/>
          </p:nvSpPr>
          <p:spPr>
            <a:xfrm>
              <a:off x="6269743" y="209109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2" name="Freeform 219">
              <a:extLst>
                <a:ext uri="{FF2B5EF4-FFF2-40B4-BE49-F238E27FC236}">
                  <a16:creationId xmlns:a16="http://schemas.microsoft.com/office/drawing/2014/main" id="{9591A07C-40E7-D8CB-F351-869D86C87021}"/>
                </a:ext>
              </a:extLst>
            </p:cNvPr>
            <p:cNvSpPr/>
            <p:nvPr/>
          </p:nvSpPr>
          <p:spPr>
            <a:xfrm>
              <a:off x="6253124" y="213645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3" name="Freeform 220">
              <a:extLst>
                <a:ext uri="{FF2B5EF4-FFF2-40B4-BE49-F238E27FC236}">
                  <a16:creationId xmlns:a16="http://schemas.microsoft.com/office/drawing/2014/main" id="{B256CCBE-0FAA-C926-9E9C-AD9FDC5D02A1}"/>
                </a:ext>
              </a:extLst>
            </p:cNvPr>
            <p:cNvSpPr/>
            <p:nvPr/>
          </p:nvSpPr>
          <p:spPr>
            <a:xfrm>
              <a:off x="6283340" y="210621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4" name="Freeform 221">
              <a:extLst>
                <a:ext uri="{FF2B5EF4-FFF2-40B4-BE49-F238E27FC236}">
                  <a16:creationId xmlns:a16="http://schemas.microsoft.com/office/drawing/2014/main" id="{1F81984A-5516-1AE5-3A5A-EDCBF974F43E}"/>
                </a:ext>
              </a:extLst>
            </p:cNvPr>
            <p:cNvSpPr/>
            <p:nvPr/>
          </p:nvSpPr>
          <p:spPr>
            <a:xfrm>
              <a:off x="6286361" y="21530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5" name="Freeform 222">
              <a:extLst>
                <a:ext uri="{FF2B5EF4-FFF2-40B4-BE49-F238E27FC236}">
                  <a16:creationId xmlns:a16="http://schemas.microsoft.com/office/drawing/2014/main" id="{49B8F9CB-E14B-D448-4C9B-4645AD50DFDF}"/>
                </a:ext>
              </a:extLst>
            </p:cNvPr>
            <p:cNvSpPr/>
            <p:nvPr/>
          </p:nvSpPr>
          <p:spPr>
            <a:xfrm>
              <a:off x="6316578" y="21228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6" name="Freeform 223">
              <a:extLst>
                <a:ext uri="{FF2B5EF4-FFF2-40B4-BE49-F238E27FC236}">
                  <a16:creationId xmlns:a16="http://schemas.microsoft.com/office/drawing/2014/main" id="{FA84516F-D00A-F052-84E5-90CEB63C22F2}"/>
                </a:ext>
              </a:extLst>
            </p:cNvPr>
            <p:cNvSpPr/>
            <p:nvPr/>
          </p:nvSpPr>
          <p:spPr>
            <a:xfrm>
              <a:off x="6319599" y="21530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7" name="Freeform 224">
              <a:extLst>
                <a:ext uri="{FF2B5EF4-FFF2-40B4-BE49-F238E27FC236}">
                  <a16:creationId xmlns:a16="http://schemas.microsoft.com/office/drawing/2014/main" id="{94240416-B8AA-B56C-A36A-3FBCFED1156F}"/>
                </a:ext>
              </a:extLst>
            </p:cNvPr>
            <p:cNvSpPr/>
            <p:nvPr/>
          </p:nvSpPr>
          <p:spPr>
            <a:xfrm>
              <a:off x="6349816" y="21228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8" name="Freeform 225">
              <a:extLst>
                <a:ext uri="{FF2B5EF4-FFF2-40B4-BE49-F238E27FC236}">
                  <a16:creationId xmlns:a16="http://schemas.microsoft.com/office/drawing/2014/main" id="{0D32AC45-ECD3-D587-F0C5-1A0BDFFB2D9B}"/>
                </a:ext>
              </a:extLst>
            </p:cNvPr>
            <p:cNvSpPr/>
            <p:nvPr/>
          </p:nvSpPr>
          <p:spPr>
            <a:xfrm>
              <a:off x="6327154" y="21530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89" name="Freeform 226">
              <a:extLst>
                <a:ext uri="{FF2B5EF4-FFF2-40B4-BE49-F238E27FC236}">
                  <a16:creationId xmlns:a16="http://schemas.microsoft.com/office/drawing/2014/main" id="{F90259E6-070B-E9FE-6B00-E9DD5E2A2F4A}"/>
                </a:ext>
              </a:extLst>
            </p:cNvPr>
            <p:cNvSpPr/>
            <p:nvPr/>
          </p:nvSpPr>
          <p:spPr>
            <a:xfrm>
              <a:off x="6357370" y="21228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0" name="Freeform 227">
              <a:extLst>
                <a:ext uri="{FF2B5EF4-FFF2-40B4-BE49-F238E27FC236}">
                  <a16:creationId xmlns:a16="http://schemas.microsoft.com/office/drawing/2014/main" id="{B203ECFC-1CE3-1011-4093-9F3AED1FBCF6}"/>
                </a:ext>
              </a:extLst>
            </p:cNvPr>
            <p:cNvSpPr/>
            <p:nvPr/>
          </p:nvSpPr>
          <p:spPr>
            <a:xfrm>
              <a:off x="6346794" y="21530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1" name="Freeform 228">
              <a:extLst>
                <a:ext uri="{FF2B5EF4-FFF2-40B4-BE49-F238E27FC236}">
                  <a16:creationId xmlns:a16="http://schemas.microsoft.com/office/drawing/2014/main" id="{2568FADC-01AE-FC2C-084A-42616A75EB4D}"/>
                </a:ext>
              </a:extLst>
            </p:cNvPr>
            <p:cNvSpPr/>
            <p:nvPr/>
          </p:nvSpPr>
          <p:spPr>
            <a:xfrm>
              <a:off x="6377011" y="21228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2" name="Freeform 229">
              <a:extLst>
                <a:ext uri="{FF2B5EF4-FFF2-40B4-BE49-F238E27FC236}">
                  <a16:creationId xmlns:a16="http://schemas.microsoft.com/office/drawing/2014/main" id="{14078832-8583-D304-436C-0BD21B251FCE}"/>
                </a:ext>
              </a:extLst>
            </p:cNvPr>
            <p:cNvSpPr/>
            <p:nvPr/>
          </p:nvSpPr>
          <p:spPr>
            <a:xfrm>
              <a:off x="6346794" y="21530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3" name="Freeform 230">
              <a:extLst>
                <a:ext uri="{FF2B5EF4-FFF2-40B4-BE49-F238E27FC236}">
                  <a16:creationId xmlns:a16="http://schemas.microsoft.com/office/drawing/2014/main" id="{351B7865-FF19-B5AB-540B-9C6EFA7AB077}"/>
                </a:ext>
              </a:extLst>
            </p:cNvPr>
            <p:cNvSpPr/>
            <p:nvPr/>
          </p:nvSpPr>
          <p:spPr>
            <a:xfrm>
              <a:off x="6377011" y="21228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4" name="Freeform 231">
              <a:extLst>
                <a:ext uri="{FF2B5EF4-FFF2-40B4-BE49-F238E27FC236}">
                  <a16:creationId xmlns:a16="http://schemas.microsoft.com/office/drawing/2014/main" id="{44E71FF3-CCCF-233D-D58B-781F2DA5DCB8}"/>
                </a:ext>
              </a:extLst>
            </p:cNvPr>
            <p:cNvSpPr/>
            <p:nvPr/>
          </p:nvSpPr>
          <p:spPr>
            <a:xfrm>
              <a:off x="6352837"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5" name="Freeform 232">
              <a:extLst>
                <a:ext uri="{FF2B5EF4-FFF2-40B4-BE49-F238E27FC236}">
                  <a16:creationId xmlns:a16="http://schemas.microsoft.com/office/drawing/2014/main" id="{44F55A9F-FCE2-B83A-FC4F-D6D3F1BC9B44}"/>
                </a:ext>
              </a:extLst>
            </p:cNvPr>
            <p:cNvSpPr/>
            <p:nvPr/>
          </p:nvSpPr>
          <p:spPr>
            <a:xfrm>
              <a:off x="6383054"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6" name="Freeform 233">
              <a:extLst>
                <a:ext uri="{FF2B5EF4-FFF2-40B4-BE49-F238E27FC236}">
                  <a16:creationId xmlns:a16="http://schemas.microsoft.com/office/drawing/2014/main" id="{FFF4454F-2733-8A76-CE86-6A6792BA72A6}"/>
                </a:ext>
              </a:extLst>
            </p:cNvPr>
            <p:cNvSpPr/>
            <p:nvPr/>
          </p:nvSpPr>
          <p:spPr>
            <a:xfrm>
              <a:off x="6360392"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7" name="Freeform 234">
              <a:extLst>
                <a:ext uri="{FF2B5EF4-FFF2-40B4-BE49-F238E27FC236}">
                  <a16:creationId xmlns:a16="http://schemas.microsoft.com/office/drawing/2014/main" id="{C66DF9FF-058A-D962-463B-01EA9C117B7F}"/>
                </a:ext>
              </a:extLst>
            </p:cNvPr>
            <p:cNvSpPr/>
            <p:nvPr/>
          </p:nvSpPr>
          <p:spPr>
            <a:xfrm>
              <a:off x="6390608"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8" name="Freeform 235">
              <a:extLst>
                <a:ext uri="{FF2B5EF4-FFF2-40B4-BE49-F238E27FC236}">
                  <a16:creationId xmlns:a16="http://schemas.microsoft.com/office/drawing/2014/main" id="{1A8467F6-22FE-FEA4-9670-A3943C39A690}"/>
                </a:ext>
              </a:extLst>
            </p:cNvPr>
            <p:cNvSpPr/>
            <p:nvPr/>
          </p:nvSpPr>
          <p:spPr>
            <a:xfrm>
              <a:off x="6366435"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899" name="Freeform 236">
              <a:extLst>
                <a:ext uri="{FF2B5EF4-FFF2-40B4-BE49-F238E27FC236}">
                  <a16:creationId xmlns:a16="http://schemas.microsoft.com/office/drawing/2014/main" id="{1A1A1970-14EE-9350-0D86-5903B6551196}"/>
                </a:ext>
              </a:extLst>
            </p:cNvPr>
            <p:cNvSpPr/>
            <p:nvPr/>
          </p:nvSpPr>
          <p:spPr>
            <a:xfrm>
              <a:off x="6396651"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0" name="Freeform 237">
              <a:extLst>
                <a:ext uri="{FF2B5EF4-FFF2-40B4-BE49-F238E27FC236}">
                  <a16:creationId xmlns:a16="http://schemas.microsoft.com/office/drawing/2014/main" id="{AFA4D401-7B2C-E9E9-A59E-AF48FF63848E}"/>
                </a:ext>
              </a:extLst>
            </p:cNvPr>
            <p:cNvSpPr/>
            <p:nvPr/>
          </p:nvSpPr>
          <p:spPr>
            <a:xfrm>
              <a:off x="6373989"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1" name="Freeform 238">
              <a:extLst>
                <a:ext uri="{FF2B5EF4-FFF2-40B4-BE49-F238E27FC236}">
                  <a16:creationId xmlns:a16="http://schemas.microsoft.com/office/drawing/2014/main" id="{BF0EF11D-7058-B60E-F742-712226F50806}"/>
                </a:ext>
              </a:extLst>
            </p:cNvPr>
            <p:cNvSpPr/>
            <p:nvPr/>
          </p:nvSpPr>
          <p:spPr>
            <a:xfrm>
              <a:off x="6404205"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2" name="Freeform 239">
              <a:extLst>
                <a:ext uri="{FF2B5EF4-FFF2-40B4-BE49-F238E27FC236}">
                  <a16:creationId xmlns:a16="http://schemas.microsoft.com/office/drawing/2014/main" id="{03C321F4-AFA9-430B-F05A-B3FE4E540A41}"/>
                </a:ext>
              </a:extLst>
            </p:cNvPr>
            <p:cNvSpPr/>
            <p:nvPr/>
          </p:nvSpPr>
          <p:spPr>
            <a:xfrm>
              <a:off x="6380032"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3" name="Freeform 240">
              <a:extLst>
                <a:ext uri="{FF2B5EF4-FFF2-40B4-BE49-F238E27FC236}">
                  <a16:creationId xmlns:a16="http://schemas.microsoft.com/office/drawing/2014/main" id="{0C3CCBF3-151A-247C-ACDF-6BD333D837C1}"/>
                </a:ext>
              </a:extLst>
            </p:cNvPr>
            <p:cNvSpPr/>
            <p:nvPr/>
          </p:nvSpPr>
          <p:spPr>
            <a:xfrm>
              <a:off x="6410249"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4" name="Freeform 241">
              <a:extLst>
                <a:ext uri="{FF2B5EF4-FFF2-40B4-BE49-F238E27FC236}">
                  <a16:creationId xmlns:a16="http://schemas.microsoft.com/office/drawing/2014/main" id="{A14AAFF0-968C-77BA-2768-76C90B436747}"/>
                </a:ext>
              </a:extLst>
            </p:cNvPr>
            <p:cNvSpPr/>
            <p:nvPr/>
          </p:nvSpPr>
          <p:spPr>
            <a:xfrm>
              <a:off x="6380032"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5" name="Freeform 242">
              <a:extLst>
                <a:ext uri="{FF2B5EF4-FFF2-40B4-BE49-F238E27FC236}">
                  <a16:creationId xmlns:a16="http://schemas.microsoft.com/office/drawing/2014/main" id="{CAB24D3A-B8F6-B157-AE4E-29FE85EAE6FB}"/>
                </a:ext>
              </a:extLst>
            </p:cNvPr>
            <p:cNvSpPr/>
            <p:nvPr/>
          </p:nvSpPr>
          <p:spPr>
            <a:xfrm>
              <a:off x="6410249"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6" name="Freeform 243">
              <a:extLst>
                <a:ext uri="{FF2B5EF4-FFF2-40B4-BE49-F238E27FC236}">
                  <a16:creationId xmlns:a16="http://schemas.microsoft.com/office/drawing/2014/main" id="{776F9F49-DBDF-3CF7-38B3-DA85D999CF6C}"/>
                </a:ext>
              </a:extLst>
            </p:cNvPr>
            <p:cNvSpPr/>
            <p:nvPr/>
          </p:nvSpPr>
          <p:spPr>
            <a:xfrm>
              <a:off x="6380032"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7" name="Freeform 244">
              <a:extLst>
                <a:ext uri="{FF2B5EF4-FFF2-40B4-BE49-F238E27FC236}">
                  <a16:creationId xmlns:a16="http://schemas.microsoft.com/office/drawing/2014/main" id="{C26F18E1-0F22-FC3C-8ADE-B1A486C6472C}"/>
                </a:ext>
              </a:extLst>
            </p:cNvPr>
            <p:cNvSpPr/>
            <p:nvPr/>
          </p:nvSpPr>
          <p:spPr>
            <a:xfrm>
              <a:off x="6410249"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8" name="Freeform 245">
              <a:extLst>
                <a:ext uri="{FF2B5EF4-FFF2-40B4-BE49-F238E27FC236}">
                  <a16:creationId xmlns:a16="http://schemas.microsoft.com/office/drawing/2014/main" id="{4D136AEA-5A8F-8995-D0F8-8B93E6E5DF77}"/>
                </a:ext>
              </a:extLst>
            </p:cNvPr>
            <p:cNvSpPr/>
            <p:nvPr/>
          </p:nvSpPr>
          <p:spPr>
            <a:xfrm>
              <a:off x="6380032"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09" name="Freeform 246">
              <a:extLst>
                <a:ext uri="{FF2B5EF4-FFF2-40B4-BE49-F238E27FC236}">
                  <a16:creationId xmlns:a16="http://schemas.microsoft.com/office/drawing/2014/main" id="{9EB1C214-5653-43D3-8D52-EA1C888E0307}"/>
                </a:ext>
              </a:extLst>
            </p:cNvPr>
            <p:cNvSpPr/>
            <p:nvPr/>
          </p:nvSpPr>
          <p:spPr>
            <a:xfrm>
              <a:off x="6410249"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0" name="Freeform 247">
              <a:extLst>
                <a:ext uri="{FF2B5EF4-FFF2-40B4-BE49-F238E27FC236}">
                  <a16:creationId xmlns:a16="http://schemas.microsoft.com/office/drawing/2014/main" id="{D8DC27A0-541C-FD8E-E58B-9756F6F02CDC}"/>
                </a:ext>
              </a:extLst>
            </p:cNvPr>
            <p:cNvSpPr/>
            <p:nvPr/>
          </p:nvSpPr>
          <p:spPr>
            <a:xfrm>
              <a:off x="6387586"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1" name="Freeform 248">
              <a:extLst>
                <a:ext uri="{FF2B5EF4-FFF2-40B4-BE49-F238E27FC236}">
                  <a16:creationId xmlns:a16="http://schemas.microsoft.com/office/drawing/2014/main" id="{8F7468E0-3D88-3E2B-8918-FE558685B3A7}"/>
                </a:ext>
              </a:extLst>
            </p:cNvPr>
            <p:cNvSpPr/>
            <p:nvPr/>
          </p:nvSpPr>
          <p:spPr>
            <a:xfrm>
              <a:off x="6417803"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2" name="Freeform 249">
              <a:extLst>
                <a:ext uri="{FF2B5EF4-FFF2-40B4-BE49-F238E27FC236}">
                  <a16:creationId xmlns:a16="http://schemas.microsoft.com/office/drawing/2014/main" id="{5836F3EE-58BD-07B5-1F9E-ADFED8BDBB67}"/>
                </a:ext>
              </a:extLst>
            </p:cNvPr>
            <p:cNvSpPr/>
            <p:nvPr/>
          </p:nvSpPr>
          <p:spPr>
            <a:xfrm>
              <a:off x="6387586" y="216819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3" name="Freeform 250">
              <a:extLst>
                <a:ext uri="{FF2B5EF4-FFF2-40B4-BE49-F238E27FC236}">
                  <a16:creationId xmlns:a16="http://schemas.microsoft.com/office/drawing/2014/main" id="{3FE8F64E-966D-568A-C321-6415AA34D9E1}"/>
                </a:ext>
              </a:extLst>
            </p:cNvPr>
            <p:cNvSpPr/>
            <p:nvPr/>
          </p:nvSpPr>
          <p:spPr>
            <a:xfrm>
              <a:off x="6417803" y="213796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4" name="Freeform 251">
              <a:extLst>
                <a:ext uri="{FF2B5EF4-FFF2-40B4-BE49-F238E27FC236}">
                  <a16:creationId xmlns:a16="http://schemas.microsoft.com/office/drawing/2014/main" id="{0DD8168A-7CD2-9D45-EADB-EF1E1E9079AC}"/>
                </a:ext>
              </a:extLst>
            </p:cNvPr>
            <p:cNvSpPr/>
            <p:nvPr/>
          </p:nvSpPr>
          <p:spPr>
            <a:xfrm>
              <a:off x="6393630" y="21863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5" name="Freeform 252">
              <a:extLst>
                <a:ext uri="{FF2B5EF4-FFF2-40B4-BE49-F238E27FC236}">
                  <a16:creationId xmlns:a16="http://schemas.microsoft.com/office/drawing/2014/main" id="{1C071CCB-2002-9E4C-BBF4-969487B9A9F1}"/>
                </a:ext>
              </a:extLst>
            </p:cNvPr>
            <p:cNvSpPr/>
            <p:nvPr/>
          </p:nvSpPr>
          <p:spPr>
            <a:xfrm>
              <a:off x="6423846" y="21561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6" name="Freeform 253">
              <a:extLst>
                <a:ext uri="{FF2B5EF4-FFF2-40B4-BE49-F238E27FC236}">
                  <a16:creationId xmlns:a16="http://schemas.microsoft.com/office/drawing/2014/main" id="{42D258D5-7E0E-EE0B-6FC8-1A4DF2925931}"/>
                </a:ext>
              </a:extLst>
            </p:cNvPr>
            <p:cNvSpPr/>
            <p:nvPr/>
          </p:nvSpPr>
          <p:spPr>
            <a:xfrm>
              <a:off x="6401184" y="21863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7" name="Freeform 254">
              <a:extLst>
                <a:ext uri="{FF2B5EF4-FFF2-40B4-BE49-F238E27FC236}">
                  <a16:creationId xmlns:a16="http://schemas.microsoft.com/office/drawing/2014/main" id="{21734C9A-D6EE-61B3-4C70-D8A84C9929EA}"/>
                </a:ext>
              </a:extLst>
            </p:cNvPr>
            <p:cNvSpPr/>
            <p:nvPr/>
          </p:nvSpPr>
          <p:spPr>
            <a:xfrm>
              <a:off x="6431400" y="21561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8" name="Freeform 255">
              <a:extLst>
                <a:ext uri="{FF2B5EF4-FFF2-40B4-BE49-F238E27FC236}">
                  <a16:creationId xmlns:a16="http://schemas.microsoft.com/office/drawing/2014/main" id="{476874E4-F0C8-53F8-1BC1-771DD4DDE9F6}"/>
                </a:ext>
              </a:extLst>
            </p:cNvPr>
            <p:cNvSpPr/>
            <p:nvPr/>
          </p:nvSpPr>
          <p:spPr>
            <a:xfrm>
              <a:off x="6426868" y="222110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19" name="Freeform 256">
              <a:extLst>
                <a:ext uri="{FF2B5EF4-FFF2-40B4-BE49-F238E27FC236}">
                  <a16:creationId xmlns:a16="http://schemas.microsoft.com/office/drawing/2014/main" id="{A1ABAE42-87BA-77E4-A701-07FA2AE846DA}"/>
                </a:ext>
              </a:extLst>
            </p:cNvPr>
            <p:cNvSpPr/>
            <p:nvPr/>
          </p:nvSpPr>
          <p:spPr>
            <a:xfrm>
              <a:off x="6457084" y="219087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0" name="Freeform 257">
              <a:extLst>
                <a:ext uri="{FF2B5EF4-FFF2-40B4-BE49-F238E27FC236}">
                  <a16:creationId xmlns:a16="http://schemas.microsoft.com/office/drawing/2014/main" id="{38E69B7F-EA3A-F75D-B977-89908A3DDB44}"/>
                </a:ext>
              </a:extLst>
            </p:cNvPr>
            <p:cNvSpPr/>
            <p:nvPr/>
          </p:nvSpPr>
          <p:spPr>
            <a:xfrm>
              <a:off x="6448019" y="22377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1" name="Freeform 258">
              <a:extLst>
                <a:ext uri="{FF2B5EF4-FFF2-40B4-BE49-F238E27FC236}">
                  <a16:creationId xmlns:a16="http://schemas.microsoft.com/office/drawing/2014/main" id="{2004E2CE-B003-1012-34CD-535ADAA3CEE5}"/>
                </a:ext>
              </a:extLst>
            </p:cNvPr>
            <p:cNvSpPr/>
            <p:nvPr/>
          </p:nvSpPr>
          <p:spPr>
            <a:xfrm>
              <a:off x="6478235" y="22075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2" name="Freeform 259">
              <a:extLst>
                <a:ext uri="{FF2B5EF4-FFF2-40B4-BE49-F238E27FC236}">
                  <a16:creationId xmlns:a16="http://schemas.microsoft.com/office/drawing/2014/main" id="{6256B26D-7FA0-54B4-7C11-41A53FD0CFAD}"/>
                </a:ext>
              </a:extLst>
            </p:cNvPr>
            <p:cNvSpPr/>
            <p:nvPr/>
          </p:nvSpPr>
          <p:spPr>
            <a:xfrm>
              <a:off x="6454062" y="225588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3" name="Freeform 260">
              <a:extLst>
                <a:ext uri="{FF2B5EF4-FFF2-40B4-BE49-F238E27FC236}">
                  <a16:creationId xmlns:a16="http://schemas.microsoft.com/office/drawing/2014/main" id="{CAF2910D-1595-A688-EF99-6147E7CB661F}"/>
                </a:ext>
              </a:extLst>
            </p:cNvPr>
            <p:cNvSpPr/>
            <p:nvPr/>
          </p:nvSpPr>
          <p:spPr>
            <a:xfrm>
              <a:off x="6484279" y="222564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4" name="Freeform 261">
              <a:extLst>
                <a:ext uri="{FF2B5EF4-FFF2-40B4-BE49-F238E27FC236}">
                  <a16:creationId xmlns:a16="http://schemas.microsoft.com/office/drawing/2014/main" id="{E21E1073-DB50-4DC5-8DA8-4944AE520851}"/>
                </a:ext>
              </a:extLst>
            </p:cNvPr>
            <p:cNvSpPr/>
            <p:nvPr/>
          </p:nvSpPr>
          <p:spPr>
            <a:xfrm>
              <a:off x="6473703" y="229065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5" name="Freeform 262">
              <a:extLst>
                <a:ext uri="{FF2B5EF4-FFF2-40B4-BE49-F238E27FC236}">
                  <a16:creationId xmlns:a16="http://schemas.microsoft.com/office/drawing/2014/main" id="{BFEE63EE-30BE-A17D-F922-B1A75E35232A}"/>
                </a:ext>
              </a:extLst>
            </p:cNvPr>
            <p:cNvSpPr/>
            <p:nvPr/>
          </p:nvSpPr>
          <p:spPr>
            <a:xfrm>
              <a:off x="6503919" y="226041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6" name="Freeform 263">
              <a:extLst>
                <a:ext uri="{FF2B5EF4-FFF2-40B4-BE49-F238E27FC236}">
                  <a16:creationId xmlns:a16="http://schemas.microsoft.com/office/drawing/2014/main" id="{8EB52DF8-1871-AAE0-499C-987EA4C9F3D2}"/>
                </a:ext>
              </a:extLst>
            </p:cNvPr>
            <p:cNvSpPr/>
            <p:nvPr/>
          </p:nvSpPr>
          <p:spPr>
            <a:xfrm>
              <a:off x="6487300" y="230879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7" name="Freeform 264">
              <a:extLst>
                <a:ext uri="{FF2B5EF4-FFF2-40B4-BE49-F238E27FC236}">
                  <a16:creationId xmlns:a16="http://schemas.microsoft.com/office/drawing/2014/main" id="{307C41C4-6929-4A56-0D1F-4D16DE7493B1}"/>
                </a:ext>
              </a:extLst>
            </p:cNvPr>
            <p:cNvSpPr/>
            <p:nvPr/>
          </p:nvSpPr>
          <p:spPr>
            <a:xfrm>
              <a:off x="6517517" y="227855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8" name="Freeform 265">
              <a:extLst>
                <a:ext uri="{FF2B5EF4-FFF2-40B4-BE49-F238E27FC236}">
                  <a16:creationId xmlns:a16="http://schemas.microsoft.com/office/drawing/2014/main" id="{16376EBF-1075-6D59-F42B-A005ED63CEBB}"/>
                </a:ext>
              </a:extLst>
            </p:cNvPr>
            <p:cNvSpPr/>
            <p:nvPr/>
          </p:nvSpPr>
          <p:spPr>
            <a:xfrm>
              <a:off x="6534136"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29" name="Freeform 266">
              <a:extLst>
                <a:ext uri="{FF2B5EF4-FFF2-40B4-BE49-F238E27FC236}">
                  <a16:creationId xmlns:a16="http://schemas.microsoft.com/office/drawing/2014/main" id="{E6CE39C4-9313-E0F9-2A96-DF4CCA89AFFC}"/>
                </a:ext>
              </a:extLst>
            </p:cNvPr>
            <p:cNvSpPr/>
            <p:nvPr/>
          </p:nvSpPr>
          <p:spPr>
            <a:xfrm>
              <a:off x="6564352"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0" name="Freeform 267">
              <a:extLst>
                <a:ext uri="{FF2B5EF4-FFF2-40B4-BE49-F238E27FC236}">
                  <a16:creationId xmlns:a16="http://schemas.microsoft.com/office/drawing/2014/main" id="{5DC79A01-E27C-9D1D-B10F-CE7014E5DF11}"/>
                </a:ext>
              </a:extLst>
            </p:cNvPr>
            <p:cNvSpPr/>
            <p:nvPr/>
          </p:nvSpPr>
          <p:spPr>
            <a:xfrm>
              <a:off x="6555287"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1" name="Freeform 268">
              <a:extLst>
                <a:ext uri="{FF2B5EF4-FFF2-40B4-BE49-F238E27FC236}">
                  <a16:creationId xmlns:a16="http://schemas.microsoft.com/office/drawing/2014/main" id="{AFDD3DB7-9465-5206-CCCA-4133DE3C06CB}"/>
                </a:ext>
              </a:extLst>
            </p:cNvPr>
            <p:cNvSpPr/>
            <p:nvPr/>
          </p:nvSpPr>
          <p:spPr>
            <a:xfrm>
              <a:off x="6585503"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2" name="Freeform 269">
              <a:extLst>
                <a:ext uri="{FF2B5EF4-FFF2-40B4-BE49-F238E27FC236}">
                  <a16:creationId xmlns:a16="http://schemas.microsoft.com/office/drawing/2014/main" id="{43A9BFDF-9DBB-ED0F-4705-2C41AC915D42}"/>
                </a:ext>
              </a:extLst>
            </p:cNvPr>
            <p:cNvSpPr/>
            <p:nvPr/>
          </p:nvSpPr>
          <p:spPr>
            <a:xfrm>
              <a:off x="6555287"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3" name="Freeform 270">
              <a:extLst>
                <a:ext uri="{FF2B5EF4-FFF2-40B4-BE49-F238E27FC236}">
                  <a16:creationId xmlns:a16="http://schemas.microsoft.com/office/drawing/2014/main" id="{04157D97-0ADA-ACA3-983D-D02150E41530}"/>
                </a:ext>
              </a:extLst>
            </p:cNvPr>
            <p:cNvSpPr/>
            <p:nvPr/>
          </p:nvSpPr>
          <p:spPr>
            <a:xfrm>
              <a:off x="6585503"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4" name="Freeform 271">
              <a:extLst>
                <a:ext uri="{FF2B5EF4-FFF2-40B4-BE49-F238E27FC236}">
                  <a16:creationId xmlns:a16="http://schemas.microsoft.com/office/drawing/2014/main" id="{178F96F5-74DB-C409-9C5B-21CBC019B850}"/>
                </a:ext>
              </a:extLst>
            </p:cNvPr>
            <p:cNvSpPr/>
            <p:nvPr/>
          </p:nvSpPr>
          <p:spPr>
            <a:xfrm>
              <a:off x="6568884"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5" name="Freeform 272">
              <a:extLst>
                <a:ext uri="{FF2B5EF4-FFF2-40B4-BE49-F238E27FC236}">
                  <a16:creationId xmlns:a16="http://schemas.microsoft.com/office/drawing/2014/main" id="{C71F7559-0942-C998-1DB4-004716DEB912}"/>
                </a:ext>
              </a:extLst>
            </p:cNvPr>
            <p:cNvSpPr/>
            <p:nvPr/>
          </p:nvSpPr>
          <p:spPr>
            <a:xfrm>
              <a:off x="6599101"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6" name="Freeform 273">
              <a:extLst>
                <a:ext uri="{FF2B5EF4-FFF2-40B4-BE49-F238E27FC236}">
                  <a16:creationId xmlns:a16="http://schemas.microsoft.com/office/drawing/2014/main" id="{5B965CBA-E009-563B-B32B-A68B9DFC0AC5}"/>
                </a:ext>
              </a:extLst>
            </p:cNvPr>
            <p:cNvSpPr/>
            <p:nvPr/>
          </p:nvSpPr>
          <p:spPr>
            <a:xfrm>
              <a:off x="6574928"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7" name="Freeform 274">
              <a:extLst>
                <a:ext uri="{FF2B5EF4-FFF2-40B4-BE49-F238E27FC236}">
                  <a16:creationId xmlns:a16="http://schemas.microsoft.com/office/drawing/2014/main" id="{DC1353EE-444C-A609-4B63-57F4B0C7A948}"/>
                </a:ext>
              </a:extLst>
            </p:cNvPr>
            <p:cNvSpPr/>
            <p:nvPr/>
          </p:nvSpPr>
          <p:spPr>
            <a:xfrm>
              <a:off x="6605144"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8" name="Freeform 275">
              <a:extLst>
                <a:ext uri="{FF2B5EF4-FFF2-40B4-BE49-F238E27FC236}">
                  <a16:creationId xmlns:a16="http://schemas.microsoft.com/office/drawing/2014/main" id="{EC380B5C-2B17-2C25-1F93-FFAB08101B93}"/>
                </a:ext>
              </a:extLst>
            </p:cNvPr>
            <p:cNvSpPr/>
            <p:nvPr/>
          </p:nvSpPr>
          <p:spPr>
            <a:xfrm>
              <a:off x="6574928"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39" name="Freeform 276">
              <a:extLst>
                <a:ext uri="{FF2B5EF4-FFF2-40B4-BE49-F238E27FC236}">
                  <a16:creationId xmlns:a16="http://schemas.microsoft.com/office/drawing/2014/main" id="{5CD54DB1-99DE-8C53-328E-FD3F3927E992}"/>
                </a:ext>
              </a:extLst>
            </p:cNvPr>
            <p:cNvSpPr/>
            <p:nvPr/>
          </p:nvSpPr>
          <p:spPr>
            <a:xfrm>
              <a:off x="6605144"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0" name="Freeform 277">
              <a:extLst>
                <a:ext uri="{FF2B5EF4-FFF2-40B4-BE49-F238E27FC236}">
                  <a16:creationId xmlns:a16="http://schemas.microsoft.com/office/drawing/2014/main" id="{3B82C878-1C5D-30FD-8DE4-E2995B3C3AE5}"/>
                </a:ext>
              </a:extLst>
            </p:cNvPr>
            <p:cNvSpPr/>
            <p:nvPr/>
          </p:nvSpPr>
          <p:spPr>
            <a:xfrm>
              <a:off x="6574928" y="23269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1" name="Freeform 278">
              <a:extLst>
                <a:ext uri="{FF2B5EF4-FFF2-40B4-BE49-F238E27FC236}">
                  <a16:creationId xmlns:a16="http://schemas.microsoft.com/office/drawing/2014/main" id="{F42A89CE-B4E9-A82B-1203-3CAE4F35CEA0}"/>
                </a:ext>
              </a:extLst>
            </p:cNvPr>
            <p:cNvSpPr/>
            <p:nvPr/>
          </p:nvSpPr>
          <p:spPr>
            <a:xfrm>
              <a:off x="6605144" y="22966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2" name="Freeform 279">
              <a:extLst>
                <a:ext uri="{FF2B5EF4-FFF2-40B4-BE49-F238E27FC236}">
                  <a16:creationId xmlns:a16="http://schemas.microsoft.com/office/drawing/2014/main" id="{3420672D-1CCF-2651-702D-0F39E6FFFAFE}"/>
                </a:ext>
              </a:extLst>
            </p:cNvPr>
            <p:cNvSpPr/>
            <p:nvPr/>
          </p:nvSpPr>
          <p:spPr>
            <a:xfrm>
              <a:off x="6582482" y="234658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3" name="Freeform 280">
              <a:extLst>
                <a:ext uri="{FF2B5EF4-FFF2-40B4-BE49-F238E27FC236}">
                  <a16:creationId xmlns:a16="http://schemas.microsoft.com/office/drawing/2014/main" id="{BC87519B-8CCB-740F-8C25-7EB58788A347}"/>
                </a:ext>
              </a:extLst>
            </p:cNvPr>
            <p:cNvSpPr/>
            <p:nvPr/>
          </p:nvSpPr>
          <p:spPr>
            <a:xfrm>
              <a:off x="6612698" y="231635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4" name="Freeform 281">
              <a:extLst>
                <a:ext uri="{FF2B5EF4-FFF2-40B4-BE49-F238E27FC236}">
                  <a16:creationId xmlns:a16="http://schemas.microsoft.com/office/drawing/2014/main" id="{57544ABE-2B71-172A-49CB-15C11B01AAAE}"/>
                </a:ext>
              </a:extLst>
            </p:cNvPr>
            <p:cNvSpPr/>
            <p:nvPr/>
          </p:nvSpPr>
          <p:spPr>
            <a:xfrm>
              <a:off x="6588525" y="236472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5" name="Freeform 282">
              <a:extLst>
                <a:ext uri="{FF2B5EF4-FFF2-40B4-BE49-F238E27FC236}">
                  <a16:creationId xmlns:a16="http://schemas.microsoft.com/office/drawing/2014/main" id="{584BE77C-F725-6B9F-5062-E4C419B4F280}"/>
                </a:ext>
              </a:extLst>
            </p:cNvPr>
            <p:cNvSpPr/>
            <p:nvPr/>
          </p:nvSpPr>
          <p:spPr>
            <a:xfrm>
              <a:off x="6618741" y="233449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6" name="Freeform 283">
              <a:extLst>
                <a:ext uri="{FF2B5EF4-FFF2-40B4-BE49-F238E27FC236}">
                  <a16:creationId xmlns:a16="http://schemas.microsoft.com/office/drawing/2014/main" id="{FC49E480-22DE-2CE5-E315-EE61743EE519}"/>
                </a:ext>
              </a:extLst>
            </p:cNvPr>
            <p:cNvSpPr/>
            <p:nvPr/>
          </p:nvSpPr>
          <p:spPr>
            <a:xfrm>
              <a:off x="6602122" y="236472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7" name="Freeform 284">
              <a:extLst>
                <a:ext uri="{FF2B5EF4-FFF2-40B4-BE49-F238E27FC236}">
                  <a16:creationId xmlns:a16="http://schemas.microsoft.com/office/drawing/2014/main" id="{BD518661-A652-A58A-39E2-9CD9CF235516}"/>
                </a:ext>
              </a:extLst>
            </p:cNvPr>
            <p:cNvSpPr/>
            <p:nvPr/>
          </p:nvSpPr>
          <p:spPr>
            <a:xfrm>
              <a:off x="6632339" y="233449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8" name="Freeform 285">
              <a:extLst>
                <a:ext uri="{FF2B5EF4-FFF2-40B4-BE49-F238E27FC236}">
                  <a16:creationId xmlns:a16="http://schemas.microsoft.com/office/drawing/2014/main" id="{779081ED-AEBA-8FD7-F37E-E3F2768CF17C}"/>
                </a:ext>
              </a:extLst>
            </p:cNvPr>
            <p:cNvSpPr/>
            <p:nvPr/>
          </p:nvSpPr>
          <p:spPr>
            <a:xfrm>
              <a:off x="6602122" y="236472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49" name="Freeform 286">
              <a:extLst>
                <a:ext uri="{FF2B5EF4-FFF2-40B4-BE49-F238E27FC236}">
                  <a16:creationId xmlns:a16="http://schemas.microsoft.com/office/drawing/2014/main" id="{CFED6056-27A0-8F75-8245-F2269B53C709}"/>
                </a:ext>
              </a:extLst>
            </p:cNvPr>
            <p:cNvSpPr/>
            <p:nvPr/>
          </p:nvSpPr>
          <p:spPr>
            <a:xfrm>
              <a:off x="6632339" y="233449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0" name="Freeform 287">
              <a:extLst>
                <a:ext uri="{FF2B5EF4-FFF2-40B4-BE49-F238E27FC236}">
                  <a16:creationId xmlns:a16="http://schemas.microsoft.com/office/drawing/2014/main" id="{170AB21B-C1BA-79DB-C3C5-CBD78FE4084C}"/>
                </a:ext>
              </a:extLst>
            </p:cNvPr>
            <p:cNvSpPr/>
            <p:nvPr/>
          </p:nvSpPr>
          <p:spPr>
            <a:xfrm>
              <a:off x="6608166" y="23843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1" name="Freeform 288">
              <a:extLst>
                <a:ext uri="{FF2B5EF4-FFF2-40B4-BE49-F238E27FC236}">
                  <a16:creationId xmlns:a16="http://schemas.microsoft.com/office/drawing/2014/main" id="{776DB990-993F-0D80-D725-A14D8FF21BDD}"/>
                </a:ext>
              </a:extLst>
            </p:cNvPr>
            <p:cNvSpPr/>
            <p:nvPr/>
          </p:nvSpPr>
          <p:spPr>
            <a:xfrm>
              <a:off x="6638382" y="23541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2" name="Freeform 289">
              <a:extLst>
                <a:ext uri="{FF2B5EF4-FFF2-40B4-BE49-F238E27FC236}">
                  <a16:creationId xmlns:a16="http://schemas.microsoft.com/office/drawing/2014/main" id="{060AC40F-5FEB-FC6F-D8A8-9867D4F2D30F}"/>
                </a:ext>
              </a:extLst>
            </p:cNvPr>
            <p:cNvSpPr/>
            <p:nvPr/>
          </p:nvSpPr>
          <p:spPr>
            <a:xfrm>
              <a:off x="6615720" y="23843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3" name="Freeform 290">
              <a:extLst>
                <a:ext uri="{FF2B5EF4-FFF2-40B4-BE49-F238E27FC236}">
                  <a16:creationId xmlns:a16="http://schemas.microsoft.com/office/drawing/2014/main" id="{EA8B755E-E076-0FC3-901D-1BA87E062467}"/>
                </a:ext>
              </a:extLst>
            </p:cNvPr>
            <p:cNvSpPr/>
            <p:nvPr/>
          </p:nvSpPr>
          <p:spPr>
            <a:xfrm>
              <a:off x="6645936" y="23541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4" name="Freeform 291">
              <a:extLst>
                <a:ext uri="{FF2B5EF4-FFF2-40B4-BE49-F238E27FC236}">
                  <a16:creationId xmlns:a16="http://schemas.microsoft.com/office/drawing/2014/main" id="{9F57ADA2-C202-870E-1E7F-7462A0A7DE4C}"/>
                </a:ext>
              </a:extLst>
            </p:cNvPr>
            <p:cNvSpPr/>
            <p:nvPr/>
          </p:nvSpPr>
          <p:spPr>
            <a:xfrm>
              <a:off x="6629317" y="23843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5" name="Freeform 292">
              <a:extLst>
                <a:ext uri="{FF2B5EF4-FFF2-40B4-BE49-F238E27FC236}">
                  <a16:creationId xmlns:a16="http://schemas.microsoft.com/office/drawing/2014/main" id="{F1275B6C-8605-68F2-B885-6E7DA08B26F4}"/>
                </a:ext>
              </a:extLst>
            </p:cNvPr>
            <p:cNvSpPr/>
            <p:nvPr/>
          </p:nvSpPr>
          <p:spPr>
            <a:xfrm>
              <a:off x="6659533" y="23541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6" name="Freeform 293">
              <a:extLst>
                <a:ext uri="{FF2B5EF4-FFF2-40B4-BE49-F238E27FC236}">
                  <a16:creationId xmlns:a16="http://schemas.microsoft.com/office/drawing/2014/main" id="{0713F446-AF79-FECB-65D9-75BB350F87EF}"/>
                </a:ext>
              </a:extLst>
            </p:cNvPr>
            <p:cNvSpPr/>
            <p:nvPr/>
          </p:nvSpPr>
          <p:spPr>
            <a:xfrm>
              <a:off x="6642914" y="23843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7" name="Freeform 294">
              <a:extLst>
                <a:ext uri="{FF2B5EF4-FFF2-40B4-BE49-F238E27FC236}">
                  <a16:creationId xmlns:a16="http://schemas.microsoft.com/office/drawing/2014/main" id="{6C0913D0-9DEA-9268-D58D-55EEB220E5B3}"/>
                </a:ext>
              </a:extLst>
            </p:cNvPr>
            <p:cNvSpPr/>
            <p:nvPr/>
          </p:nvSpPr>
          <p:spPr>
            <a:xfrm>
              <a:off x="6673131" y="23541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8" name="Freeform 295">
              <a:extLst>
                <a:ext uri="{FF2B5EF4-FFF2-40B4-BE49-F238E27FC236}">
                  <a16:creationId xmlns:a16="http://schemas.microsoft.com/office/drawing/2014/main" id="{A59AD380-E2C4-065D-8F70-2C371E1D0C92}"/>
                </a:ext>
              </a:extLst>
            </p:cNvPr>
            <p:cNvSpPr/>
            <p:nvPr/>
          </p:nvSpPr>
          <p:spPr>
            <a:xfrm>
              <a:off x="6648958" y="238437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59" name="Freeform 296">
              <a:extLst>
                <a:ext uri="{FF2B5EF4-FFF2-40B4-BE49-F238E27FC236}">
                  <a16:creationId xmlns:a16="http://schemas.microsoft.com/office/drawing/2014/main" id="{D9C1CD9E-314B-8F23-E6CC-874BEBFECD46}"/>
                </a:ext>
              </a:extLst>
            </p:cNvPr>
            <p:cNvSpPr/>
            <p:nvPr/>
          </p:nvSpPr>
          <p:spPr>
            <a:xfrm>
              <a:off x="6679174" y="235414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0" name="Freeform 297">
              <a:extLst>
                <a:ext uri="{FF2B5EF4-FFF2-40B4-BE49-F238E27FC236}">
                  <a16:creationId xmlns:a16="http://schemas.microsoft.com/office/drawing/2014/main" id="{256CC8F8-B3E4-D1DB-AFA7-564DFA38638D}"/>
                </a:ext>
              </a:extLst>
            </p:cNvPr>
            <p:cNvSpPr/>
            <p:nvPr/>
          </p:nvSpPr>
          <p:spPr>
            <a:xfrm>
              <a:off x="6668598" y="242519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1" name="Freeform 298">
              <a:extLst>
                <a:ext uri="{FF2B5EF4-FFF2-40B4-BE49-F238E27FC236}">
                  <a16:creationId xmlns:a16="http://schemas.microsoft.com/office/drawing/2014/main" id="{3A06D91C-3CFB-E6DF-5C97-81A25E611F19}"/>
                </a:ext>
              </a:extLst>
            </p:cNvPr>
            <p:cNvSpPr/>
            <p:nvPr/>
          </p:nvSpPr>
          <p:spPr>
            <a:xfrm>
              <a:off x="6698815" y="239496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2" name="Freeform 299">
              <a:extLst>
                <a:ext uri="{FF2B5EF4-FFF2-40B4-BE49-F238E27FC236}">
                  <a16:creationId xmlns:a16="http://schemas.microsoft.com/office/drawing/2014/main" id="{19506ABE-4C55-89A4-F493-A28BEFA0DCFB}"/>
                </a:ext>
              </a:extLst>
            </p:cNvPr>
            <p:cNvSpPr/>
            <p:nvPr/>
          </p:nvSpPr>
          <p:spPr>
            <a:xfrm>
              <a:off x="6709390" y="244636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3" name="Freeform 300">
              <a:extLst>
                <a:ext uri="{FF2B5EF4-FFF2-40B4-BE49-F238E27FC236}">
                  <a16:creationId xmlns:a16="http://schemas.microsoft.com/office/drawing/2014/main" id="{9CB0B044-3E1E-4BE6-5D62-F84A2E3C8D84}"/>
                </a:ext>
              </a:extLst>
            </p:cNvPr>
            <p:cNvSpPr/>
            <p:nvPr/>
          </p:nvSpPr>
          <p:spPr>
            <a:xfrm>
              <a:off x="6739607" y="241612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4" name="Freeform 301">
              <a:extLst>
                <a:ext uri="{FF2B5EF4-FFF2-40B4-BE49-F238E27FC236}">
                  <a16:creationId xmlns:a16="http://schemas.microsoft.com/office/drawing/2014/main" id="{B06662F9-7F11-41B6-F94A-A49DBC19C871}"/>
                </a:ext>
              </a:extLst>
            </p:cNvPr>
            <p:cNvSpPr/>
            <p:nvPr/>
          </p:nvSpPr>
          <p:spPr>
            <a:xfrm>
              <a:off x="6709390" y="244636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5" name="Freeform 302">
              <a:extLst>
                <a:ext uri="{FF2B5EF4-FFF2-40B4-BE49-F238E27FC236}">
                  <a16:creationId xmlns:a16="http://schemas.microsoft.com/office/drawing/2014/main" id="{BA917D2A-E682-192F-C178-464835BE0272}"/>
                </a:ext>
              </a:extLst>
            </p:cNvPr>
            <p:cNvSpPr/>
            <p:nvPr/>
          </p:nvSpPr>
          <p:spPr>
            <a:xfrm>
              <a:off x="6739607" y="241612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6" name="Freeform 303">
              <a:extLst>
                <a:ext uri="{FF2B5EF4-FFF2-40B4-BE49-F238E27FC236}">
                  <a16:creationId xmlns:a16="http://schemas.microsoft.com/office/drawing/2014/main" id="{6AF87660-A6D7-B155-D8E8-13E093DB0BCD}"/>
                </a:ext>
              </a:extLst>
            </p:cNvPr>
            <p:cNvSpPr/>
            <p:nvPr/>
          </p:nvSpPr>
          <p:spPr>
            <a:xfrm>
              <a:off x="6722988" y="244636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7" name="Freeform 304">
              <a:extLst>
                <a:ext uri="{FF2B5EF4-FFF2-40B4-BE49-F238E27FC236}">
                  <a16:creationId xmlns:a16="http://schemas.microsoft.com/office/drawing/2014/main" id="{603FEF91-68C8-3B73-50E4-51B2445062AC}"/>
                </a:ext>
              </a:extLst>
            </p:cNvPr>
            <p:cNvSpPr/>
            <p:nvPr/>
          </p:nvSpPr>
          <p:spPr>
            <a:xfrm>
              <a:off x="6753204" y="241612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8" name="Freeform 305">
              <a:extLst>
                <a:ext uri="{FF2B5EF4-FFF2-40B4-BE49-F238E27FC236}">
                  <a16:creationId xmlns:a16="http://schemas.microsoft.com/office/drawing/2014/main" id="{350335E8-3728-EF34-8B56-B1067CDFBFCA}"/>
                </a:ext>
              </a:extLst>
            </p:cNvPr>
            <p:cNvSpPr/>
            <p:nvPr/>
          </p:nvSpPr>
          <p:spPr>
            <a:xfrm>
              <a:off x="6729031" y="244636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69" name="Freeform 306">
              <a:extLst>
                <a:ext uri="{FF2B5EF4-FFF2-40B4-BE49-F238E27FC236}">
                  <a16:creationId xmlns:a16="http://schemas.microsoft.com/office/drawing/2014/main" id="{CE1E5B0E-F502-3117-D80B-D31DFC40BF93}"/>
                </a:ext>
              </a:extLst>
            </p:cNvPr>
            <p:cNvSpPr/>
            <p:nvPr/>
          </p:nvSpPr>
          <p:spPr>
            <a:xfrm>
              <a:off x="6759247" y="241612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0" name="Freeform 307">
              <a:extLst>
                <a:ext uri="{FF2B5EF4-FFF2-40B4-BE49-F238E27FC236}">
                  <a16:creationId xmlns:a16="http://schemas.microsoft.com/office/drawing/2014/main" id="{2B89A39E-2D8F-C134-0BEF-9B2DB632ECD7}"/>
                </a:ext>
              </a:extLst>
            </p:cNvPr>
            <p:cNvSpPr/>
            <p:nvPr/>
          </p:nvSpPr>
          <p:spPr>
            <a:xfrm>
              <a:off x="6742628" y="246752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1" name="Freeform 308">
              <a:extLst>
                <a:ext uri="{FF2B5EF4-FFF2-40B4-BE49-F238E27FC236}">
                  <a16:creationId xmlns:a16="http://schemas.microsoft.com/office/drawing/2014/main" id="{5F2CA932-7EC0-D012-CE3F-15090A6526AF}"/>
                </a:ext>
              </a:extLst>
            </p:cNvPr>
            <p:cNvSpPr/>
            <p:nvPr/>
          </p:nvSpPr>
          <p:spPr>
            <a:xfrm>
              <a:off x="6772845" y="243729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2" name="Freeform 309">
              <a:extLst>
                <a:ext uri="{FF2B5EF4-FFF2-40B4-BE49-F238E27FC236}">
                  <a16:creationId xmlns:a16="http://schemas.microsoft.com/office/drawing/2014/main" id="{C4E77AC3-F744-BAB4-91AC-F706430F7EF4}"/>
                </a:ext>
              </a:extLst>
            </p:cNvPr>
            <p:cNvSpPr/>
            <p:nvPr/>
          </p:nvSpPr>
          <p:spPr>
            <a:xfrm>
              <a:off x="6763780" y="246752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3" name="Freeform 310">
              <a:extLst>
                <a:ext uri="{FF2B5EF4-FFF2-40B4-BE49-F238E27FC236}">
                  <a16:creationId xmlns:a16="http://schemas.microsoft.com/office/drawing/2014/main" id="{FE741DC0-B70A-FD15-1AB2-46A326FBC69A}"/>
                </a:ext>
              </a:extLst>
            </p:cNvPr>
            <p:cNvSpPr/>
            <p:nvPr/>
          </p:nvSpPr>
          <p:spPr>
            <a:xfrm>
              <a:off x="6793996" y="243729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4" name="Freeform 311">
              <a:extLst>
                <a:ext uri="{FF2B5EF4-FFF2-40B4-BE49-F238E27FC236}">
                  <a16:creationId xmlns:a16="http://schemas.microsoft.com/office/drawing/2014/main" id="{5DE3A4B0-EC5B-DD65-1850-F26C8C3441B9}"/>
                </a:ext>
              </a:extLst>
            </p:cNvPr>
            <p:cNvSpPr/>
            <p:nvPr/>
          </p:nvSpPr>
          <p:spPr>
            <a:xfrm>
              <a:off x="6769823" y="246752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5" name="Freeform 312">
              <a:extLst>
                <a:ext uri="{FF2B5EF4-FFF2-40B4-BE49-F238E27FC236}">
                  <a16:creationId xmlns:a16="http://schemas.microsoft.com/office/drawing/2014/main" id="{8A536E1F-88D4-BE5D-8A2F-EC6B9E5F4283}"/>
                </a:ext>
              </a:extLst>
            </p:cNvPr>
            <p:cNvSpPr/>
            <p:nvPr/>
          </p:nvSpPr>
          <p:spPr>
            <a:xfrm>
              <a:off x="6800039" y="243729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6" name="Freeform 313">
              <a:extLst>
                <a:ext uri="{FF2B5EF4-FFF2-40B4-BE49-F238E27FC236}">
                  <a16:creationId xmlns:a16="http://schemas.microsoft.com/office/drawing/2014/main" id="{F2A29C6E-AB69-61BE-3C3F-694F45F9D060}"/>
                </a:ext>
              </a:extLst>
            </p:cNvPr>
            <p:cNvSpPr/>
            <p:nvPr/>
          </p:nvSpPr>
          <p:spPr>
            <a:xfrm>
              <a:off x="6777377" y="246752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7" name="Freeform 314">
              <a:extLst>
                <a:ext uri="{FF2B5EF4-FFF2-40B4-BE49-F238E27FC236}">
                  <a16:creationId xmlns:a16="http://schemas.microsoft.com/office/drawing/2014/main" id="{18A902C1-F3DC-14E7-2766-FABC094FEFB0}"/>
                </a:ext>
              </a:extLst>
            </p:cNvPr>
            <p:cNvSpPr/>
            <p:nvPr/>
          </p:nvSpPr>
          <p:spPr>
            <a:xfrm>
              <a:off x="6807594" y="243729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8" name="Freeform 315">
              <a:extLst>
                <a:ext uri="{FF2B5EF4-FFF2-40B4-BE49-F238E27FC236}">
                  <a16:creationId xmlns:a16="http://schemas.microsoft.com/office/drawing/2014/main" id="{99FD9FD0-363B-2E73-063A-A9F46F455BDF}"/>
                </a:ext>
              </a:extLst>
            </p:cNvPr>
            <p:cNvSpPr/>
            <p:nvPr/>
          </p:nvSpPr>
          <p:spPr>
            <a:xfrm>
              <a:off x="6783420" y="246752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79" name="Freeform 316">
              <a:extLst>
                <a:ext uri="{FF2B5EF4-FFF2-40B4-BE49-F238E27FC236}">
                  <a16:creationId xmlns:a16="http://schemas.microsoft.com/office/drawing/2014/main" id="{F58F24AF-13E0-F5A1-72C4-BC9A76FE7FC7}"/>
                </a:ext>
              </a:extLst>
            </p:cNvPr>
            <p:cNvSpPr/>
            <p:nvPr/>
          </p:nvSpPr>
          <p:spPr>
            <a:xfrm>
              <a:off x="6813637" y="243729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0" name="Freeform 317">
              <a:extLst>
                <a:ext uri="{FF2B5EF4-FFF2-40B4-BE49-F238E27FC236}">
                  <a16:creationId xmlns:a16="http://schemas.microsoft.com/office/drawing/2014/main" id="{189C4231-1FF0-7139-CB7E-92CEA7DB18EA}"/>
                </a:ext>
              </a:extLst>
            </p:cNvPr>
            <p:cNvSpPr/>
            <p:nvPr/>
          </p:nvSpPr>
          <p:spPr>
            <a:xfrm>
              <a:off x="6797018" y="249020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1" name="Freeform 318">
              <a:extLst>
                <a:ext uri="{FF2B5EF4-FFF2-40B4-BE49-F238E27FC236}">
                  <a16:creationId xmlns:a16="http://schemas.microsoft.com/office/drawing/2014/main" id="{4CE837D9-DDE0-F9AA-1972-32E143DC1C82}"/>
                </a:ext>
              </a:extLst>
            </p:cNvPr>
            <p:cNvSpPr/>
            <p:nvPr/>
          </p:nvSpPr>
          <p:spPr>
            <a:xfrm>
              <a:off x="6827234" y="245996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2" name="Freeform 319">
              <a:extLst>
                <a:ext uri="{FF2B5EF4-FFF2-40B4-BE49-F238E27FC236}">
                  <a16:creationId xmlns:a16="http://schemas.microsoft.com/office/drawing/2014/main" id="{27CCF206-98E2-DA79-0454-D0F7F1AD6F85}"/>
                </a:ext>
              </a:extLst>
            </p:cNvPr>
            <p:cNvSpPr/>
            <p:nvPr/>
          </p:nvSpPr>
          <p:spPr>
            <a:xfrm>
              <a:off x="6810615" y="249020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3" name="Freeform 320">
              <a:extLst>
                <a:ext uri="{FF2B5EF4-FFF2-40B4-BE49-F238E27FC236}">
                  <a16:creationId xmlns:a16="http://schemas.microsoft.com/office/drawing/2014/main" id="{43D9F803-E8AF-75C6-F597-DBD6237E0E35}"/>
                </a:ext>
              </a:extLst>
            </p:cNvPr>
            <p:cNvSpPr/>
            <p:nvPr/>
          </p:nvSpPr>
          <p:spPr>
            <a:xfrm>
              <a:off x="6840831" y="245996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4" name="Freeform 321">
              <a:extLst>
                <a:ext uri="{FF2B5EF4-FFF2-40B4-BE49-F238E27FC236}">
                  <a16:creationId xmlns:a16="http://schemas.microsoft.com/office/drawing/2014/main" id="{36284CA4-A142-B5F9-8E3A-FC07C1926594}"/>
                </a:ext>
              </a:extLst>
            </p:cNvPr>
            <p:cNvSpPr/>
            <p:nvPr/>
          </p:nvSpPr>
          <p:spPr>
            <a:xfrm>
              <a:off x="6849896" y="2512878"/>
              <a:ext cx="61943" cy="15117"/>
            </a:xfrm>
            <a:custGeom>
              <a:avLst/>
              <a:gdLst>
                <a:gd name="connsiteX0" fmla="*/ 0 w 61943"/>
                <a:gd name="connsiteY0" fmla="*/ 0 h 15117"/>
                <a:gd name="connsiteX1" fmla="*/ 61944 w 61943"/>
                <a:gd name="connsiteY1" fmla="*/ 0 h 15117"/>
              </a:gdLst>
              <a:ahLst/>
              <a:cxnLst>
                <a:cxn ang="0">
                  <a:pos x="connsiteX0" y="connsiteY0"/>
                </a:cxn>
                <a:cxn ang="0">
                  <a:pos x="connsiteX1" y="connsiteY1"/>
                </a:cxn>
              </a:cxnLst>
              <a:rect l="l" t="t" r="r" b="b"/>
              <a:pathLst>
                <a:path w="61943" h="15117">
                  <a:moveTo>
                    <a:pt x="0" y="0"/>
                  </a:moveTo>
                  <a:lnTo>
                    <a:pt x="61944"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5" name="Freeform 322">
              <a:extLst>
                <a:ext uri="{FF2B5EF4-FFF2-40B4-BE49-F238E27FC236}">
                  <a16:creationId xmlns:a16="http://schemas.microsoft.com/office/drawing/2014/main" id="{17006509-579C-964B-066E-FEF441EF5A9A}"/>
                </a:ext>
              </a:extLst>
            </p:cNvPr>
            <p:cNvSpPr/>
            <p:nvPr/>
          </p:nvSpPr>
          <p:spPr>
            <a:xfrm>
              <a:off x="6880113"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6" name="Freeform 323">
              <a:extLst>
                <a:ext uri="{FF2B5EF4-FFF2-40B4-BE49-F238E27FC236}">
                  <a16:creationId xmlns:a16="http://schemas.microsoft.com/office/drawing/2014/main" id="{9E1506D1-ACDA-9489-06FF-CA67C678486E}"/>
                </a:ext>
              </a:extLst>
            </p:cNvPr>
            <p:cNvSpPr/>
            <p:nvPr/>
          </p:nvSpPr>
          <p:spPr>
            <a:xfrm>
              <a:off x="6857450" y="25128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7" name="Freeform 324">
              <a:extLst>
                <a:ext uri="{FF2B5EF4-FFF2-40B4-BE49-F238E27FC236}">
                  <a16:creationId xmlns:a16="http://schemas.microsoft.com/office/drawing/2014/main" id="{2F046C42-EE30-D9A3-B881-91B9ED760375}"/>
                </a:ext>
              </a:extLst>
            </p:cNvPr>
            <p:cNvSpPr/>
            <p:nvPr/>
          </p:nvSpPr>
          <p:spPr>
            <a:xfrm>
              <a:off x="6887667"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8" name="Freeform 325">
              <a:extLst>
                <a:ext uri="{FF2B5EF4-FFF2-40B4-BE49-F238E27FC236}">
                  <a16:creationId xmlns:a16="http://schemas.microsoft.com/office/drawing/2014/main" id="{9DBBFE29-5693-16FB-C9AE-F419161FC257}"/>
                </a:ext>
              </a:extLst>
            </p:cNvPr>
            <p:cNvSpPr/>
            <p:nvPr/>
          </p:nvSpPr>
          <p:spPr>
            <a:xfrm>
              <a:off x="6877091" y="25128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89" name="Freeform 326">
              <a:extLst>
                <a:ext uri="{FF2B5EF4-FFF2-40B4-BE49-F238E27FC236}">
                  <a16:creationId xmlns:a16="http://schemas.microsoft.com/office/drawing/2014/main" id="{24C585F9-420A-A6D6-F318-815083E1E3F0}"/>
                </a:ext>
              </a:extLst>
            </p:cNvPr>
            <p:cNvSpPr/>
            <p:nvPr/>
          </p:nvSpPr>
          <p:spPr>
            <a:xfrm>
              <a:off x="6907307"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0" name="Freeform 327">
              <a:extLst>
                <a:ext uri="{FF2B5EF4-FFF2-40B4-BE49-F238E27FC236}">
                  <a16:creationId xmlns:a16="http://schemas.microsoft.com/office/drawing/2014/main" id="{E708B3D0-AA29-92BB-48DD-59C4299E85D2}"/>
                </a:ext>
              </a:extLst>
            </p:cNvPr>
            <p:cNvSpPr/>
            <p:nvPr/>
          </p:nvSpPr>
          <p:spPr>
            <a:xfrm>
              <a:off x="6890688" y="25128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1" name="Freeform 328">
              <a:extLst>
                <a:ext uri="{FF2B5EF4-FFF2-40B4-BE49-F238E27FC236}">
                  <a16:creationId xmlns:a16="http://schemas.microsoft.com/office/drawing/2014/main" id="{F54FE9BB-BAEF-AC69-F6A3-D2D767517C37}"/>
                </a:ext>
              </a:extLst>
            </p:cNvPr>
            <p:cNvSpPr/>
            <p:nvPr/>
          </p:nvSpPr>
          <p:spPr>
            <a:xfrm>
              <a:off x="6920905"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2" name="Freeform 329">
              <a:extLst>
                <a:ext uri="{FF2B5EF4-FFF2-40B4-BE49-F238E27FC236}">
                  <a16:creationId xmlns:a16="http://schemas.microsoft.com/office/drawing/2014/main" id="{535842D5-991E-8BD4-5A39-6918E87B9324}"/>
                </a:ext>
              </a:extLst>
            </p:cNvPr>
            <p:cNvSpPr/>
            <p:nvPr/>
          </p:nvSpPr>
          <p:spPr>
            <a:xfrm>
              <a:off x="6890688" y="25128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3" name="Freeform 330">
              <a:extLst>
                <a:ext uri="{FF2B5EF4-FFF2-40B4-BE49-F238E27FC236}">
                  <a16:creationId xmlns:a16="http://schemas.microsoft.com/office/drawing/2014/main" id="{5C16E12E-5848-4836-E539-D717930DC7D3}"/>
                </a:ext>
              </a:extLst>
            </p:cNvPr>
            <p:cNvSpPr/>
            <p:nvPr/>
          </p:nvSpPr>
          <p:spPr>
            <a:xfrm>
              <a:off x="6920905"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4" name="Freeform 331">
              <a:extLst>
                <a:ext uri="{FF2B5EF4-FFF2-40B4-BE49-F238E27FC236}">
                  <a16:creationId xmlns:a16="http://schemas.microsoft.com/office/drawing/2014/main" id="{6C3C0ABA-6CEE-33EE-8EF0-173DEFF5408C}"/>
                </a:ext>
              </a:extLst>
            </p:cNvPr>
            <p:cNvSpPr/>
            <p:nvPr/>
          </p:nvSpPr>
          <p:spPr>
            <a:xfrm>
              <a:off x="6911840" y="25128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5" name="Freeform 332">
              <a:extLst>
                <a:ext uri="{FF2B5EF4-FFF2-40B4-BE49-F238E27FC236}">
                  <a16:creationId xmlns:a16="http://schemas.microsoft.com/office/drawing/2014/main" id="{87DD32B2-7144-9038-95BB-2319EFD26D4F}"/>
                </a:ext>
              </a:extLst>
            </p:cNvPr>
            <p:cNvSpPr/>
            <p:nvPr/>
          </p:nvSpPr>
          <p:spPr>
            <a:xfrm>
              <a:off x="6942056" y="24826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6" name="Freeform 333">
              <a:extLst>
                <a:ext uri="{FF2B5EF4-FFF2-40B4-BE49-F238E27FC236}">
                  <a16:creationId xmlns:a16="http://schemas.microsoft.com/office/drawing/2014/main" id="{5898A203-4A36-B925-1273-B17D134B3A2F}"/>
                </a:ext>
              </a:extLst>
            </p:cNvPr>
            <p:cNvSpPr/>
            <p:nvPr/>
          </p:nvSpPr>
          <p:spPr>
            <a:xfrm>
              <a:off x="6945078" y="25385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7" name="Freeform 334">
              <a:extLst>
                <a:ext uri="{FF2B5EF4-FFF2-40B4-BE49-F238E27FC236}">
                  <a16:creationId xmlns:a16="http://schemas.microsoft.com/office/drawing/2014/main" id="{13F074C9-8C11-EB2D-5710-2EAE69598347}"/>
                </a:ext>
              </a:extLst>
            </p:cNvPr>
            <p:cNvSpPr/>
            <p:nvPr/>
          </p:nvSpPr>
          <p:spPr>
            <a:xfrm>
              <a:off x="6975294" y="25083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8" name="Freeform 335">
              <a:extLst>
                <a:ext uri="{FF2B5EF4-FFF2-40B4-BE49-F238E27FC236}">
                  <a16:creationId xmlns:a16="http://schemas.microsoft.com/office/drawing/2014/main" id="{67922658-4644-E585-6A35-FC6701B1C5DF}"/>
                </a:ext>
              </a:extLst>
            </p:cNvPr>
            <p:cNvSpPr/>
            <p:nvPr/>
          </p:nvSpPr>
          <p:spPr>
            <a:xfrm>
              <a:off x="6958675" y="25385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999" name="Freeform 336">
              <a:extLst>
                <a:ext uri="{FF2B5EF4-FFF2-40B4-BE49-F238E27FC236}">
                  <a16:creationId xmlns:a16="http://schemas.microsoft.com/office/drawing/2014/main" id="{76492F9D-9626-C229-654F-64B62584A1FC}"/>
                </a:ext>
              </a:extLst>
            </p:cNvPr>
            <p:cNvSpPr/>
            <p:nvPr/>
          </p:nvSpPr>
          <p:spPr>
            <a:xfrm>
              <a:off x="6988892" y="25083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0" name="Freeform 337">
              <a:extLst>
                <a:ext uri="{FF2B5EF4-FFF2-40B4-BE49-F238E27FC236}">
                  <a16:creationId xmlns:a16="http://schemas.microsoft.com/office/drawing/2014/main" id="{095E3AF3-14F3-0AC9-C591-A6D25863A9C3}"/>
                </a:ext>
              </a:extLst>
            </p:cNvPr>
            <p:cNvSpPr/>
            <p:nvPr/>
          </p:nvSpPr>
          <p:spPr>
            <a:xfrm>
              <a:off x="6958675" y="25385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1" name="Freeform 338">
              <a:extLst>
                <a:ext uri="{FF2B5EF4-FFF2-40B4-BE49-F238E27FC236}">
                  <a16:creationId xmlns:a16="http://schemas.microsoft.com/office/drawing/2014/main" id="{72E5FD5C-C370-C337-CF2B-0F564C04E28F}"/>
                </a:ext>
              </a:extLst>
            </p:cNvPr>
            <p:cNvSpPr/>
            <p:nvPr/>
          </p:nvSpPr>
          <p:spPr>
            <a:xfrm>
              <a:off x="6988892" y="25083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2" name="Freeform 339">
              <a:extLst>
                <a:ext uri="{FF2B5EF4-FFF2-40B4-BE49-F238E27FC236}">
                  <a16:creationId xmlns:a16="http://schemas.microsoft.com/office/drawing/2014/main" id="{172E2DC2-8E9F-1E92-D94C-98D86837C403}"/>
                </a:ext>
              </a:extLst>
            </p:cNvPr>
            <p:cNvSpPr/>
            <p:nvPr/>
          </p:nvSpPr>
          <p:spPr>
            <a:xfrm>
              <a:off x="6984359" y="25642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3" name="Freeform 340">
              <a:extLst>
                <a:ext uri="{FF2B5EF4-FFF2-40B4-BE49-F238E27FC236}">
                  <a16:creationId xmlns:a16="http://schemas.microsoft.com/office/drawing/2014/main" id="{B665A23A-11B3-B90E-E606-DC26AF3CF4F7}"/>
                </a:ext>
              </a:extLst>
            </p:cNvPr>
            <p:cNvSpPr/>
            <p:nvPr/>
          </p:nvSpPr>
          <p:spPr>
            <a:xfrm>
              <a:off x="7014576" y="25340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4" name="Freeform 341">
              <a:extLst>
                <a:ext uri="{FF2B5EF4-FFF2-40B4-BE49-F238E27FC236}">
                  <a16:creationId xmlns:a16="http://schemas.microsoft.com/office/drawing/2014/main" id="{99D44BA0-19ED-2D83-EB80-93B40FB4E233}"/>
                </a:ext>
              </a:extLst>
            </p:cNvPr>
            <p:cNvSpPr/>
            <p:nvPr/>
          </p:nvSpPr>
          <p:spPr>
            <a:xfrm>
              <a:off x="7005511" y="25899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5" name="Freeform 342">
              <a:extLst>
                <a:ext uri="{FF2B5EF4-FFF2-40B4-BE49-F238E27FC236}">
                  <a16:creationId xmlns:a16="http://schemas.microsoft.com/office/drawing/2014/main" id="{A537F715-589D-04E2-4158-09AD5D407C2D}"/>
                </a:ext>
              </a:extLst>
            </p:cNvPr>
            <p:cNvSpPr/>
            <p:nvPr/>
          </p:nvSpPr>
          <p:spPr>
            <a:xfrm>
              <a:off x="7035727" y="25597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6" name="Freeform 343">
              <a:extLst>
                <a:ext uri="{FF2B5EF4-FFF2-40B4-BE49-F238E27FC236}">
                  <a16:creationId xmlns:a16="http://schemas.microsoft.com/office/drawing/2014/main" id="{0B49CD09-7371-890E-E916-42654A0FBD89}"/>
                </a:ext>
              </a:extLst>
            </p:cNvPr>
            <p:cNvSpPr/>
            <p:nvPr/>
          </p:nvSpPr>
          <p:spPr>
            <a:xfrm>
              <a:off x="7038749" y="25899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7" name="Freeform 344">
              <a:extLst>
                <a:ext uri="{FF2B5EF4-FFF2-40B4-BE49-F238E27FC236}">
                  <a16:creationId xmlns:a16="http://schemas.microsoft.com/office/drawing/2014/main" id="{F1D5763F-41AC-A8AE-4A36-31FE32BEE4A3}"/>
                </a:ext>
              </a:extLst>
            </p:cNvPr>
            <p:cNvSpPr/>
            <p:nvPr/>
          </p:nvSpPr>
          <p:spPr>
            <a:xfrm>
              <a:off x="7068965" y="25597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8" name="Freeform 345">
              <a:extLst>
                <a:ext uri="{FF2B5EF4-FFF2-40B4-BE49-F238E27FC236}">
                  <a16:creationId xmlns:a16="http://schemas.microsoft.com/office/drawing/2014/main" id="{4FA68106-C41E-1D7B-9E90-8E97F38B7C55}"/>
                </a:ext>
              </a:extLst>
            </p:cNvPr>
            <p:cNvSpPr/>
            <p:nvPr/>
          </p:nvSpPr>
          <p:spPr>
            <a:xfrm>
              <a:off x="7052346" y="26156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09" name="Freeform 346">
              <a:extLst>
                <a:ext uri="{FF2B5EF4-FFF2-40B4-BE49-F238E27FC236}">
                  <a16:creationId xmlns:a16="http://schemas.microsoft.com/office/drawing/2014/main" id="{3BA476A1-CA88-8D60-B140-BAE07045C4AB}"/>
                </a:ext>
              </a:extLst>
            </p:cNvPr>
            <p:cNvSpPr/>
            <p:nvPr/>
          </p:nvSpPr>
          <p:spPr>
            <a:xfrm>
              <a:off x="7082562" y="25854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0" name="Freeform 347">
              <a:extLst>
                <a:ext uri="{FF2B5EF4-FFF2-40B4-BE49-F238E27FC236}">
                  <a16:creationId xmlns:a16="http://schemas.microsoft.com/office/drawing/2014/main" id="{5F4AF26D-70EE-FEC0-5126-4EB58E4FCAD3}"/>
                </a:ext>
              </a:extLst>
            </p:cNvPr>
            <p:cNvSpPr/>
            <p:nvPr/>
          </p:nvSpPr>
          <p:spPr>
            <a:xfrm>
              <a:off x="7186809" y="261567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1" name="Freeform 348">
              <a:extLst>
                <a:ext uri="{FF2B5EF4-FFF2-40B4-BE49-F238E27FC236}">
                  <a16:creationId xmlns:a16="http://schemas.microsoft.com/office/drawing/2014/main" id="{D4FAE126-6388-5256-8DB5-334AC68CD10C}"/>
                </a:ext>
              </a:extLst>
            </p:cNvPr>
            <p:cNvSpPr/>
            <p:nvPr/>
          </p:nvSpPr>
          <p:spPr>
            <a:xfrm>
              <a:off x="7217025" y="258544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2" name="Freeform 349">
              <a:extLst>
                <a:ext uri="{FF2B5EF4-FFF2-40B4-BE49-F238E27FC236}">
                  <a16:creationId xmlns:a16="http://schemas.microsoft.com/office/drawing/2014/main" id="{644FB7D3-E726-24E6-00DC-6C6E5E4B70FA}"/>
                </a:ext>
              </a:extLst>
            </p:cNvPr>
            <p:cNvSpPr/>
            <p:nvPr/>
          </p:nvSpPr>
          <p:spPr>
            <a:xfrm>
              <a:off x="7214003"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3" name="Freeform 350">
              <a:extLst>
                <a:ext uri="{FF2B5EF4-FFF2-40B4-BE49-F238E27FC236}">
                  <a16:creationId xmlns:a16="http://schemas.microsoft.com/office/drawing/2014/main" id="{4F9ECBEE-0528-5E8B-DCAE-F52593B3DA51}"/>
                </a:ext>
              </a:extLst>
            </p:cNvPr>
            <p:cNvSpPr/>
            <p:nvPr/>
          </p:nvSpPr>
          <p:spPr>
            <a:xfrm>
              <a:off x="7244220"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4" name="Freeform 351">
              <a:extLst>
                <a:ext uri="{FF2B5EF4-FFF2-40B4-BE49-F238E27FC236}">
                  <a16:creationId xmlns:a16="http://schemas.microsoft.com/office/drawing/2014/main" id="{D1079FF5-4ED3-8552-6D40-6B3AF63C97B8}"/>
                </a:ext>
              </a:extLst>
            </p:cNvPr>
            <p:cNvSpPr/>
            <p:nvPr/>
          </p:nvSpPr>
          <p:spPr>
            <a:xfrm>
              <a:off x="7220047"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5" name="Freeform 352">
              <a:extLst>
                <a:ext uri="{FF2B5EF4-FFF2-40B4-BE49-F238E27FC236}">
                  <a16:creationId xmlns:a16="http://schemas.microsoft.com/office/drawing/2014/main" id="{810D17ED-7148-C999-ADDB-D485EF67F7EA}"/>
                </a:ext>
              </a:extLst>
            </p:cNvPr>
            <p:cNvSpPr/>
            <p:nvPr/>
          </p:nvSpPr>
          <p:spPr>
            <a:xfrm>
              <a:off x="7250263"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6" name="Freeform 353">
              <a:extLst>
                <a:ext uri="{FF2B5EF4-FFF2-40B4-BE49-F238E27FC236}">
                  <a16:creationId xmlns:a16="http://schemas.microsoft.com/office/drawing/2014/main" id="{8807F282-7973-185D-69E5-AC00FA9A92CC}"/>
                </a:ext>
              </a:extLst>
            </p:cNvPr>
            <p:cNvSpPr/>
            <p:nvPr/>
          </p:nvSpPr>
          <p:spPr>
            <a:xfrm>
              <a:off x="7227601"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7" name="Freeform 354">
              <a:extLst>
                <a:ext uri="{FF2B5EF4-FFF2-40B4-BE49-F238E27FC236}">
                  <a16:creationId xmlns:a16="http://schemas.microsoft.com/office/drawing/2014/main" id="{243F2224-58D0-5677-DBBC-5B55610EC174}"/>
                </a:ext>
              </a:extLst>
            </p:cNvPr>
            <p:cNvSpPr/>
            <p:nvPr/>
          </p:nvSpPr>
          <p:spPr>
            <a:xfrm>
              <a:off x="7257817"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8" name="Freeform 355">
              <a:extLst>
                <a:ext uri="{FF2B5EF4-FFF2-40B4-BE49-F238E27FC236}">
                  <a16:creationId xmlns:a16="http://schemas.microsoft.com/office/drawing/2014/main" id="{10438E3D-ACA2-FDB1-26AE-AB2D2404062D}"/>
                </a:ext>
              </a:extLst>
            </p:cNvPr>
            <p:cNvSpPr/>
            <p:nvPr/>
          </p:nvSpPr>
          <p:spPr>
            <a:xfrm>
              <a:off x="7233644"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19" name="Freeform 356">
              <a:extLst>
                <a:ext uri="{FF2B5EF4-FFF2-40B4-BE49-F238E27FC236}">
                  <a16:creationId xmlns:a16="http://schemas.microsoft.com/office/drawing/2014/main" id="{F5D22AB5-E97E-242F-64B4-556339A218C2}"/>
                </a:ext>
              </a:extLst>
            </p:cNvPr>
            <p:cNvSpPr/>
            <p:nvPr/>
          </p:nvSpPr>
          <p:spPr>
            <a:xfrm>
              <a:off x="7263860"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0" name="Freeform 357">
              <a:extLst>
                <a:ext uri="{FF2B5EF4-FFF2-40B4-BE49-F238E27FC236}">
                  <a16:creationId xmlns:a16="http://schemas.microsoft.com/office/drawing/2014/main" id="{1545E50F-E6F0-0054-5C76-003DC67194C0}"/>
                </a:ext>
              </a:extLst>
            </p:cNvPr>
            <p:cNvSpPr/>
            <p:nvPr/>
          </p:nvSpPr>
          <p:spPr>
            <a:xfrm>
              <a:off x="7239687"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1" name="Freeform 358">
              <a:extLst>
                <a:ext uri="{FF2B5EF4-FFF2-40B4-BE49-F238E27FC236}">
                  <a16:creationId xmlns:a16="http://schemas.microsoft.com/office/drawing/2014/main" id="{7A75E854-DB6B-8A3D-3D9B-79398E1DFB3F}"/>
                </a:ext>
              </a:extLst>
            </p:cNvPr>
            <p:cNvSpPr/>
            <p:nvPr/>
          </p:nvSpPr>
          <p:spPr>
            <a:xfrm>
              <a:off x="7269904"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2" name="Freeform 359">
              <a:extLst>
                <a:ext uri="{FF2B5EF4-FFF2-40B4-BE49-F238E27FC236}">
                  <a16:creationId xmlns:a16="http://schemas.microsoft.com/office/drawing/2014/main" id="{2256797A-E7EC-F867-4125-71CEA77759FE}"/>
                </a:ext>
              </a:extLst>
            </p:cNvPr>
            <p:cNvSpPr/>
            <p:nvPr/>
          </p:nvSpPr>
          <p:spPr>
            <a:xfrm>
              <a:off x="7247241"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3" name="Freeform 360">
              <a:extLst>
                <a:ext uri="{FF2B5EF4-FFF2-40B4-BE49-F238E27FC236}">
                  <a16:creationId xmlns:a16="http://schemas.microsoft.com/office/drawing/2014/main" id="{4A0C32AA-CA61-C8FA-1FAC-3B205258173A}"/>
                </a:ext>
              </a:extLst>
            </p:cNvPr>
            <p:cNvSpPr/>
            <p:nvPr/>
          </p:nvSpPr>
          <p:spPr>
            <a:xfrm>
              <a:off x="7277458"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4" name="Freeform 361">
              <a:extLst>
                <a:ext uri="{FF2B5EF4-FFF2-40B4-BE49-F238E27FC236}">
                  <a16:creationId xmlns:a16="http://schemas.microsoft.com/office/drawing/2014/main" id="{CF124566-93D5-75D6-F239-D53A8E8148E3}"/>
                </a:ext>
              </a:extLst>
            </p:cNvPr>
            <p:cNvSpPr/>
            <p:nvPr/>
          </p:nvSpPr>
          <p:spPr>
            <a:xfrm>
              <a:off x="7266882"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5" name="Freeform 362">
              <a:extLst>
                <a:ext uri="{FF2B5EF4-FFF2-40B4-BE49-F238E27FC236}">
                  <a16:creationId xmlns:a16="http://schemas.microsoft.com/office/drawing/2014/main" id="{FCE81518-B1EF-74D4-7FD8-B712F9C56FEA}"/>
                </a:ext>
              </a:extLst>
            </p:cNvPr>
            <p:cNvSpPr/>
            <p:nvPr/>
          </p:nvSpPr>
          <p:spPr>
            <a:xfrm>
              <a:off x="7297098"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6" name="Freeform 363">
              <a:extLst>
                <a:ext uri="{FF2B5EF4-FFF2-40B4-BE49-F238E27FC236}">
                  <a16:creationId xmlns:a16="http://schemas.microsoft.com/office/drawing/2014/main" id="{95C64199-5894-0AAA-D585-BA39839322BB}"/>
                </a:ext>
              </a:extLst>
            </p:cNvPr>
            <p:cNvSpPr/>
            <p:nvPr/>
          </p:nvSpPr>
          <p:spPr>
            <a:xfrm>
              <a:off x="7280479"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7" name="Freeform 364">
              <a:extLst>
                <a:ext uri="{FF2B5EF4-FFF2-40B4-BE49-F238E27FC236}">
                  <a16:creationId xmlns:a16="http://schemas.microsoft.com/office/drawing/2014/main" id="{EED5A792-5707-1CD7-4514-295DFE9E08A2}"/>
                </a:ext>
              </a:extLst>
            </p:cNvPr>
            <p:cNvSpPr/>
            <p:nvPr/>
          </p:nvSpPr>
          <p:spPr>
            <a:xfrm>
              <a:off x="7310696"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8" name="Freeform 365">
              <a:extLst>
                <a:ext uri="{FF2B5EF4-FFF2-40B4-BE49-F238E27FC236}">
                  <a16:creationId xmlns:a16="http://schemas.microsoft.com/office/drawing/2014/main" id="{AB3297E8-8913-E9E7-5028-D6469BA498F5}"/>
                </a:ext>
              </a:extLst>
            </p:cNvPr>
            <p:cNvSpPr/>
            <p:nvPr/>
          </p:nvSpPr>
          <p:spPr>
            <a:xfrm>
              <a:off x="7294077"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29" name="Freeform 366">
              <a:extLst>
                <a:ext uri="{FF2B5EF4-FFF2-40B4-BE49-F238E27FC236}">
                  <a16:creationId xmlns:a16="http://schemas.microsoft.com/office/drawing/2014/main" id="{0AB029F7-EC66-7896-9FC5-7AAAE8C42141}"/>
                </a:ext>
              </a:extLst>
            </p:cNvPr>
            <p:cNvSpPr/>
            <p:nvPr/>
          </p:nvSpPr>
          <p:spPr>
            <a:xfrm>
              <a:off x="7324293"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0" name="Freeform 367">
              <a:extLst>
                <a:ext uri="{FF2B5EF4-FFF2-40B4-BE49-F238E27FC236}">
                  <a16:creationId xmlns:a16="http://schemas.microsoft.com/office/drawing/2014/main" id="{95A1BFEC-E590-187E-4378-3FBC450D29BF}"/>
                </a:ext>
              </a:extLst>
            </p:cNvPr>
            <p:cNvSpPr/>
            <p:nvPr/>
          </p:nvSpPr>
          <p:spPr>
            <a:xfrm>
              <a:off x="7300120"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1" name="Freeform 368">
              <a:extLst>
                <a:ext uri="{FF2B5EF4-FFF2-40B4-BE49-F238E27FC236}">
                  <a16:creationId xmlns:a16="http://schemas.microsoft.com/office/drawing/2014/main" id="{707C7004-D236-0C89-1BBF-075330C4B105}"/>
                </a:ext>
              </a:extLst>
            </p:cNvPr>
            <p:cNvSpPr/>
            <p:nvPr/>
          </p:nvSpPr>
          <p:spPr>
            <a:xfrm>
              <a:off x="7330336"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2" name="Freeform 369">
              <a:extLst>
                <a:ext uri="{FF2B5EF4-FFF2-40B4-BE49-F238E27FC236}">
                  <a16:creationId xmlns:a16="http://schemas.microsoft.com/office/drawing/2014/main" id="{1CD7A525-B489-1DB5-8D79-54BD1AC9BDA7}"/>
                </a:ext>
              </a:extLst>
            </p:cNvPr>
            <p:cNvSpPr/>
            <p:nvPr/>
          </p:nvSpPr>
          <p:spPr>
            <a:xfrm>
              <a:off x="7300120"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3" name="Freeform 370">
              <a:extLst>
                <a:ext uri="{FF2B5EF4-FFF2-40B4-BE49-F238E27FC236}">
                  <a16:creationId xmlns:a16="http://schemas.microsoft.com/office/drawing/2014/main" id="{E5051408-61A7-205E-61A0-6048A5A4B1CF}"/>
                </a:ext>
              </a:extLst>
            </p:cNvPr>
            <p:cNvSpPr/>
            <p:nvPr/>
          </p:nvSpPr>
          <p:spPr>
            <a:xfrm>
              <a:off x="7330336"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4" name="Freeform 371">
              <a:extLst>
                <a:ext uri="{FF2B5EF4-FFF2-40B4-BE49-F238E27FC236}">
                  <a16:creationId xmlns:a16="http://schemas.microsoft.com/office/drawing/2014/main" id="{59101B8C-1355-840F-0E08-0A1B393FCE48}"/>
                </a:ext>
              </a:extLst>
            </p:cNvPr>
            <p:cNvSpPr/>
            <p:nvPr/>
          </p:nvSpPr>
          <p:spPr>
            <a:xfrm>
              <a:off x="7313717"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5" name="Freeform 372">
              <a:extLst>
                <a:ext uri="{FF2B5EF4-FFF2-40B4-BE49-F238E27FC236}">
                  <a16:creationId xmlns:a16="http://schemas.microsoft.com/office/drawing/2014/main" id="{0B85AC41-5E21-2B31-C421-15C14671D15E}"/>
                </a:ext>
              </a:extLst>
            </p:cNvPr>
            <p:cNvSpPr/>
            <p:nvPr/>
          </p:nvSpPr>
          <p:spPr>
            <a:xfrm>
              <a:off x="7343934"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6" name="Freeform 373">
              <a:extLst>
                <a:ext uri="{FF2B5EF4-FFF2-40B4-BE49-F238E27FC236}">
                  <a16:creationId xmlns:a16="http://schemas.microsoft.com/office/drawing/2014/main" id="{C6139602-F6D7-B765-4C64-26FA8E028F12}"/>
                </a:ext>
              </a:extLst>
            </p:cNvPr>
            <p:cNvSpPr/>
            <p:nvPr/>
          </p:nvSpPr>
          <p:spPr>
            <a:xfrm>
              <a:off x="7327315"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7" name="Freeform 374">
              <a:extLst>
                <a:ext uri="{FF2B5EF4-FFF2-40B4-BE49-F238E27FC236}">
                  <a16:creationId xmlns:a16="http://schemas.microsoft.com/office/drawing/2014/main" id="{E6F155BA-352F-5DF4-5C6F-7A2A9234C855}"/>
                </a:ext>
              </a:extLst>
            </p:cNvPr>
            <p:cNvSpPr/>
            <p:nvPr/>
          </p:nvSpPr>
          <p:spPr>
            <a:xfrm>
              <a:off x="7357531"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8" name="Freeform 375">
              <a:extLst>
                <a:ext uri="{FF2B5EF4-FFF2-40B4-BE49-F238E27FC236}">
                  <a16:creationId xmlns:a16="http://schemas.microsoft.com/office/drawing/2014/main" id="{0D704276-6139-CA8D-9942-B27F45689C6C}"/>
                </a:ext>
              </a:extLst>
            </p:cNvPr>
            <p:cNvSpPr/>
            <p:nvPr/>
          </p:nvSpPr>
          <p:spPr>
            <a:xfrm>
              <a:off x="7334869" y="267010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39" name="Freeform 376">
              <a:extLst>
                <a:ext uri="{FF2B5EF4-FFF2-40B4-BE49-F238E27FC236}">
                  <a16:creationId xmlns:a16="http://schemas.microsoft.com/office/drawing/2014/main" id="{2E61DCC2-F4B3-952E-DFDE-494426D1F130}"/>
                </a:ext>
              </a:extLst>
            </p:cNvPr>
            <p:cNvSpPr/>
            <p:nvPr/>
          </p:nvSpPr>
          <p:spPr>
            <a:xfrm>
              <a:off x="7365085" y="263986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0" name="Freeform 377">
              <a:extLst>
                <a:ext uri="{FF2B5EF4-FFF2-40B4-BE49-F238E27FC236}">
                  <a16:creationId xmlns:a16="http://schemas.microsoft.com/office/drawing/2014/main" id="{30833A3D-BA9B-2D1D-3422-72F5DBD9B89B}"/>
                </a:ext>
              </a:extLst>
            </p:cNvPr>
            <p:cNvSpPr/>
            <p:nvPr/>
          </p:nvSpPr>
          <p:spPr>
            <a:xfrm>
              <a:off x="7368107" y="270335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1" name="Freeform 378">
              <a:extLst>
                <a:ext uri="{FF2B5EF4-FFF2-40B4-BE49-F238E27FC236}">
                  <a16:creationId xmlns:a16="http://schemas.microsoft.com/office/drawing/2014/main" id="{61BC31D9-3BE8-5E35-F31C-DA3DE8B8E25F}"/>
                </a:ext>
              </a:extLst>
            </p:cNvPr>
            <p:cNvSpPr/>
            <p:nvPr/>
          </p:nvSpPr>
          <p:spPr>
            <a:xfrm>
              <a:off x="7398323" y="267312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2" name="Freeform 379">
              <a:extLst>
                <a:ext uri="{FF2B5EF4-FFF2-40B4-BE49-F238E27FC236}">
                  <a16:creationId xmlns:a16="http://schemas.microsoft.com/office/drawing/2014/main" id="{36298E67-9E4F-BC1E-9E8D-2AA5D3F4FF8E}"/>
                </a:ext>
              </a:extLst>
            </p:cNvPr>
            <p:cNvSpPr/>
            <p:nvPr/>
          </p:nvSpPr>
          <p:spPr>
            <a:xfrm>
              <a:off x="7387747"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3" name="Freeform 380">
              <a:extLst>
                <a:ext uri="{FF2B5EF4-FFF2-40B4-BE49-F238E27FC236}">
                  <a16:creationId xmlns:a16="http://schemas.microsoft.com/office/drawing/2014/main" id="{A2960402-0702-871F-7B0A-62C043CAABA9}"/>
                </a:ext>
              </a:extLst>
            </p:cNvPr>
            <p:cNvSpPr/>
            <p:nvPr/>
          </p:nvSpPr>
          <p:spPr>
            <a:xfrm>
              <a:off x="7417964"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4" name="Freeform 381">
              <a:extLst>
                <a:ext uri="{FF2B5EF4-FFF2-40B4-BE49-F238E27FC236}">
                  <a16:creationId xmlns:a16="http://schemas.microsoft.com/office/drawing/2014/main" id="{8033B90A-29C5-2C59-939C-32A80A499F39}"/>
                </a:ext>
              </a:extLst>
            </p:cNvPr>
            <p:cNvSpPr/>
            <p:nvPr/>
          </p:nvSpPr>
          <p:spPr>
            <a:xfrm>
              <a:off x="7401345"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5" name="Freeform 382">
              <a:extLst>
                <a:ext uri="{FF2B5EF4-FFF2-40B4-BE49-F238E27FC236}">
                  <a16:creationId xmlns:a16="http://schemas.microsoft.com/office/drawing/2014/main" id="{1E90E181-5FA3-BCF4-2433-797A33E84BE0}"/>
                </a:ext>
              </a:extLst>
            </p:cNvPr>
            <p:cNvSpPr/>
            <p:nvPr/>
          </p:nvSpPr>
          <p:spPr>
            <a:xfrm>
              <a:off x="7431561"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6" name="Freeform 383">
              <a:extLst>
                <a:ext uri="{FF2B5EF4-FFF2-40B4-BE49-F238E27FC236}">
                  <a16:creationId xmlns:a16="http://schemas.microsoft.com/office/drawing/2014/main" id="{25F374DD-44D2-CEE6-8137-B3DC952B1259}"/>
                </a:ext>
              </a:extLst>
            </p:cNvPr>
            <p:cNvSpPr/>
            <p:nvPr/>
          </p:nvSpPr>
          <p:spPr>
            <a:xfrm>
              <a:off x="7414942"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7" name="Freeform 384">
              <a:extLst>
                <a:ext uri="{FF2B5EF4-FFF2-40B4-BE49-F238E27FC236}">
                  <a16:creationId xmlns:a16="http://schemas.microsoft.com/office/drawing/2014/main" id="{2C76F60C-5C6E-FC45-4C2B-FFC1A9F4AC4A}"/>
                </a:ext>
              </a:extLst>
            </p:cNvPr>
            <p:cNvSpPr/>
            <p:nvPr/>
          </p:nvSpPr>
          <p:spPr>
            <a:xfrm>
              <a:off x="7445158"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8" name="Freeform 385">
              <a:extLst>
                <a:ext uri="{FF2B5EF4-FFF2-40B4-BE49-F238E27FC236}">
                  <a16:creationId xmlns:a16="http://schemas.microsoft.com/office/drawing/2014/main" id="{002C410D-9F2D-F898-5830-4784820AED6C}"/>
                </a:ext>
              </a:extLst>
            </p:cNvPr>
            <p:cNvSpPr/>
            <p:nvPr/>
          </p:nvSpPr>
          <p:spPr>
            <a:xfrm>
              <a:off x="7428539"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49" name="Freeform 386">
              <a:extLst>
                <a:ext uri="{FF2B5EF4-FFF2-40B4-BE49-F238E27FC236}">
                  <a16:creationId xmlns:a16="http://schemas.microsoft.com/office/drawing/2014/main" id="{EA785115-CCCC-762A-1332-A94D677CB360}"/>
                </a:ext>
              </a:extLst>
            </p:cNvPr>
            <p:cNvSpPr/>
            <p:nvPr/>
          </p:nvSpPr>
          <p:spPr>
            <a:xfrm>
              <a:off x="7458756"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0" name="Freeform 387">
              <a:extLst>
                <a:ext uri="{FF2B5EF4-FFF2-40B4-BE49-F238E27FC236}">
                  <a16:creationId xmlns:a16="http://schemas.microsoft.com/office/drawing/2014/main" id="{086AF1C2-B242-DAD8-D5AC-0928A2043A5D}"/>
                </a:ext>
              </a:extLst>
            </p:cNvPr>
            <p:cNvSpPr/>
            <p:nvPr/>
          </p:nvSpPr>
          <p:spPr>
            <a:xfrm>
              <a:off x="7434583"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1" name="Freeform 388">
              <a:extLst>
                <a:ext uri="{FF2B5EF4-FFF2-40B4-BE49-F238E27FC236}">
                  <a16:creationId xmlns:a16="http://schemas.microsoft.com/office/drawing/2014/main" id="{9D96E825-1528-47D3-8729-70C84F987E53}"/>
                </a:ext>
              </a:extLst>
            </p:cNvPr>
            <p:cNvSpPr/>
            <p:nvPr/>
          </p:nvSpPr>
          <p:spPr>
            <a:xfrm>
              <a:off x="7464799"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2" name="Freeform 389">
              <a:extLst>
                <a:ext uri="{FF2B5EF4-FFF2-40B4-BE49-F238E27FC236}">
                  <a16:creationId xmlns:a16="http://schemas.microsoft.com/office/drawing/2014/main" id="{02069771-206D-EA51-E364-BCA3FDAC7A1A}"/>
                </a:ext>
              </a:extLst>
            </p:cNvPr>
            <p:cNvSpPr/>
            <p:nvPr/>
          </p:nvSpPr>
          <p:spPr>
            <a:xfrm>
              <a:off x="7469332"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3" name="Freeform 390">
              <a:extLst>
                <a:ext uri="{FF2B5EF4-FFF2-40B4-BE49-F238E27FC236}">
                  <a16:creationId xmlns:a16="http://schemas.microsoft.com/office/drawing/2014/main" id="{D6809806-E52E-C5DF-E443-289AED1A0904}"/>
                </a:ext>
              </a:extLst>
            </p:cNvPr>
            <p:cNvSpPr/>
            <p:nvPr/>
          </p:nvSpPr>
          <p:spPr>
            <a:xfrm>
              <a:off x="7499548"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4" name="Freeform 391">
              <a:extLst>
                <a:ext uri="{FF2B5EF4-FFF2-40B4-BE49-F238E27FC236}">
                  <a16:creationId xmlns:a16="http://schemas.microsoft.com/office/drawing/2014/main" id="{0C4C64E2-0A4C-0EB9-D271-CB381D5F2B44}"/>
                </a:ext>
              </a:extLst>
            </p:cNvPr>
            <p:cNvSpPr/>
            <p:nvPr/>
          </p:nvSpPr>
          <p:spPr>
            <a:xfrm>
              <a:off x="7481418"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5" name="Freeform 392">
              <a:extLst>
                <a:ext uri="{FF2B5EF4-FFF2-40B4-BE49-F238E27FC236}">
                  <a16:creationId xmlns:a16="http://schemas.microsoft.com/office/drawing/2014/main" id="{6CC09AA3-BCF3-912C-1667-BB29A6A48360}"/>
                </a:ext>
              </a:extLst>
            </p:cNvPr>
            <p:cNvSpPr/>
            <p:nvPr/>
          </p:nvSpPr>
          <p:spPr>
            <a:xfrm>
              <a:off x="7511634"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6" name="Freeform 393">
              <a:extLst>
                <a:ext uri="{FF2B5EF4-FFF2-40B4-BE49-F238E27FC236}">
                  <a16:creationId xmlns:a16="http://schemas.microsoft.com/office/drawing/2014/main" id="{4560DE60-119C-5921-5991-81654677857A}"/>
                </a:ext>
              </a:extLst>
            </p:cNvPr>
            <p:cNvSpPr/>
            <p:nvPr/>
          </p:nvSpPr>
          <p:spPr>
            <a:xfrm>
              <a:off x="7502570"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7" name="Freeform 394">
              <a:extLst>
                <a:ext uri="{FF2B5EF4-FFF2-40B4-BE49-F238E27FC236}">
                  <a16:creationId xmlns:a16="http://schemas.microsoft.com/office/drawing/2014/main" id="{194C2EB2-C4B5-BE41-908D-8E4488B9680B}"/>
                </a:ext>
              </a:extLst>
            </p:cNvPr>
            <p:cNvSpPr/>
            <p:nvPr/>
          </p:nvSpPr>
          <p:spPr>
            <a:xfrm>
              <a:off x="7532786"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8" name="Freeform 395">
              <a:extLst>
                <a:ext uri="{FF2B5EF4-FFF2-40B4-BE49-F238E27FC236}">
                  <a16:creationId xmlns:a16="http://schemas.microsoft.com/office/drawing/2014/main" id="{7DA054DB-AF23-FB1A-4CED-999ACB70F2B2}"/>
                </a:ext>
              </a:extLst>
            </p:cNvPr>
            <p:cNvSpPr/>
            <p:nvPr/>
          </p:nvSpPr>
          <p:spPr>
            <a:xfrm>
              <a:off x="7516167"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59" name="Freeform 396">
              <a:extLst>
                <a:ext uri="{FF2B5EF4-FFF2-40B4-BE49-F238E27FC236}">
                  <a16:creationId xmlns:a16="http://schemas.microsoft.com/office/drawing/2014/main" id="{4F2D33BD-34AA-D2F8-F624-B75BDF8C3203}"/>
                </a:ext>
              </a:extLst>
            </p:cNvPr>
            <p:cNvSpPr/>
            <p:nvPr/>
          </p:nvSpPr>
          <p:spPr>
            <a:xfrm>
              <a:off x="7546383"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0" name="Freeform 397">
              <a:extLst>
                <a:ext uri="{FF2B5EF4-FFF2-40B4-BE49-F238E27FC236}">
                  <a16:creationId xmlns:a16="http://schemas.microsoft.com/office/drawing/2014/main" id="{7BE54D6E-D463-8E16-6625-4B8E5B63725F}"/>
                </a:ext>
              </a:extLst>
            </p:cNvPr>
            <p:cNvSpPr/>
            <p:nvPr/>
          </p:nvSpPr>
          <p:spPr>
            <a:xfrm>
              <a:off x="7522210"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1" name="Freeform 398">
              <a:extLst>
                <a:ext uri="{FF2B5EF4-FFF2-40B4-BE49-F238E27FC236}">
                  <a16:creationId xmlns:a16="http://schemas.microsoft.com/office/drawing/2014/main" id="{081220C0-4049-072D-E11D-FFBB2F48E79A}"/>
                </a:ext>
              </a:extLst>
            </p:cNvPr>
            <p:cNvSpPr/>
            <p:nvPr/>
          </p:nvSpPr>
          <p:spPr>
            <a:xfrm>
              <a:off x="7552427"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2" name="Freeform 399">
              <a:extLst>
                <a:ext uri="{FF2B5EF4-FFF2-40B4-BE49-F238E27FC236}">
                  <a16:creationId xmlns:a16="http://schemas.microsoft.com/office/drawing/2014/main" id="{0B7D0A4C-3B4E-D4F4-0782-4BCD3E5A3A6F}"/>
                </a:ext>
              </a:extLst>
            </p:cNvPr>
            <p:cNvSpPr/>
            <p:nvPr/>
          </p:nvSpPr>
          <p:spPr>
            <a:xfrm>
              <a:off x="7522210"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3" name="Freeform 400">
              <a:extLst>
                <a:ext uri="{FF2B5EF4-FFF2-40B4-BE49-F238E27FC236}">
                  <a16:creationId xmlns:a16="http://schemas.microsoft.com/office/drawing/2014/main" id="{20D76427-016E-BF90-DDB6-3675A51B3DA2}"/>
                </a:ext>
              </a:extLst>
            </p:cNvPr>
            <p:cNvSpPr/>
            <p:nvPr/>
          </p:nvSpPr>
          <p:spPr>
            <a:xfrm>
              <a:off x="7552427"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4" name="Freeform 401">
              <a:extLst>
                <a:ext uri="{FF2B5EF4-FFF2-40B4-BE49-F238E27FC236}">
                  <a16:creationId xmlns:a16="http://schemas.microsoft.com/office/drawing/2014/main" id="{B3C58197-2D5C-7815-522E-46707A18F353}"/>
                </a:ext>
              </a:extLst>
            </p:cNvPr>
            <p:cNvSpPr/>
            <p:nvPr/>
          </p:nvSpPr>
          <p:spPr>
            <a:xfrm>
              <a:off x="7522210"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5" name="Freeform 402">
              <a:extLst>
                <a:ext uri="{FF2B5EF4-FFF2-40B4-BE49-F238E27FC236}">
                  <a16:creationId xmlns:a16="http://schemas.microsoft.com/office/drawing/2014/main" id="{78712AB5-8FC4-6C0A-4C53-CF4B6F8B4A61}"/>
                </a:ext>
              </a:extLst>
            </p:cNvPr>
            <p:cNvSpPr/>
            <p:nvPr/>
          </p:nvSpPr>
          <p:spPr>
            <a:xfrm>
              <a:off x="7552427"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6" name="Freeform 403">
              <a:extLst>
                <a:ext uri="{FF2B5EF4-FFF2-40B4-BE49-F238E27FC236}">
                  <a16:creationId xmlns:a16="http://schemas.microsoft.com/office/drawing/2014/main" id="{7BE096CE-5E63-2FB7-23CE-57C1F2739B75}"/>
                </a:ext>
              </a:extLst>
            </p:cNvPr>
            <p:cNvSpPr/>
            <p:nvPr/>
          </p:nvSpPr>
          <p:spPr>
            <a:xfrm>
              <a:off x="7529764"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7" name="Freeform 404">
              <a:extLst>
                <a:ext uri="{FF2B5EF4-FFF2-40B4-BE49-F238E27FC236}">
                  <a16:creationId xmlns:a16="http://schemas.microsoft.com/office/drawing/2014/main" id="{8A502ABE-B35C-1ADC-20BA-DF4B36C03B7D}"/>
                </a:ext>
              </a:extLst>
            </p:cNvPr>
            <p:cNvSpPr/>
            <p:nvPr/>
          </p:nvSpPr>
          <p:spPr>
            <a:xfrm>
              <a:off x="7559981"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8" name="Freeform 405">
              <a:extLst>
                <a:ext uri="{FF2B5EF4-FFF2-40B4-BE49-F238E27FC236}">
                  <a16:creationId xmlns:a16="http://schemas.microsoft.com/office/drawing/2014/main" id="{F5CF5F44-528D-2FD5-F5F1-B92CCC1A5986}"/>
                </a:ext>
              </a:extLst>
            </p:cNvPr>
            <p:cNvSpPr/>
            <p:nvPr/>
          </p:nvSpPr>
          <p:spPr>
            <a:xfrm>
              <a:off x="7549405"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69" name="Freeform 406">
              <a:extLst>
                <a:ext uri="{FF2B5EF4-FFF2-40B4-BE49-F238E27FC236}">
                  <a16:creationId xmlns:a16="http://schemas.microsoft.com/office/drawing/2014/main" id="{8DC84724-25D7-83A1-72CF-D996F99AC757}"/>
                </a:ext>
              </a:extLst>
            </p:cNvPr>
            <p:cNvSpPr/>
            <p:nvPr/>
          </p:nvSpPr>
          <p:spPr>
            <a:xfrm>
              <a:off x="7579621"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0" name="Freeform 407">
              <a:extLst>
                <a:ext uri="{FF2B5EF4-FFF2-40B4-BE49-F238E27FC236}">
                  <a16:creationId xmlns:a16="http://schemas.microsoft.com/office/drawing/2014/main" id="{9B008C58-BF2D-AF7A-907A-EFFF8D77B659}"/>
                </a:ext>
              </a:extLst>
            </p:cNvPr>
            <p:cNvSpPr/>
            <p:nvPr/>
          </p:nvSpPr>
          <p:spPr>
            <a:xfrm>
              <a:off x="7603794"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1" name="Freeform 408">
              <a:extLst>
                <a:ext uri="{FF2B5EF4-FFF2-40B4-BE49-F238E27FC236}">
                  <a16:creationId xmlns:a16="http://schemas.microsoft.com/office/drawing/2014/main" id="{1D06B8EA-BFDF-DEA9-9FA5-629C0FAA200F}"/>
                </a:ext>
              </a:extLst>
            </p:cNvPr>
            <p:cNvSpPr/>
            <p:nvPr/>
          </p:nvSpPr>
          <p:spPr>
            <a:xfrm>
              <a:off x="7634011"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2" name="Freeform 409">
              <a:extLst>
                <a:ext uri="{FF2B5EF4-FFF2-40B4-BE49-F238E27FC236}">
                  <a16:creationId xmlns:a16="http://schemas.microsoft.com/office/drawing/2014/main" id="{FF162BBC-E839-ABAF-676E-8CAA9F521E33}"/>
                </a:ext>
              </a:extLst>
            </p:cNvPr>
            <p:cNvSpPr/>
            <p:nvPr/>
          </p:nvSpPr>
          <p:spPr>
            <a:xfrm>
              <a:off x="7643076"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3" name="Freeform 410">
              <a:extLst>
                <a:ext uri="{FF2B5EF4-FFF2-40B4-BE49-F238E27FC236}">
                  <a16:creationId xmlns:a16="http://schemas.microsoft.com/office/drawing/2014/main" id="{80F92EE7-67B1-D869-3BBD-193F0ADE08B9}"/>
                </a:ext>
              </a:extLst>
            </p:cNvPr>
            <p:cNvSpPr/>
            <p:nvPr/>
          </p:nvSpPr>
          <p:spPr>
            <a:xfrm>
              <a:off x="7673292"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4" name="Freeform 411">
              <a:extLst>
                <a:ext uri="{FF2B5EF4-FFF2-40B4-BE49-F238E27FC236}">
                  <a16:creationId xmlns:a16="http://schemas.microsoft.com/office/drawing/2014/main" id="{22D1F188-60FE-310D-959A-893D0760DCC4}"/>
                </a:ext>
              </a:extLst>
            </p:cNvPr>
            <p:cNvSpPr/>
            <p:nvPr/>
          </p:nvSpPr>
          <p:spPr>
            <a:xfrm>
              <a:off x="7656673"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5" name="Freeform 412">
              <a:extLst>
                <a:ext uri="{FF2B5EF4-FFF2-40B4-BE49-F238E27FC236}">
                  <a16:creationId xmlns:a16="http://schemas.microsoft.com/office/drawing/2014/main" id="{BAE6F6A4-BE9D-1832-5525-4BC4E81C5577}"/>
                </a:ext>
              </a:extLst>
            </p:cNvPr>
            <p:cNvSpPr/>
            <p:nvPr/>
          </p:nvSpPr>
          <p:spPr>
            <a:xfrm>
              <a:off x="7686889"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6" name="Freeform 413">
              <a:extLst>
                <a:ext uri="{FF2B5EF4-FFF2-40B4-BE49-F238E27FC236}">
                  <a16:creationId xmlns:a16="http://schemas.microsoft.com/office/drawing/2014/main" id="{31E7F3D3-38CB-70B0-FF7C-AFDD887474FA}"/>
                </a:ext>
              </a:extLst>
            </p:cNvPr>
            <p:cNvSpPr/>
            <p:nvPr/>
          </p:nvSpPr>
          <p:spPr>
            <a:xfrm>
              <a:off x="7656673"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7" name="Freeform 414">
              <a:extLst>
                <a:ext uri="{FF2B5EF4-FFF2-40B4-BE49-F238E27FC236}">
                  <a16:creationId xmlns:a16="http://schemas.microsoft.com/office/drawing/2014/main" id="{C5DBCA01-B996-7426-8FE9-F1E07D630980}"/>
                </a:ext>
              </a:extLst>
            </p:cNvPr>
            <p:cNvSpPr/>
            <p:nvPr/>
          </p:nvSpPr>
          <p:spPr>
            <a:xfrm>
              <a:off x="7686889"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8" name="Freeform 415">
              <a:extLst>
                <a:ext uri="{FF2B5EF4-FFF2-40B4-BE49-F238E27FC236}">
                  <a16:creationId xmlns:a16="http://schemas.microsoft.com/office/drawing/2014/main" id="{C0F2ACF2-4900-2D91-FE7D-6D4795808DEF}"/>
                </a:ext>
              </a:extLst>
            </p:cNvPr>
            <p:cNvSpPr/>
            <p:nvPr/>
          </p:nvSpPr>
          <p:spPr>
            <a:xfrm>
              <a:off x="7703508" y="28046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79" name="Freeform 416">
              <a:extLst>
                <a:ext uri="{FF2B5EF4-FFF2-40B4-BE49-F238E27FC236}">
                  <a16:creationId xmlns:a16="http://schemas.microsoft.com/office/drawing/2014/main" id="{73898685-E106-04E7-3F10-0AA3055375EC}"/>
                </a:ext>
              </a:extLst>
            </p:cNvPr>
            <p:cNvSpPr/>
            <p:nvPr/>
          </p:nvSpPr>
          <p:spPr>
            <a:xfrm>
              <a:off x="7733725" y="27744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0" name="Freeform 417">
              <a:extLst>
                <a:ext uri="{FF2B5EF4-FFF2-40B4-BE49-F238E27FC236}">
                  <a16:creationId xmlns:a16="http://schemas.microsoft.com/office/drawing/2014/main" id="{40CD5F5D-43C7-1FF7-7612-ECC845B7F0D0}"/>
                </a:ext>
              </a:extLst>
            </p:cNvPr>
            <p:cNvSpPr/>
            <p:nvPr/>
          </p:nvSpPr>
          <p:spPr>
            <a:xfrm>
              <a:off x="7777538" y="285604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1" name="Freeform 418">
              <a:extLst>
                <a:ext uri="{FF2B5EF4-FFF2-40B4-BE49-F238E27FC236}">
                  <a16:creationId xmlns:a16="http://schemas.microsoft.com/office/drawing/2014/main" id="{226A5749-7818-A92C-F6BD-97D2B24C0272}"/>
                </a:ext>
              </a:extLst>
            </p:cNvPr>
            <p:cNvSpPr/>
            <p:nvPr/>
          </p:nvSpPr>
          <p:spPr>
            <a:xfrm>
              <a:off x="7807755" y="282581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2" name="Freeform 419">
              <a:extLst>
                <a:ext uri="{FF2B5EF4-FFF2-40B4-BE49-F238E27FC236}">
                  <a16:creationId xmlns:a16="http://schemas.microsoft.com/office/drawing/2014/main" id="{E82ECAC7-85D2-69F4-2DB9-7E940FB812C9}"/>
                </a:ext>
              </a:extLst>
            </p:cNvPr>
            <p:cNvSpPr/>
            <p:nvPr/>
          </p:nvSpPr>
          <p:spPr>
            <a:xfrm>
              <a:off x="7791136" y="285604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3" name="Freeform 420">
              <a:extLst>
                <a:ext uri="{FF2B5EF4-FFF2-40B4-BE49-F238E27FC236}">
                  <a16:creationId xmlns:a16="http://schemas.microsoft.com/office/drawing/2014/main" id="{3EA8201E-BC18-D36A-1B0B-A8529C6670A0}"/>
                </a:ext>
              </a:extLst>
            </p:cNvPr>
            <p:cNvSpPr/>
            <p:nvPr/>
          </p:nvSpPr>
          <p:spPr>
            <a:xfrm>
              <a:off x="7821352" y="282581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4" name="Freeform 421">
              <a:extLst>
                <a:ext uri="{FF2B5EF4-FFF2-40B4-BE49-F238E27FC236}">
                  <a16:creationId xmlns:a16="http://schemas.microsoft.com/office/drawing/2014/main" id="{881D933A-8C36-C919-E45F-63735962016B}"/>
                </a:ext>
              </a:extLst>
            </p:cNvPr>
            <p:cNvSpPr/>
            <p:nvPr/>
          </p:nvSpPr>
          <p:spPr>
            <a:xfrm>
              <a:off x="7804733" y="285604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5" name="Freeform 422">
              <a:extLst>
                <a:ext uri="{FF2B5EF4-FFF2-40B4-BE49-F238E27FC236}">
                  <a16:creationId xmlns:a16="http://schemas.microsoft.com/office/drawing/2014/main" id="{6880F356-93AE-93DF-0FCB-7B8B2B886CD3}"/>
                </a:ext>
              </a:extLst>
            </p:cNvPr>
            <p:cNvSpPr/>
            <p:nvPr/>
          </p:nvSpPr>
          <p:spPr>
            <a:xfrm>
              <a:off x="7834949" y="282581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6" name="Freeform 423">
              <a:extLst>
                <a:ext uri="{FF2B5EF4-FFF2-40B4-BE49-F238E27FC236}">
                  <a16:creationId xmlns:a16="http://schemas.microsoft.com/office/drawing/2014/main" id="{E2975373-0DC6-00E9-A742-FA8E981FDE0C}"/>
                </a:ext>
              </a:extLst>
            </p:cNvPr>
            <p:cNvSpPr/>
            <p:nvPr/>
          </p:nvSpPr>
          <p:spPr>
            <a:xfrm>
              <a:off x="7818330" y="285604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7" name="Freeform 424">
              <a:extLst>
                <a:ext uri="{FF2B5EF4-FFF2-40B4-BE49-F238E27FC236}">
                  <a16:creationId xmlns:a16="http://schemas.microsoft.com/office/drawing/2014/main" id="{70F142AC-12CB-99DE-2A83-F9614BF08D60}"/>
                </a:ext>
              </a:extLst>
            </p:cNvPr>
            <p:cNvSpPr/>
            <p:nvPr/>
          </p:nvSpPr>
          <p:spPr>
            <a:xfrm>
              <a:off x="7848547" y="282581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8" name="Freeform 425">
              <a:extLst>
                <a:ext uri="{FF2B5EF4-FFF2-40B4-BE49-F238E27FC236}">
                  <a16:creationId xmlns:a16="http://schemas.microsoft.com/office/drawing/2014/main" id="{B3FA7190-9AE3-6A01-216B-71000197F606}"/>
                </a:ext>
              </a:extLst>
            </p:cNvPr>
            <p:cNvSpPr/>
            <p:nvPr/>
          </p:nvSpPr>
          <p:spPr>
            <a:xfrm>
              <a:off x="7831928" y="285604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89" name="Freeform 426">
              <a:extLst>
                <a:ext uri="{FF2B5EF4-FFF2-40B4-BE49-F238E27FC236}">
                  <a16:creationId xmlns:a16="http://schemas.microsoft.com/office/drawing/2014/main" id="{96B4EE94-5BEF-E8C5-1EE8-3834C8E48AE4}"/>
                </a:ext>
              </a:extLst>
            </p:cNvPr>
            <p:cNvSpPr/>
            <p:nvPr/>
          </p:nvSpPr>
          <p:spPr>
            <a:xfrm>
              <a:off x="7862144" y="282581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0" name="Freeform 427">
              <a:extLst>
                <a:ext uri="{FF2B5EF4-FFF2-40B4-BE49-F238E27FC236}">
                  <a16:creationId xmlns:a16="http://schemas.microsoft.com/office/drawing/2014/main" id="{2988DC80-7312-899F-0720-14B8B9734A12}"/>
                </a:ext>
              </a:extLst>
            </p:cNvPr>
            <p:cNvSpPr/>
            <p:nvPr/>
          </p:nvSpPr>
          <p:spPr>
            <a:xfrm>
              <a:off x="7837971"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1" name="Freeform 428">
              <a:extLst>
                <a:ext uri="{FF2B5EF4-FFF2-40B4-BE49-F238E27FC236}">
                  <a16:creationId xmlns:a16="http://schemas.microsoft.com/office/drawing/2014/main" id="{7767B9AA-7995-33FB-1BF0-8B6982476CFE}"/>
                </a:ext>
              </a:extLst>
            </p:cNvPr>
            <p:cNvSpPr/>
            <p:nvPr/>
          </p:nvSpPr>
          <p:spPr>
            <a:xfrm>
              <a:off x="7868187"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2" name="Freeform 429">
              <a:extLst>
                <a:ext uri="{FF2B5EF4-FFF2-40B4-BE49-F238E27FC236}">
                  <a16:creationId xmlns:a16="http://schemas.microsoft.com/office/drawing/2014/main" id="{060B9D6C-3AC6-A1FD-FBAF-386694E2D040}"/>
                </a:ext>
              </a:extLst>
            </p:cNvPr>
            <p:cNvSpPr/>
            <p:nvPr/>
          </p:nvSpPr>
          <p:spPr>
            <a:xfrm>
              <a:off x="7837971"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3" name="Freeform 430">
              <a:extLst>
                <a:ext uri="{FF2B5EF4-FFF2-40B4-BE49-F238E27FC236}">
                  <a16:creationId xmlns:a16="http://schemas.microsoft.com/office/drawing/2014/main" id="{0797FD85-9C8F-6B7D-4152-79846BC8877C}"/>
                </a:ext>
              </a:extLst>
            </p:cNvPr>
            <p:cNvSpPr/>
            <p:nvPr/>
          </p:nvSpPr>
          <p:spPr>
            <a:xfrm>
              <a:off x="7868187"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4" name="Freeform 431">
              <a:extLst>
                <a:ext uri="{FF2B5EF4-FFF2-40B4-BE49-F238E27FC236}">
                  <a16:creationId xmlns:a16="http://schemas.microsoft.com/office/drawing/2014/main" id="{6C1FD21E-4728-02EC-C553-74D202821CEC}"/>
                </a:ext>
              </a:extLst>
            </p:cNvPr>
            <p:cNvSpPr/>
            <p:nvPr/>
          </p:nvSpPr>
          <p:spPr>
            <a:xfrm>
              <a:off x="7837971"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5" name="Freeform 432">
              <a:extLst>
                <a:ext uri="{FF2B5EF4-FFF2-40B4-BE49-F238E27FC236}">
                  <a16:creationId xmlns:a16="http://schemas.microsoft.com/office/drawing/2014/main" id="{24406CB5-907D-410B-D13F-13ADA7BF2FC0}"/>
                </a:ext>
              </a:extLst>
            </p:cNvPr>
            <p:cNvSpPr/>
            <p:nvPr/>
          </p:nvSpPr>
          <p:spPr>
            <a:xfrm>
              <a:off x="7868187"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6" name="Freeform 433">
              <a:extLst>
                <a:ext uri="{FF2B5EF4-FFF2-40B4-BE49-F238E27FC236}">
                  <a16:creationId xmlns:a16="http://schemas.microsoft.com/office/drawing/2014/main" id="{8E5CA189-405B-B7ED-877A-90FF2C50F2F0}"/>
                </a:ext>
              </a:extLst>
            </p:cNvPr>
            <p:cNvSpPr/>
            <p:nvPr/>
          </p:nvSpPr>
          <p:spPr>
            <a:xfrm>
              <a:off x="7837971"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7" name="Freeform 434">
              <a:extLst>
                <a:ext uri="{FF2B5EF4-FFF2-40B4-BE49-F238E27FC236}">
                  <a16:creationId xmlns:a16="http://schemas.microsoft.com/office/drawing/2014/main" id="{7F43AED6-0542-82B5-7717-79FF3141CB83}"/>
                </a:ext>
              </a:extLst>
            </p:cNvPr>
            <p:cNvSpPr/>
            <p:nvPr/>
          </p:nvSpPr>
          <p:spPr>
            <a:xfrm>
              <a:off x="7868187"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8" name="Freeform 435">
              <a:extLst>
                <a:ext uri="{FF2B5EF4-FFF2-40B4-BE49-F238E27FC236}">
                  <a16:creationId xmlns:a16="http://schemas.microsoft.com/office/drawing/2014/main" id="{ACBCE54B-D802-BE5C-F70C-ECFCB6A8824E}"/>
                </a:ext>
              </a:extLst>
            </p:cNvPr>
            <p:cNvSpPr/>
            <p:nvPr/>
          </p:nvSpPr>
          <p:spPr>
            <a:xfrm>
              <a:off x="7857612" y="2915004"/>
              <a:ext cx="61943" cy="15117"/>
            </a:xfrm>
            <a:custGeom>
              <a:avLst/>
              <a:gdLst>
                <a:gd name="connsiteX0" fmla="*/ 0 w 61943"/>
                <a:gd name="connsiteY0" fmla="*/ 0 h 15117"/>
                <a:gd name="connsiteX1" fmla="*/ 61944 w 61943"/>
                <a:gd name="connsiteY1" fmla="*/ 0 h 15117"/>
              </a:gdLst>
              <a:ahLst/>
              <a:cxnLst>
                <a:cxn ang="0">
                  <a:pos x="connsiteX0" y="connsiteY0"/>
                </a:cxn>
                <a:cxn ang="0">
                  <a:pos x="connsiteX1" y="connsiteY1"/>
                </a:cxn>
              </a:cxnLst>
              <a:rect l="l" t="t" r="r" b="b"/>
              <a:pathLst>
                <a:path w="61943" h="15117">
                  <a:moveTo>
                    <a:pt x="0" y="0"/>
                  </a:moveTo>
                  <a:lnTo>
                    <a:pt x="61944"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099" name="Freeform 436">
              <a:extLst>
                <a:ext uri="{FF2B5EF4-FFF2-40B4-BE49-F238E27FC236}">
                  <a16:creationId xmlns:a16="http://schemas.microsoft.com/office/drawing/2014/main" id="{34EF2951-48AA-A0A7-0D95-B372DE614D8E}"/>
                </a:ext>
              </a:extLst>
            </p:cNvPr>
            <p:cNvSpPr/>
            <p:nvPr/>
          </p:nvSpPr>
          <p:spPr>
            <a:xfrm>
              <a:off x="7889339"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0" name="Freeform 437">
              <a:extLst>
                <a:ext uri="{FF2B5EF4-FFF2-40B4-BE49-F238E27FC236}">
                  <a16:creationId xmlns:a16="http://schemas.microsoft.com/office/drawing/2014/main" id="{F17A9FC3-3431-6EC2-D27E-E34381EC2F71}"/>
                </a:ext>
              </a:extLst>
            </p:cNvPr>
            <p:cNvSpPr/>
            <p:nvPr/>
          </p:nvSpPr>
          <p:spPr>
            <a:xfrm>
              <a:off x="7925598"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1" name="Freeform 438">
              <a:extLst>
                <a:ext uri="{FF2B5EF4-FFF2-40B4-BE49-F238E27FC236}">
                  <a16:creationId xmlns:a16="http://schemas.microsoft.com/office/drawing/2014/main" id="{42418837-6B0A-E0A7-804C-CC3C5E8464BE}"/>
                </a:ext>
              </a:extLst>
            </p:cNvPr>
            <p:cNvSpPr/>
            <p:nvPr/>
          </p:nvSpPr>
          <p:spPr>
            <a:xfrm>
              <a:off x="7955815"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2" name="Freeform 439">
              <a:extLst>
                <a:ext uri="{FF2B5EF4-FFF2-40B4-BE49-F238E27FC236}">
                  <a16:creationId xmlns:a16="http://schemas.microsoft.com/office/drawing/2014/main" id="{1897EAD1-5F9C-BBC5-790E-01B09DCEBBB4}"/>
                </a:ext>
              </a:extLst>
            </p:cNvPr>
            <p:cNvSpPr/>
            <p:nvPr/>
          </p:nvSpPr>
          <p:spPr>
            <a:xfrm>
              <a:off x="7952793" y="291500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3" name="Freeform 440">
              <a:extLst>
                <a:ext uri="{FF2B5EF4-FFF2-40B4-BE49-F238E27FC236}">
                  <a16:creationId xmlns:a16="http://schemas.microsoft.com/office/drawing/2014/main" id="{12C6D175-4BC7-549D-EBCE-FA389078E2EE}"/>
                </a:ext>
              </a:extLst>
            </p:cNvPr>
            <p:cNvSpPr/>
            <p:nvPr/>
          </p:nvSpPr>
          <p:spPr>
            <a:xfrm>
              <a:off x="7983009" y="288476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4" name="Freeform 441">
              <a:extLst>
                <a:ext uri="{FF2B5EF4-FFF2-40B4-BE49-F238E27FC236}">
                  <a16:creationId xmlns:a16="http://schemas.microsoft.com/office/drawing/2014/main" id="{6D78A206-AA66-CC48-485E-0ADCFC96E04C}"/>
                </a:ext>
              </a:extLst>
            </p:cNvPr>
            <p:cNvSpPr/>
            <p:nvPr/>
          </p:nvSpPr>
          <p:spPr>
            <a:xfrm>
              <a:off x="7986031" y="30707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5" name="Freeform 442">
              <a:extLst>
                <a:ext uri="{FF2B5EF4-FFF2-40B4-BE49-F238E27FC236}">
                  <a16:creationId xmlns:a16="http://schemas.microsoft.com/office/drawing/2014/main" id="{A6372EAB-E0FC-97FA-BBBC-935BCBEE4FAD}"/>
                </a:ext>
              </a:extLst>
            </p:cNvPr>
            <p:cNvSpPr/>
            <p:nvPr/>
          </p:nvSpPr>
          <p:spPr>
            <a:xfrm>
              <a:off x="8016247" y="30404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6" name="Freeform 443">
              <a:extLst>
                <a:ext uri="{FF2B5EF4-FFF2-40B4-BE49-F238E27FC236}">
                  <a16:creationId xmlns:a16="http://schemas.microsoft.com/office/drawing/2014/main" id="{14956097-5620-1FAC-2982-7FF5AC8526B0}"/>
                </a:ext>
              </a:extLst>
            </p:cNvPr>
            <p:cNvSpPr/>
            <p:nvPr/>
          </p:nvSpPr>
          <p:spPr>
            <a:xfrm>
              <a:off x="7986031" y="307071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7" name="Freeform 444">
              <a:extLst>
                <a:ext uri="{FF2B5EF4-FFF2-40B4-BE49-F238E27FC236}">
                  <a16:creationId xmlns:a16="http://schemas.microsoft.com/office/drawing/2014/main" id="{984C0A78-0345-64F7-62B4-9FA2047E7518}"/>
                </a:ext>
              </a:extLst>
            </p:cNvPr>
            <p:cNvSpPr/>
            <p:nvPr/>
          </p:nvSpPr>
          <p:spPr>
            <a:xfrm>
              <a:off x="8016247" y="304047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8" name="Freeform 445">
              <a:extLst>
                <a:ext uri="{FF2B5EF4-FFF2-40B4-BE49-F238E27FC236}">
                  <a16:creationId xmlns:a16="http://schemas.microsoft.com/office/drawing/2014/main" id="{16970916-AC9C-FC43-624B-7D6DDFD3F1D3}"/>
                </a:ext>
              </a:extLst>
            </p:cNvPr>
            <p:cNvSpPr/>
            <p:nvPr/>
          </p:nvSpPr>
          <p:spPr>
            <a:xfrm>
              <a:off x="8026823"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09" name="Freeform 446">
              <a:extLst>
                <a:ext uri="{FF2B5EF4-FFF2-40B4-BE49-F238E27FC236}">
                  <a16:creationId xmlns:a16="http://schemas.microsoft.com/office/drawing/2014/main" id="{80F98A15-8E40-AB67-7E39-33D0CF1EBC4F}"/>
                </a:ext>
              </a:extLst>
            </p:cNvPr>
            <p:cNvSpPr/>
            <p:nvPr/>
          </p:nvSpPr>
          <p:spPr>
            <a:xfrm>
              <a:off x="8057040"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0" name="Freeform 447">
              <a:extLst>
                <a:ext uri="{FF2B5EF4-FFF2-40B4-BE49-F238E27FC236}">
                  <a16:creationId xmlns:a16="http://schemas.microsoft.com/office/drawing/2014/main" id="{77B80E2C-BEB0-F7BE-47CA-C254A586C99F}"/>
                </a:ext>
              </a:extLst>
            </p:cNvPr>
            <p:cNvSpPr/>
            <p:nvPr/>
          </p:nvSpPr>
          <p:spPr>
            <a:xfrm>
              <a:off x="8032866"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1" name="Freeform 448">
              <a:extLst>
                <a:ext uri="{FF2B5EF4-FFF2-40B4-BE49-F238E27FC236}">
                  <a16:creationId xmlns:a16="http://schemas.microsoft.com/office/drawing/2014/main" id="{33C5F6B3-C7C4-6425-8596-9586808D7160}"/>
                </a:ext>
              </a:extLst>
            </p:cNvPr>
            <p:cNvSpPr/>
            <p:nvPr/>
          </p:nvSpPr>
          <p:spPr>
            <a:xfrm>
              <a:off x="8063083"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2" name="Freeform 449">
              <a:extLst>
                <a:ext uri="{FF2B5EF4-FFF2-40B4-BE49-F238E27FC236}">
                  <a16:creationId xmlns:a16="http://schemas.microsoft.com/office/drawing/2014/main" id="{4164817E-FDCD-B43F-2CDD-4C84137AC3D4}"/>
                </a:ext>
              </a:extLst>
            </p:cNvPr>
            <p:cNvSpPr/>
            <p:nvPr/>
          </p:nvSpPr>
          <p:spPr>
            <a:xfrm>
              <a:off x="8032866"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3" name="Freeform 450">
              <a:extLst>
                <a:ext uri="{FF2B5EF4-FFF2-40B4-BE49-F238E27FC236}">
                  <a16:creationId xmlns:a16="http://schemas.microsoft.com/office/drawing/2014/main" id="{0C575E91-8DB4-BE67-C7FC-83F7990CDD6B}"/>
                </a:ext>
              </a:extLst>
            </p:cNvPr>
            <p:cNvSpPr/>
            <p:nvPr/>
          </p:nvSpPr>
          <p:spPr>
            <a:xfrm>
              <a:off x="8063083"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4" name="Freeform 451">
              <a:extLst>
                <a:ext uri="{FF2B5EF4-FFF2-40B4-BE49-F238E27FC236}">
                  <a16:creationId xmlns:a16="http://schemas.microsoft.com/office/drawing/2014/main" id="{4216EB8D-9B54-9727-0307-BDBCC19341FD}"/>
                </a:ext>
              </a:extLst>
            </p:cNvPr>
            <p:cNvSpPr/>
            <p:nvPr/>
          </p:nvSpPr>
          <p:spPr>
            <a:xfrm>
              <a:off x="8087256"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5" name="Freeform 452">
              <a:extLst>
                <a:ext uri="{FF2B5EF4-FFF2-40B4-BE49-F238E27FC236}">
                  <a16:creationId xmlns:a16="http://schemas.microsoft.com/office/drawing/2014/main" id="{9500BD1D-92D3-1806-248E-E3A8667EA6DD}"/>
                </a:ext>
              </a:extLst>
            </p:cNvPr>
            <p:cNvSpPr/>
            <p:nvPr/>
          </p:nvSpPr>
          <p:spPr>
            <a:xfrm>
              <a:off x="8117472"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6" name="Freeform 453">
              <a:extLst>
                <a:ext uri="{FF2B5EF4-FFF2-40B4-BE49-F238E27FC236}">
                  <a16:creationId xmlns:a16="http://schemas.microsoft.com/office/drawing/2014/main" id="{DE2ED1BE-15FC-FDC4-6F07-44BA5FC083D6}"/>
                </a:ext>
              </a:extLst>
            </p:cNvPr>
            <p:cNvSpPr/>
            <p:nvPr/>
          </p:nvSpPr>
          <p:spPr>
            <a:xfrm>
              <a:off x="8114451"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7" name="Freeform 454">
              <a:extLst>
                <a:ext uri="{FF2B5EF4-FFF2-40B4-BE49-F238E27FC236}">
                  <a16:creationId xmlns:a16="http://schemas.microsoft.com/office/drawing/2014/main" id="{91A30DE9-FB9B-14F0-DEED-CFE167CC7FF5}"/>
                </a:ext>
              </a:extLst>
            </p:cNvPr>
            <p:cNvSpPr/>
            <p:nvPr/>
          </p:nvSpPr>
          <p:spPr>
            <a:xfrm>
              <a:off x="8144667"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8" name="Freeform 455">
              <a:extLst>
                <a:ext uri="{FF2B5EF4-FFF2-40B4-BE49-F238E27FC236}">
                  <a16:creationId xmlns:a16="http://schemas.microsoft.com/office/drawing/2014/main" id="{D5A23DF5-B934-FF03-D1EC-8E1FCD3D07FD}"/>
                </a:ext>
              </a:extLst>
            </p:cNvPr>
            <p:cNvSpPr/>
            <p:nvPr/>
          </p:nvSpPr>
          <p:spPr>
            <a:xfrm>
              <a:off x="8120494"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19" name="Freeform 456">
              <a:extLst>
                <a:ext uri="{FF2B5EF4-FFF2-40B4-BE49-F238E27FC236}">
                  <a16:creationId xmlns:a16="http://schemas.microsoft.com/office/drawing/2014/main" id="{B8671FE5-6AC0-3522-897E-C350D676BAFA}"/>
                </a:ext>
              </a:extLst>
            </p:cNvPr>
            <p:cNvSpPr/>
            <p:nvPr/>
          </p:nvSpPr>
          <p:spPr>
            <a:xfrm>
              <a:off x="8150710"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0" name="Freeform 457">
              <a:extLst>
                <a:ext uri="{FF2B5EF4-FFF2-40B4-BE49-F238E27FC236}">
                  <a16:creationId xmlns:a16="http://schemas.microsoft.com/office/drawing/2014/main" id="{DBE25485-143D-712D-1B47-BAB4CE387BA4}"/>
                </a:ext>
              </a:extLst>
            </p:cNvPr>
            <p:cNvSpPr/>
            <p:nvPr/>
          </p:nvSpPr>
          <p:spPr>
            <a:xfrm>
              <a:off x="8120494"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1" name="Freeform 458">
              <a:extLst>
                <a:ext uri="{FF2B5EF4-FFF2-40B4-BE49-F238E27FC236}">
                  <a16:creationId xmlns:a16="http://schemas.microsoft.com/office/drawing/2014/main" id="{1A95F708-1617-74A4-0D1A-0EE6E9C7AD65}"/>
                </a:ext>
              </a:extLst>
            </p:cNvPr>
            <p:cNvSpPr/>
            <p:nvPr/>
          </p:nvSpPr>
          <p:spPr>
            <a:xfrm>
              <a:off x="8150710"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2" name="Freeform 459">
              <a:extLst>
                <a:ext uri="{FF2B5EF4-FFF2-40B4-BE49-F238E27FC236}">
                  <a16:creationId xmlns:a16="http://schemas.microsoft.com/office/drawing/2014/main" id="{20DA2EB0-06F1-0D08-D962-B42564B45EFC}"/>
                </a:ext>
              </a:extLst>
            </p:cNvPr>
            <p:cNvSpPr/>
            <p:nvPr/>
          </p:nvSpPr>
          <p:spPr>
            <a:xfrm>
              <a:off x="8140134"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3" name="Freeform 460">
              <a:extLst>
                <a:ext uri="{FF2B5EF4-FFF2-40B4-BE49-F238E27FC236}">
                  <a16:creationId xmlns:a16="http://schemas.microsoft.com/office/drawing/2014/main" id="{5FE0F852-4655-AC95-B26B-F1ADF1B53B55}"/>
                </a:ext>
              </a:extLst>
            </p:cNvPr>
            <p:cNvSpPr/>
            <p:nvPr/>
          </p:nvSpPr>
          <p:spPr>
            <a:xfrm>
              <a:off x="8170351"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4" name="Freeform 461">
              <a:extLst>
                <a:ext uri="{FF2B5EF4-FFF2-40B4-BE49-F238E27FC236}">
                  <a16:creationId xmlns:a16="http://schemas.microsoft.com/office/drawing/2014/main" id="{02A9B956-5491-11C1-3C51-C7E3E4FA5037}"/>
                </a:ext>
              </a:extLst>
            </p:cNvPr>
            <p:cNvSpPr/>
            <p:nvPr/>
          </p:nvSpPr>
          <p:spPr>
            <a:xfrm>
              <a:off x="8368268"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5" name="Freeform 462">
              <a:extLst>
                <a:ext uri="{FF2B5EF4-FFF2-40B4-BE49-F238E27FC236}">
                  <a16:creationId xmlns:a16="http://schemas.microsoft.com/office/drawing/2014/main" id="{A674B767-70D6-44C8-24F2-AD046362FAD8}"/>
                </a:ext>
              </a:extLst>
            </p:cNvPr>
            <p:cNvSpPr/>
            <p:nvPr/>
          </p:nvSpPr>
          <p:spPr>
            <a:xfrm>
              <a:off x="8398484"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6" name="Freeform 463">
              <a:extLst>
                <a:ext uri="{FF2B5EF4-FFF2-40B4-BE49-F238E27FC236}">
                  <a16:creationId xmlns:a16="http://schemas.microsoft.com/office/drawing/2014/main" id="{C7CEB837-20D5-A725-3BB6-CA670EB9D2F9}"/>
                </a:ext>
              </a:extLst>
            </p:cNvPr>
            <p:cNvSpPr/>
            <p:nvPr/>
          </p:nvSpPr>
          <p:spPr>
            <a:xfrm>
              <a:off x="8483090"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7" name="Freeform 464">
              <a:extLst>
                <a:ext uri="{FF2B5EF4-FFF2-40B4-BE49-F238E27FC236}">
                  <a16:creationId xmlns:a16="http://schemas.microsoft.com/office/drawing/2014/main" id="{56543DDF-ACC2-853E-3B8E-7920C3418897}"/>
                </a:ext>
              </a:extLst>
            </p:cNvPr>
            <p:cNvSpPr/>
            <p:nvPr/>
          </p:nvSpPr>
          <p:spPr>
            <a:xfrm>
              <a:off x="8513306"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8" name="Freeform 465">
              <a:extLst>
                <a:ext uri="{FF2B5EF4-FFF2-40B4-BE49-F238E27FC236}">
                  <a16:creationId xmlns:a16="http://schemas.microsoft.com/office/drawing/2014/main" id="{4A033831-BB13-AB2B-DBCE-D0BFA32DBC84}"/>
                </a:ext>
              </a:extLst>
            </p:cNvPr>
            <p:cNvSpPr/>
            <p:nvPr/>
          </p:nvSpPr>
          <p:spPr>
            <a:xfrm>
              <a:off x="8603955"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29" name="Freeform 466">
              <a:extLst>
                <a:ext uri="{FF2B5EF4-FFF2-40B4-BE49-F238E27FC236}">
                  <a16:creationId xmlns:a16="http://schemas.microsoft.com/office/drawing/2014/main" id="{3D8BB613-9847-D60C-3E37-DB922A741128}"/>
                </a:ext>
              </a:extLst>
            </p:cNvPr>
            <p:cNvSpPr/>
            <p:nvPr/>
          </p:nvSpPr>
          <p:spPr>
            <a:xfrm>
              <a:off x="8634172"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0" name="Freeform 467">
              <a:extLst>
                <a:ext uri="{FF2B5EF4-FFF2-40B4-BE49-F238E27FC236}">
                  <a16:creationId xmlns:a16="http://schemas.microsoft.com/office/drawing/2014/main" id="{4CB28FB6-E0E4-D1CC-33FB-84568DF38E14}"/>
                </a:ext>
              </a:extLst>
            </p:cNvPr>
            <p:cNvSpPr/>
            <p:nvPr/>
          </p:nvSpPr>
          <p:spPr>
            <a:xfrm>
              <a:off x="8892522"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1" name="Freeform 468">
              <a:extLst>
                <a:ext uri="{FF2B5EF4-FFF2-40B4-BE49-F238E27FC236}">
                  <a16:creationId xmlns:a16="http://schemas.microsoft.com/office/drawing/2014/main" id="{50A273E8-926F-F6C9-C6D3-9750254C5453}"/>
                </a:ext>
              </a:extLst>
            </p:cNvPr>
            <p:cNvSpPr/>
            <p:nvPr/>
          </p:nvSpPr>
          <p:spPr>
            <a:xfrm>
              <a:off x="8922738"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2" name="Freeform 469">
              <a:extLst>
                <a:ext uri="{FF2B5EF4-FFF2-40B4-BE49-F238E27FC236}">
                  <a16:creationId xmlns:a16="http://schemas.microsoft.com/office/drawing/2014/main" id="{82CC311A-4C1A-A7B4-FBC8-CA0F071A1E6C}"/>
                </a:ext>
              </a:extLst>
            </p:cNvPr>
            <p:cNvSpPr/>
            <p:nvPr/>
          </p:nvSpPr>
          <p:spPr>
            <a:xfrm>
              <a:off x="8900076"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3" name="Freeform 470">
              <a:extLst>
                <a:ext uri="{FF2B5EF4-FFF2-40B4-BE49-F238E27FC236}">
                  <a16:creationId xmlns:a16="http://schemas.microsoft.com/office/drawing/2014/main" id="{0FE299EE-72A2-CDC8-6D54-847A3FB431B8}"/>
                </a:ext>
              </a:extLst>
            </p:cNvPr>
            <p:cNvSpPr/>
            <p:nvPr/>
          </p:nvSpPr>
          <p:spPr>
            <a:xfrm>
              <a:off x="8930292"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4" name="Freeform 471">
              <a:extLst>
                <a:ext uri="{FF2B5EF4-FFF2-40B4-BE49-F238E27FC236}">
                  <a16:creationId xmlns:a16="http://schemas.microsoft.com/office/drawing/2014/main" id="{5D3789E8-DF99-206B-A9CC-C61B20D68CDD}"/>
                </a:ext>
              </a:extLst>
            </p:cNvPr>
            <p:cNvSpPr/>
            <p:nvPr/>
          </p:nvSpPr>
          <p:spPr>
            <a:xfrm>
              <a:off x="8927270"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5" name="Freeform 472">
              <a:extLst>
                <a:ext uri="{FF2B5EF4-FFF2-40B4-BE49-F238E27FC236}">
                  <a16:creationId xmlns:a16="http://schemas.microsoft.com/office/drawing/2014/main" id="{216D9A19-1C89-CF88-2070-0893CBE33350}"/>
                </a:ext>
              </a:extLst>
            </p:cNvPr>
            <p:cNvSpPr/>
            <p:nvPr/>
          </p:nvSpPr>
          <p:spPr>
            <a:xfrm>
              <a:off x="8957487"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6" name="Freeform 473">
              <a:extLst>
                <a:ext uri="{FF2B5EF4-FFF2-40B4-BE49-F238E27FC236}">
                  <a16:creationId xmlns:a16="http://schemas.microsoft.com/office/drawing/2014/main" id="{98168120-C71B-12A5-78EE-3FBD745FB0E4}"/>
                </a:ext>
              </a:extLst>
            </p:cNvPr>
            <p:cNvSpPr/>
            <p:nvPr/>
          </p:nvSpPr>
          <p:spPr>
            <a:xfrm>
              <a:off x="8980149"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7" name="Freeform 474">
              <a:extLst>
                <a:ext uri="{FF2B5EF4-FFF2-40B4-BE49-F238E27FC236}">
                  <a16:creationId xmlns:a16="http://schemas.microsoft.com/office/drawing/2014/main" id="{AC2DB824-FEFF-9363-C69B-EB9D8BA266E7}"/>
                </a:ext>
              </a:extLst>
            </p:cNvPr>
            <p:cNvSpPr/>
            <p:nvPr/>
          </p:nvSpPr>
          <p:spPr>
            <a:xfrm>
              <a:off x="9010365"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8" name="Freeform 475">
              <a:extLst>
                <a:ext uri="{FF2B5EF4-FFF2-40B4-BE49-F238E27FC236}">
                  <a16:creationId xmlns:a16="http://schemas.microsoft.com/office/drawing/2014/main" id="{31EE2027-23FB-4B28-A2F5-F8A21581F336}"/>
                </a:ext>
              </a:extLst>
            </p:cNvPr>
            <p:cNvSpPr/>
            <p:nvPr/>
          </p:nvSpPr>
          <p:spPr>
            <a:xfrm>
              <a:off x="9128209"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39" name="Freeform 476">
              <a:extLst>
                <a:ext uri="{FF2B5EF4-FFF2-40B4-BE49-F238E27FC236}">
                  <a16:creationId xmlns:a16="http://schemas.microsoft.com/office/drawing/2014/main" id="{1910DC50-4191-290F-47D2-8A6E0FA5F38F}"/>
                </a:ext>
              </a:extLst>
            </p:cNvPr>
            <p:cNvSpPr/>
            <p:nvPr/>
          </p:nvSpPr>
          <p:spPr>
            <a:xfrm>
              <a:off x="9158425"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40" name="Freeform 477">
              <a:extLst>
                <a:ext uri="{FF2B5EF4-FFF2-40B4-BE49-F238E27FC236}">
                  <a16:creationId xmlns:a16="http://schemas.microsoft.com/office/drawing/2014/main" id="{AF92C1E5-85D8-ADA5-13BD-8FE2BCA35336}"/>
                </a:ext>
              </a:extLst>
            </p:cNvPr>
            <p:cNvSpPr/>
            <p:nvPr/>
          </p:nvSpPr>
          <p:spPr>
            <a:xfrm>
              <a:off x="9718939" y="324305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sp>
          <p:nvSpPr>
            <p:cNvPr id="1141" name="Freeform 478">
              <a:extLst>
                <a:ext uri="{FF2B5EF4-FFF2-40B4-BE49-F238E27FC236}">
                  <a16:creationId xmlns:a16="http://schemas.microsoft.com/office/drawing/2014/main" id="{176C74D9-9E32-86C6-EC9E-DE343F8B0EFA}"/>
                </a:ext>
              </a:extLst>
            </p:cNvPr>
            <p:cNvSpPr/>
            <p:nvPr/>
          </p:nvSpPr>
          <p:spPr>
            <a:xfrm>
              <a:off x="9749155" y="321281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005BAA"/>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5BAA"/>
                </a:solidFill>
                <a:effectLst/>
                <a:uLnTx/>
                <a:uFillTx/>
                <a:latin typeface="Calibri" panose="020F0502020204030204"/>
                <a:ea typeface="ＭＳ Ｐゴシック" charset="0"/>
                <a:cs typeface="+mn-cs"/>
              </a:endParaRPr>
            </a:p>
          </p:txBody>
        </p:sp>
      </p:grpSp>
      <p:grpSp>
        <p:nvGrpSpPr>
          <p:cNvPr id="451" name="Graphic 4">
            <a:extLst>
              <a:ext uri="{FF2B5EF4-FFF2-40B4-BE49-F238E27FC236}">
                <a16:creationId xmlns:a16="http://schemas.microsoft.com/office/drawing/2014/main" id="{D1B5BA5B-7D94-4B95-60F7-D1CECD6C611E}"/>
              </a:ext>
            </a:extLst>
          </p:cNvPr>
          <p:cNvGrpSpPr/>
          <p:nvPr/>
        </p:nvGrpSpPr>
        <p:grpSpPr>
          <a:xfrm>
            <a:off x="6736564" y="1798727"/>
            <a:ext cx="4004231" cy="1837618"/>
            <a:chOff x="2953498" y="1020778"/>
            <a:chExt cx="5738084" cy="2344727"/>
          </a:xfrm>
          <a:noFill/>
        </p:grpSpPr>
        <p:sp>
          <p:nvSpPr>
            <p:cNvPr id="549" name="Freeform 480">
              <a:extLst>
                <a:ext uri="{FF2B5EF4-FFF2-40B4-BE49-F238E27FC236}">
                  <a16:creationId xmlns:a16="http://schemas.microsoft.com/office/drawing/2014/main" id="{3EB2B874-7850-8B35-43AE-64F8FE1F52BB}"/>
                </a:ext>
              </a:extLst>
            </p:cNvPr>
            <p:cNvSpPr/>
            <p:nvPr/>
          </p:nvSpPr>
          <p:spPr>
            <a:xfrm>
              <a:off x="2977671" y="1051013"/>
              <a:ext cx="5683695" cy="2284257"/>
            </a:xfrm>
            <a:custGeom>
              <a:avLst/>
              <a:gdLst>
                <a:gd name="connsiteX0" fmla="*/ 0 w 5683695"/>
                <a:gd name="connsiteY0" fmla="*/ 0 h 2284257"/>
                <a:gd name="connsiteX1" fmla="*/ 74030 w 5683695"/>
                <a:gd name="connsiteY1" fmla="*/ 0 h 2284257"/>
                <a:gd name="connsiteX2" fmla="*/ 74030 w 5683695"/>
                <a:gd name="connsiteY2" fmla="*/ 24188 h 2284257"/>
                <a:gd name="connsiteX3" fmla="*/ 120865 w 5683695"/>
                <a:gd name="connsiteY3" fmla="*/ 24188 h 2284257"/>
                <a:gd name="connsiteX4" fmla="*/ 120865 w 5683695"/>
                <a:gd name="connsiteY4" fmla="*/ 46864 h 2284257"/>
                <a:gd name="connsiteX5" fmla="*/ 134463 w 5683695"/>
                <a:gd name="connsiteY5" fmla="*/ 46864 h 2284257"/>
                <a:gd name="connsiteX6" fmla="*/ 134463 w 5683695"/>
                <a:gd name="connsiteY6" fmla="*/ 71052 h 2284257"/>
                <a:gd name="connsiteX7" fmla="*/ 362596 w 5683695"/>
                <a:gd name="connsiteY7" fmla="*/ 71052 h 2284257"/>
                <a:gd name="connsiteX8" fmla="*/ 362596 w 5683695"/>
                <a:gd name="connsiteY8" fmla="*/ 95240 h 2284257"/>
                <a:gd name="connsiteX9" fmla="*/ 524254 w 5683695"/>
                <a:gd name="connsiteY9" fmla="*/ 95240 h 2284257"/>
                <a:gd name="connsiteX10" fmla="*/ 524254 w 5683695"/>
                <a:gd name="connsiteY10" fmla="*/ 119428 h 2284257"/>
                <a:gd name="connsiteX11" fmla="*/ 543894 w 5683695"/>
                <a:gd name="connsiteY11" fmla="*/ 119428 h 2284257"/>
                <a:gd name="connsiteX12" fmla="*/ 543894 w 5683695"/>
                <a:gd name="connsiteY12" fmla="*/ 143616 h 2284257"/>
                <a:gd name="connsiteX13" fmla="*/ 658716 w 5683695"/>
                <a:gd name="connsiteY13" fmla="*/ 143616 h 2284257"/>
                <a:gd name="connsiteX14" fmla="*/ 658716 w 5683695"/>
                <a:gd name="connsiteY14" fmla="*/ 169316 h 2284257"/>
                <a:gd name="connsiteX15" fmla="*/ 799222 w 5683695"/>
                <a:gd name="connsiteY15" fmla="*/ 169316 h 2284257"/>
                <a:gd name="connsiteX16" fmla="*/ 799222 w 5683695"/>
                <a:gd name="connsiteY16" fmla="*/ 193504 h 2284257"/>
                <a:gd name="connsiteX17" fmla="*/ 818863 w 5683695"/>
                <a:gd name="connsiteY17" fmla="*/ 193504 h 2284257"/>
                <a:gd name="connsiteX18" fmla="*/ 818863 w 5683695"/>
                <a:gd name="connsiteY18" fmla="*/ 217692 h 2284257"/>
                <a:gd name="connsiteX19" fmla="*/ 974477 w 5683695"/>
                <a:gd name="connsiteY19" fmla="*/ 217692 h 2284257"/>
                <a:gd name="connsiteX20" fmla="*/ 974477 w 5683695"/>
                <a:gd name="connsiteY20" fmla="*/ 243392 h 2284257"/>
                <a:gd name="connsiteX21" fmla="*/ 988075 w 5683695"/>
                <a:gd name="connsiteY21" fmla="*/ 243392 h 2284257"/>
                <a:gd name="connsiteX22" fmla="*/ 988075 w 5683695"/>
                <a:gd name="connsiteY22" fmla="*/ 267580 h 2284257"/>
                <a:gd name="connsiteX23" fmla="*/ 1114983 w 5683695"/>
                <a:gd name="connsiteY23" fmla="*/ 267580 h 2284257"/>
                <a:gd name="connsiteX24" fmla="*/ 1114983 w 5683695"/>
                <a:gd name="connsiteY24" fmla="*/ 293280 h 2284257"/>
                <a:gd name="connsiteX25" fmla="*/ 1134624 w 5683695"/>
                <a:gd name="connsiteY25" fmla="*/ 293280 h 2284257"/>
                <a:gd name="connsiteX26" fmla="*/ 1134624 w 5683695"/>
                <a:gd name="connsiteY26" fmla="*/ 318980 h 2284257"/>
                <a:gd name="connsiteX27" fmla="*/ 1155776 w 5683695"/>
                <a:gd name="connsiteY27" fmla="*/ 318980 h 2284257"/>
                <a:gd name="connsiteX28" fmla="*/ 1155776 w 5683695"/>
                <a:gd name="connsiteY28" fmla="*/ 343168 h 2284257"/>
                <a:gd name="connsiteX29" fmla="*/ 1175416 w 5683695"/>
                <a:gd name="connsiteY29" fmla="*/ 343168 h 2284257"/>
                <a:gd name="connsiteX30" fmla="*/ 1175416 w 5683695"/>
                <a:gd name="connsiteY30" fmla="*/ 368868 h 2284257"/>
                <a:gd name="connsiteX31" fmla="*/ 1189013 w 5683695"/>
                <a:gd name="connsiteY31" fmla="*/ 368868 h 2284257"/>
                <a:gd name="connsiteX32" fmla="*/ 1189013 w 5683695"/>
                <a:gd name="connsiteY32" fmla="*/ 393056 h 2284257"/>
                <a:gd name="connsiteX33" fmla="*/ 1269087 w 5683695"/>
                <a:gd name="connsiteY33" fmla="*/ 393056 h 2284257"/>
                <a:gd name="connsiteX34" fmla="*/ 1269087 w 5683695"/>
                <a:gd name="connsiteY34" fmla="*/ 418755 h 2284257"/>
                <a:gd name="connsiteX35" fmla="*/ 1282684 w 5683695"/>
                <a:gd name="connsiteY35" fmla="*/ 418755 h 2284257"/>
                <a:gd name="connsiteX36" fmla="*/ 1282684 w 5683695"/>
                <a:gd name="connsiteY36" fmla="*/ 444455 h 2284257"/>
                <a:gd name="connsiteX37" fmla="*/ 1296281 w 5683695"/>
                <a:gd name="connsiteY37" fmla="*/ 444455 h 2284257"/>
                <a:gd name="connsiteX38" fmla="*/ 1296281 w 5683695"/>
                <a:gd name="connsiteY38" fmla="*/ 468643 h 2284257"/>
                <a:gd name="connsiteX39" fmla="*/ 1364268 w 5683695"/>
                <a:gd name="connsiteY39" fmla="*/ 468643 h 2284257"/>
                <a:gd name="connsiteX40" fmla="*/ 1364268 w 5683695"/>
                <a:gd name="connsiteY40" fmla="*/ 494343 h 2284257"/>
                <a:gd name="connsiteX41" fmla="*/ 1389952 w 5683695"/>
                <a:gd name="connsiteY41" fmla="*/ 494343 h 2284257"/>
                <a:gd name="connsiteX42" fmla="*/ 1389952 w 5683695"/>
                <a:gd name="connsiteY42" fmla="*/ 520043 h 2284257"/>
                <a:gd name="connsiteX43" fmla="*/ 1457939 w 5683695"/>
                <a:gd name="connsiteY43" fmla="*/ 520043 h 2284257"/>
                <a:gd name="connsiteX44" fmla="*/ 1457939 w 5683695"/>
                <a:gd name="connsiteY44" fmla="*/ 544231 h 2284257"/>
                <a:gd name="connsiteX45" fmla="*/ 1491177 w 5683695"/>
                <a:gd name="connsiteY45" fmla="*/ 544231 h 2284257"/>
                <a:gd name="connsiteX46" fmla="*/ 1491177 w 5683695"/>
                <a:gd name="connsiteY46" fmla="*/ 569931 h 2284257"/>
                <a:gd name="connsiteX47" fmla="*/ 1497220 w 5683695"/>
                <a:gd name="connsiteY47" fmla="*/ 569931 h 2284257"/>
                <a:gd name="connsiteX48" fmla="*/ 1497220 w 5683695"/>
                <a:gd name="connsiteY48" fmla="*/ 595630 h 2284257"/>
                <a:gd name="connsiteX49" fmla="*/ 1510818 w 5683695"/>
                <a:gd name="connsiteY49" fmla="*/ 595630 h 2284257"/>
                <a:gd name="connsiteX50" fmla="*/ 1510818 w 5683695"/>
                <a:gd name="connsiteY50" fmla="*/ 621330 h 2284257"/>
                <a:gd name="connsiteX51" fmla="*/ 1531969 w 5683695"/>
                <a:gd name="connsiteY51" fmla="*/ 621330 h 2284257"/>
                <a:gd name="connsiteX52" fmla="*/ 1531969 w 5683695"/>
                <a:gd name="connsiteY52" fmla="*/ 645518 h 2284257"/>
                <a:gd name="connsiteX53" fmla="*/ 1598445 w 5683695"/>
                <a:gd name="connsiteY53" fmla="*/ 645518 h 2284257"/>
                <a:gd name="connsiteX54" fmla="*/ 1598445 w 5683695"/>
                <a:gd name="connsiteY54" fmla="*/ 671218 h 2284257"/>
                <a:gd name="connsiteX55" fmla="*/ 1612042 w 5683695"/>
                <a:gd name="connsiteY55" fmla="*/ 671218 h 2284257"/>
                <a:gd name="connsiteX56" fmla="*/ 1612042 w 5683695"/>
                <a:gd name="connsiteY56" fmla="*/ 696918 h 2284257"/>
                <a:gd name="connsiteX57" fmla="*/ 1639237 w 5683695"/>
                <a:gd name="connsiteY57" fmla="*/ 696918 h 2284257"/>
                <a:gd name="connsiteX58" fmla="*/ 1639237 w 5683695"/>
                <a:gd name="connsiteY58" fmla="*/ 722618 h 2284257"/>
                <a:gd name="connsiteX59" fmla="*/ 1686072 w 5683695"/>
                <a:gd name="connsiteY59" fmla="*/ 722618 h 2284257"/>
                <a:gd name="connsiteX60" fmla="*/ 1686072 w 5683695"/>
                <a:gd name="connsiteY60" fmla="*/ 748317 h 2284257"/>
                <a:gd name="connsiteX61" fmla="*/ 1726864 w 5683695"/>
                <a:gd name="connsiteY61" fmla="*/ 748317 h 2284257"/>
                <a:gd name="connsiteX62" fmla="*/ 1726864 w 5683695"/>
                <a:gd name="connsiteY62" fmla="*/ 774017 h 2284257"/>
                <a:gd name="connsiteX63" fmla="*/ 1779743 w 5683695"/>
                <a:gd name="connsiteY63" fmla="*/ 774017 h 2284257"/>
                <a:gd name="connsiteX64" fmla="*/ 1779743 w 5683695"/>
                <a:gd name="connsiteY64" fmla="*/ 799717 h 2284257"/>
                <a:gd name="connsiteX65" fmla="*/ 1793340 w 5683695"/>
                <a:gd name="connsiteY65" fmla="*/ 799717 h 2284257"/>
                <a:gd name="connsiteX66" fmla="*/ 1793340 w 5683695"/>
                <a:gd name="connsiteY66" fmla="*/ 825417 h 2284257"/>
                <a:gd name="connsiteX67" fmla="*/ 1826578 w 5683695"/>
                <a:gd name="connsiteY67" fmla="*/ 825417 h 2284257"/>
                <a:gd name="connsiteX68" fmla="*/ 1826578 w 5683695"/>
                <a:gd name="connsiteY68" fmla="*/ 851117 h 2284257"/>
                <a:gd name="connsiteX69" fmla="*/ 1847730 w 5683695"/>
                <a:gd name="connsiteY69" fmla="*/ 851117 h 2284257"/>
                <a:gd name="connsiteX70" fmla="*/ 1847730 w 5683695"/>
                <a:gd name="connsiteY70" fmla="*/ 876816 h 2284257"/>
                <a:gd name="connsiteX71" fmla="*/ 1874924 w 5683695"/>
                <a:gd name="connsiteY71" fmla="*/ 876816 h 2284257"/>
                <a:gd name="connsiteX72" fmla="*/ 1874924 w 5683695"/>
                <a:gd name="connsiteY72" fmla="*/ 902516 h 2284257"/>
                <a:gd name="connsiteX73" fmla="*/ 1927803 w 5683695"/>
                <a:gd name="connsiteY73" fmla="*/ 902516 h 2284257"/>
                <a:gd name="connsiteX74" fmla="*/ 1927803 w 5683695"/>
                <a:gd name="connsiteY74" fmla="*/ 929728 h 2284257"/>
                <a:gd name="connsiteX75" fmla="*/ 2001833 w 5683695"/>
                <a:gd name="connsiteY75" fmla="*/ 929728 h 2284257"/>
                <a:gd name="connsiteX76" fmla="*/ 2001833 w 5683695"/>
                <a:gd name="connsiteY76" fmla="*/ 955428 h 2284257"/>
                <a:gd name="connsiteX77" fmla="*/ 2081906 w 5683695"/>
                <a:gd name="connsiteY77" fmla="*/ 955428 h 2284257"/>
                <a:gd name="connsiteX78" fmla="*/ 2081906 w 5683695"/>
                <a:gd name="connsiteY78" fmla="*/ 981127 h 2284257"/>
                <a:gd name="connsiteX79" fmla="*/ 2155937 w 5683695"/>
                <a:gd name="connsiteY79" fmla="*/ 981127 h 2284257"/>
                <a:gd name="connsiteX80" fmla="*/ 2155937 w 5683695"/>
                <a:gd name="connsiteY80" fmla="*/ 1006827 h 2284257"/>
                <a:gd name="connsiteX81" fmla="*/ 2190686 w 5683695"/>
                <a:gd name="connsiteY81" fmla="*/ 1006827 h 2284257"/>
                <a:gd name="connsiteX82" fmla="*/ 2190686 w 5683695"/>
                <a:gd name="connsiteY82" fmla="*/ 1032527 h 2284257"/>
                <a:gd name="connsiteX83" fmla="*/ 2202772 w 5683695"/>
                <a:gd name="connsiteY83" fmla="*/ 1032527 h 2284257"/>
                <a:gd name="connsiteX84" fmla="*/ 2202772 w 5683695"/>
                <a:gd name="connsiteY84" fmla="*/ 1059739 h 2284257"/>
                <a:gd name="connsiteX85" fmla="*/ 2216369 w 5683695"/>
                <a:gd name="connsiteY85" fmla="*/ 1059739 h 2284257"/>
                <a:gd name="connsiteX86" fmla="*/ 2216369 w 5683695"/>
                <a:gd name="connsiteY86" fmla="*/ 1085438 h 2284257"/>
                <a:gd name="connsiteX87" fmla="*/ 2270759 w 5683695"/>
                <a:gd name="connsiteY87" fmla="*/ 1085438 h 2284257"/>
                <a:gd name="connsiteX88" fmla="*/ 2270759 w 5683695"/>
                <a:gd name="connsiteY88" fmla="*/ 1111138 h 2284257"/>
                <a:gd name="connsiteX89" fmla="*/ 2506446 w 5683695"/>
                <a:gd name="connsiteY89" fmla="*/ 1111138 h 2284257"/>
                <a:gd name="connsiteX90" fmla="*/ 2506446 w 5683695"/>
                <a:gd name="connsiteY90" fmla="*/ 1138350 h 2284257"/>
                <a:gd name="connsiteX91" fmla="*/ 2566879 w 5683695"/>
                <a:gd name="connsiteY91" fmla="*/ 1138350 h 2284257"/>
                <a:gd name="connsiteX92" fmla="*/ 2566879 w 5683695"/>
                <a:gd name="connsiteY92" fmla="*/ 1164049 h 2284257"/>
                <a:gd name="connsiteX93" fmla="*/ 2586520 w 5683695"/>
                <a:gd name="connsiteY93" fmla="*/ 1164049 h 2284257"/>
                <a:gd name="connsiteX94" fmla="*/ 2586520 w 5683695"/>
                <a:gd name="connsiteY94" fmla="*/ 1191261 h 2284257"/>
                <a:gd name="connsiteX95" fmla="*/ 2600117 w 5683695"/>
                <a:gd name="connsiteY95" fmla="*/ 1191261 h 2284257"/>
                <a:gd name="connsiteX96" fmla="*/ 2600117 w 5683695"/>
                <a:gd name="connsiteY96" fmla="*/ 1218473 h 2284257"/>
                <a:gd name="connsiteX97" fmla="*/ 2680190 w 5683695"/>
                <a:gd name="connsiteY97" fmla="*/ 1218473 h 2284257"/>
                <a:gd name="connsiteX98" fmla="*/ 2680190 w 5683695"/>
                <a:gd name="connsiteY98" fmla="*/ 1245684 h 2284257"/>
                <a:gd name="connsiteX99" fmla="*/ 2713428 w 5683695"/>
                <a:gd name="connsiteY99" fmla="*/ 1245684 h 2284257"/>
                <a:gd name="connsiteX100" fmla="*/ 2713428 w 5683695"/>
                <a:gd name="connsiteY100" fmla="*/ 1272896 h 2284257"/>
                <a:gd name="connsiteX101" fmla="*/ 2767818 w 5683695"/>
                <a:gd name="connsiteY101" fmla="*/ 1272896 h 2284257"/>
                <a:gd name="connsiteX102" fmla="*/ 2767818 w 5683695"/>
                <a:gd name="connsiteY102" fmla="*/ 1301619 h 2284257"/>
                <a:gd name="connsiteX103" fmla="*/ 2773861 w 5683695"/>
                <a:gd name="connsiteY103" fmla="*/ 1301619 h 2284257"/>
                <a:gd name="connsiteX104" fmla="*/ 2773861 w 5683695"/>
                <a:gd name="connsiteY104" fmla="*/ 1328830 h 2284257"/>
                <a:gd name="connsiteX105" fmla="*/ 2888683 w 5683695"/>
                <a:gd name="connsiteY105" fmla="*/ 1328830 h 2284257"/>
                <a:gd name="connsiteX106" fmla="*/ 2888683 w 5683695"/>
                <a:gd name="connsiteY106" fmla="*/ 1359065 h 2284257"/>
                <a:gd name="connsiteX107" fmla="*/ 2956670 w 5683695"/>
                <a:gd name="connsiteY107" fmla="*/ 1359065 h 2284257"/>
                <a:gd name="connsiteX108" fmla="*/ 2956670 w 5683695"/>
                <a:gd name="connsiteY108" fmla="*/ 1390812 h 2284257"/>
                <a:gd name="connsiteX109" fmla="*/ 3023146 w 5683695"/>
                <a:gd name="connsiteY109" fmla="*/ 1390812 h 2284257"/>
                <a:gd name="connsiteX110" fmla="*/ 3023146 w 5683695"/>
                <a:gd name="connsiteY110" fmla="*/ 1421047 h 2284257"/>
                <a:gd name="connsiteX111" fmla="*/ 3050341 w 5683695"/>
                <a:gd name="connsiteY111" fmla="*/ 1421047 h 2284257"/>
                <a:gd name="connsiteX112" fmla="*/ 3050341 w 5683695"/>
                <a:gd name="connsiteY112" fmla="*/ 1452794 h 2284257"/>
                <a:gd name="connsiteX113" fmla="*/ 3089622 w 5683695"/>
                <a:gd name="connsiteY113" fmla="*/ 1452794 h 2284257"/>
                <a:gd name="connsiteX114" fmla="*/ 3089622 w 5683695"/>
                <a:gd name="connsiteY114" fmla="*/ 1483029 h 2284257"/>
                <a:gd name="connsiteX115" fmla="*/ 3116816 w 5683695"/>
                <a:gd name="connsiteY115" fmla="*/ 1483029 h 2284257"/>
                <a:gd name="connsiteX116" fmla="*/ 3116816 w 5683695"/>
                <a:gd name="connsiteY116" fmla="*/ 1514776 h 2284257"/>
                <a:gd name="connsiteX117" fmla="*/ 3198400 w 5683695"/>
                <a:gd name="connsiteY117" fmla="*/ 1514776 h 2284257"/>
                <a:gd name="connsiteX118" fmla="*/ 3198400 w 5683695"/>
                <a:gd name="connsiteY118" fmla="*/ 1549546 h 2284257"/>
                <a:gd name="connsiteX119" fmla="*/ 3218041 w 5683695"/>
                <a:gd name="connsiteY119" fmla="*/ 1549546 h 2284257"/>
                <a:gd name="connsiteX120" fmla="*/ 3218041 w 5683695"/>
                <a:gd name="connsiteY120" fmla="*/ 1584317 h 2284257"/>
                <a:gd name="connsiteX121" fmla="*/ 3264877 w 5683695"/>
                <a:gd name="connsiteY121" fmla="*/ 1584317 h 2284257"/>
                <a:gd name="connsiteX122" fmla="*/ 3264877 w 5683695"/>
                <a:gd name="connsiteY122" fmla="*/ 1620599 h 2284257"/>
                <a:gd name="connsiteX123" fmla="*/ 3418980 w 5683695"/>
                <a:gd name="connsiteY123" fmla="*/ 1620599 h 2284257"/>
                <a:gd name="connsiteX124" fmla="*/ 3418980 w 5683695"/>
                <a:gd name="connsiteY124" fmla="*/ 1659904 h 2284257"/>
                <a:gd name="connsiteX125" fmla="*/ 3426534 w 5683695"/>
                <a:gd name="connsiteY125" fmla="*/ 1659904 h 2284257"/>
                <a:gd name="connsiteX126" fmla="*/ 3426534 w 5683695"/>
                <a:gd name="connsiteY126" fmla="*/ 1699210 h 2284257"/>
                <a:gd name="connsiteX127" fmla="*/ 3459772 w 5683695"/>
                <a:gd name="connsiteY127" fmla="*/ 1699210 h 2284257"/>
                <a:gd name="connsiteX128" fmla="*/ 3459772 w 5683695"/>
                <a:gd name="connsiteY128" fmla="*/ 1738515 h 2284257"/>
                <a:gd name="connsiteX129" fmla="*/ 3465815 w 5683695"/>
                <a:gd name="connsiteY129" fmla="*/ 1738515 h 2284257"/>
                <a:gd name="connsiteX130" fmla="*/ 3465815 w 5683695"/>
                <a:gd name="connsiteY130" fmla="*/ 1779333 h 2284257"/>
                <a:gd name="connsiteX131" fmla="*/ 3486967 w 5683695"/>
                <a:gd name="connsiteY131" fmla="*/ 1779333 h 2284257"/>
                <a:gd name="connsiteX132" fmla="*/ 3486967 w 5683695"/>
                <a:gd name="connsiteY132" fmla="*/ 1821662 h 2284257"/>
                <a:gd name="connsiteX133" fmla="*/ 3574594 w 5683695"/>
                <a:gd name="connsiteY133" fmla="*/ 1821662 h 2284257"/>
                <a:gd name="connsiteX134" fmla="*/ 3574594 w 5683695"/>
                <a:gd name="connsiteY134" fmla="*/ 1868526 h 2284257"/>
                <a:gd name="connsiteX135" fmla="*/ 3956831 w 5683695"/>
                <a:gd name="connsiteY135" fmla="*/ 1868526 h 2284257"/>
                <a:gd name="connsiteX136" fmla="*/ 3956831 w 5683695"/>
                <a:gd name="connsiteY136" fmla="*/ 1932020 h 2284257"/>
                <a:gd name="connsiteX137" fmla="*/ 3990069 w 5683695"/>
                <a:gd name="connsiteY137" fmla="*/ 1932020 h 2284257"/>
                <a:gd name="connsiteX138" fmla="*/ 3990069 w 5683695"/>
                <a:gd name="connsiteY138" fmla="*/ 1995513 h 2284257"/>
                <a:gd name="connsiteX139" fmla="*/ 4077696 w 5683695"/>
                <a:gd name="connsiteY139" fmla="*/ 1995513 h 2284257"/>
                <a:gd name="connsiteX140" fmla="*/ 4077696 w 5683695"/>
                <a:gd name="connsiteY140" fmla="*/ 2059007 h 2284257"/>
                <a:gd name="connsiteX141" fmla="*/ 4097337 w 5683695"/>
                <a:gd name="connsiteY141" fmla="*/ 2059007 h 2284257"/>
                <a:gd name="connsiteX142" fmla="*/ 4097337 w 5683695"/>
                <a:gd name="connsiteY142" fmla="*/ 2124012 h 2284257"/>
                <a:gd name="connsiteX143" fmla="*/ 4132086 w 5683695"/>
                <a:gd name="connsiteY143" fmla="*/ 2124012 h 2284257"/>
                <a:gd name="connsiteX144" fmla="*/ 4132086 w 5683695"/>
                <a:gd name="connsiteY144" fmla="*/ 2187506 h 2284257"/>
                <a:gd name="connsiteX145" fmla="*/ 4582309 w 5683695"/>
                <a:gd name="connsiteY145" fmla="*/ 2187506 h 2284257"/>
                <a:gd name="connsiteX146" fmla="*/ 4582309 w 5683695"/>
                <a:gd name="connsiteY146" fmla="*/ 2284258 h 2284257"/>
                <a:gd name="connsiteX147" fmla="*/ 5683695 w 5683695"/>
                <a:gd name="connsiteY147" fmla="*/ 2284258 h 22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683695" h="2284257">
                  <a:moveTo>
                    <a:pt x="0" y="0"/>
                  </a:moveTo>
                  <a:lnTo>
                    <a:pt x="74030" y="0"/>
                  </a:lnTo>
                  <a:lnTo>
                    <a:pt x="74030" y="24188"/>
                  </a:lnTo>
                  <a:lnTo>
                    <a:pt x="120865" y="24188"/>
                  </a:lnTo>
                  <a:lnTo>
                    <a:pt x="120865" y="46864"/>
                  </a:lnTo>
                  <a:lnTo>
                    <a:pt x="134463" y="46864"/>
                  </a:lnTo>
                  <a:lnTo>
                    <a:pt x="134463" y="71052"/>
                  </a:lnTo>
                  <a:lnTo>
                    <a:pt x="362596" y="71052"/>
                  </a:lnTo>
                  <a:lnTo>
                    <a:pt x="362596" y="95240"/>
                  </a:lnTo>
                  <a:lnTo>
                    <a:pt x="524254" y="95240"/>
                  </a:lnTo>
                  <a:lnTo>
                    <a:pt x="524254" y="119428"/>
                  </a:lnTo>
                  <a:lnTo>
                    <a:pt x="543894" y="119428"/>
                  </a:lnTo>
                  <a:lnTo>
                    <a:pt x="543894" y="143616"/>
                  </a:lnTo>
                  <a:lnTo>
                    <a:pt x="658716" y="143616"/>
                  </a:lnTo>
                  <a:lnTo>
                    <a:pt x="658716" y="169316"/>
                  </a:lnTo>
                  <a:lnTo>
                    <a:pt x="799222" y="169316"/>
                  </a:lnTo>
                  <a:lnTo>
                    <a:pt x="799222" y="193504"/>
                  </a:lnTo>
                  <a:lnTo>
                    <a:pt x="818863" y="193504"/>
                  </a:lnTo>
                  <a:lnTo>
                    <a:pt x="818863" y="217692"/>
                  </a:lnTo>
                  <a:lnTo>
                    <a:pt x="974477" y="217692"/>
                  </a:lnTo>
                  <a:lnTo>
                    <a:pt x="974477" y="243392"/>
                  </a:lnTo>
                  <a:lnTo>
                    <a:pt x="988075" y="243392"/>
                  </a:lnTo>
                  <a:lnTo>
                    <a:pt x="988075" y="267580"/>
                  </a:lnTo>
                  <a:lnTo>
                    <a:pt x="1114983" y="267580"/>
                  </a:lnTo>
                  <a:lnTo>
                    <a:pt x="1114983" y="293280"/>
                  </a:lnTo>
                  <a:lnTo>
                    <a:pt x="1134624" y="293280"/>
                  </a:lnTo>
                  <a:lnTo>
                    <a:pt x="1134624" y="318980"/>
                  </a:lnTo>
                  <a:lnTo>
                    <a:pt x="1155776" y="318980"/>
                  </a:lnTo>
                  <a:lnTo>
                    <a:pt x="1155776" y="343168"/>
                  </a:lnTo>
                  <a:lnTo>
                    <a:pt x="1175416" y="343168"/>
                  </a:lnTo>
                  <a:lnTo>
                    <a:pt x="1175416" y="368868"/>
                  </a:lnTo>
                  <a:lnTo>
                    <a:pt x="1189013" y="368868"/>
                  </a:lnTo>
                  <a:lnTo>
                    <a:pt x="1189013" y="393056"/>
                  </a:lnTo>
                  <a:lnTo>
                    <a:pt x="1269087" y="393056"/>
                  </a:lnTo>
                  <a:lnTo>
                    <a:pt x="1269087" y="418755"/>
                  </a:lnTo>
                  <a:lnTo>
                    <a:pt x="1282684" y="418755"/>
                  </a:lnTo>
                  <a:lnTo>
                    <a:pt x="1282684" y="444455"/>
                  </a:lnTo>
                  <a:lnTo>
                    <a:pt x="1296281" y="444455"/>
                  </a:lnTo>
                  <a:lnTo>
                    <a:pt x="1296281" y="468643"/>
                  </a:lnTo>
                  <a:lnTo>
                    <a:pt x="1364268" y="468643"/>
                  </a:lnTo>
                  <a:lnTo>
                    <a:pt x="1364268" y="494343"/>
                  </a:lnTo>
                  <a:lnTo>
                    <a:pt x="1389952" y="494343"/>
                  </a:lnTo>
                  <a:lnTo>
                    <a:pt x="1389952" y="520043"/>
                  </a:lnTo>
                  <a:lnTo>
                    <a:pt x="1457939" y="520043"/>
                  </a:lnTo>
                  <a:lnTo>
                    <a:pt x="1457939" y="544231"/>
                  </a:lnTo>
                  <a:lnTo>
                    <a:pt x="1491177" y="544231"/>
                  </a:lnTo>
                  <a:lnTo>
                    <a:pt x="1491177" y="569931"/>
                  </a:lnTo>
                  <a:lnTo>
                    <a:pt x="1497220" y="569931"/>
                  </a:lnTo>
                  <a:lnTo>
                    <a:pt x="1497220" y="595630"/>
                  </a:lnTo>
                  <a:lnTo>
                    <a:pt x="1510818" y="595630"/>
                  </a:lnTo>
                  <a:lnTo>
                    <a:pt x="1510818" y="621330"/>
                  </a:lnTo>
                  <a:lnTo>
                    <a:pt x="1531969" y="621330"/>
                  </a:lnTo>
                  <a:lnTo>
                    <a:pt x="1531969" y="645518"/>
                  </a:lnTo>
                  <a:lnTo>
                    <a:pt x="1598445" y="645518"/>
                  </a:lnTo>
                  <a:lnTo>
                    <a:pt x="1598445" y="671218"/>
                  </a:lnTo>
                  <a:lnTo>
                    <a:pt x="1612042" y="671218"/>
                  </a:lnTo>
                  <a:lnTo>
                    <a:pt x="1612042" y="696918"/>
                  </a:lnTo>
                  <a:lnTo>
                    <a:pt x="1639237" y="696918"/>
                  </a:lnTo>
                  <a:lnTo>
                    <a:pt x="1639237" y="722618"/>
                  </a:lnTo>
                  <a:lnTo>
                    <a:pt x="1686072" y="722618"/>
                  </a:lnTo>
                  <a:lnTo>
                    <a:pt x="1686072" y="748317"/>
                  </a:lnTo>
                  <a:lnTo>
                    <a:pt x="1726864" y="748317"/>
                  </a:lnTo>
                  <a:lnTo>
                    <a:pt x="1726864" y="774017"/>
                  </a:lnTo>
                  <a:lnTo>
                    <a:pt x="1779743" y="774017"/>
                  </a:lnTo>
                  <a:lnTo>
                    <a:pt x="1779743" y="799717"/>
                  </a:lnTo>
                  <a:lnTo>
                    <a:pt x="1793340" y="799717"/>
                  </a:lnTo>
                  <a:lnTo>
                    <a:pt x="1793340" y="825417"/>
                  </a:lnTo>
                  <a:lnTo>
                    <a:pt x="1826578" y="825417"/>
                  </a:lnTo>
                  <a:lnTo>
                    <a:pt x="1826578" y="851117"/>
                  </a:lnTo>
                  <a:lnTo>
                    <a:pt x="1847730" y="851117"/>
                  </a:lnTo>
                  <a:lnTo>
                    <a:pt x="1847730" y="876816"/>
                  </a:lnTo>
                  <a:lnTo>
                    <a:pt x="1874924" y="876816"/>
                  </a:lnTo>
                  <a:lnTo>
                    <a:pt x="1874924" y="902516"/>
                  </a:lnTo>
                  <a:lnTo>
                    <a:pt x="1927803" y="902516"/>
                  </a:lnTo>
                  <a:lnTo>
                    <a:pt x="1927803" y="929728"/>
                  </a:lnTo>
                  <a:lnTo>
                    <a:pt x="2001833" y="929728"/>
                  </a:lnTo>
                  <a:lnTo>
                    <a:pt x="2001833" y="955428"/>
                  </a:lnTo>
                  <a:lnTo>
                    <a:pt x="2081906" y="955428"/>
                  </a:lnTo>
                  <a:lnTo>
                    <a:pt x="2081906" y="981127"/>
                  </a:lnTo>
                  <a:lnTo>
                    <a:pt x="2155937" y="981127"/>
                  </a:lnTo>
                  <a:lnTo>
                    <a:pt x="2155937" y="1006827"/>
                  </a:lnTo>
                  <a:lnTo>
                    <a:pt x="2190686" y="1006827"/>
                  </a:lnTo>
                  <a:lnTo>
                    <a:pt x="2190686" y="1032527"/>
                  </a:lnTo>
                  <a:lnTo>
                    <a:pt x="2202772" y="1032527"/>
                  </a:lnTo>
                  <a:lnTo>
                    <a:pt x="2202772" y="1059739"/>
                  </a:lnTo>
                  <a:lnTo>
                    <a:pt x="2216369" y="1059739"/>
                  </a:lnTo>
                  <a:lnTo>
                    <a:pt x="2216369" y="1085438"/>
                  </a:lnTo>
                  <a:lnTo>
                    <a:pt x="2270759" y="1085438"/>
                  </a:lnTo>
                  <a:lnTo>
                    <a:pt x="2270759" y="1111138"/>
                  </a:lnTo>
                  <a:lnTo>
                    <a:pt x="2506446" y="1111138"/>
                  </a:lnTo>
                  <a:lnTo>
                    <a:pt x="2506446" y="1138350"/>
                  </a:lnTo>
                  <a:lnTo>
                    <a:pt x="2566879" y="1138350"/>
                  </a:lnTo>
                  <a:lnTo>
                    <a:pt x="2566879" y="1164049"/>
                  </a:lnTo>
                  <a:lnTo>
                    <a:pt x="2586520" y="1164049"/>
                  </a:lnTo>
                  <a:lnTo>
                    <a:pt x="2586520" y="1191261"/>
                  </a:lnTo>
                  <a:lnTo>
                    <a:pt x="2600117" y="1191261"/>
                  </a:lnTo>
                  <a:lnTo>
                    <a:pt x="2600117" y="1218473"/>
                  </a:lnTo>
                  <a:lnTo>
                    <a:pt x="2680190" y="1218473"/>
                  </a:lnTo>
                  <a:lnTo>
                    <a:pt x="2680190" y="1245684"/>
                  </a:lnTo>
                  <a:lnTo>
                    <a:pt x="2713428" y="1245684"/>
                  </a:lnTo>
                  <a:lnTo>
                    <a:pt x="2713428" y="1272896"/>
                  </a:lnTo>
                  <a:lnTo>
                    <a:pt x="2767818" y="1272896"/>
                  </a:lnTo>
                  <a:lnTo>
                    <a:pt x="2767818" y="1301619"/>
                  </a:lnTo>
                  <a:lnTo>
                    <a:pt x="2773861" y="1301619"/>
                  </a:lnTo>
                  <a:lnTo>
                    <a:pt x="2773861" y="1328830"/>
                  </a:lnTo>
                  <a:lnTo>
                    <a:pt x="2888683" y="1328830"/>
                  </a:lnTo>
                  <a:lnTo>
                    <a:pt x="2888683" y="1359065"/>
                  </a:lnTo>
                  <a:lnTo>
                    <a:pt x="2956670" y="1359065"/>
                  </a:lnTo>
                  <a:lnTo>
                    <a:pt x="2956670" y="1390812"/>
                  </a:lnTo>
                  <a:lnTo>
                    <a:pt x="3023146" y="1390812"/>
                  </a:lnTo>
                  <a:lnTo>
                    <a:pt x="3023146" y="1421047"/>
                  </a:lnTo>
                  <a:lnTo>
                    <a:pt x="3050341" y="1421047"/>
                  </a:lnTo>
                  <a:lnTo>
                    <a:pt x="3050341" y="1452794"/>
                  </a:lnTo>
                  <a:lnTo>
                    <a:pt x="3089622" y="1452794"/>
                  </a:lnTo>
                  <a:lnTo>
                    <a:pt x="3089622" y="1483029"/>
                  </a:lnTo>
                  <a:lnTo>
                    <a:pt x="3116816" y="1483029"/>
                  </a:lnTo>
                  <a:lnTo>
                    <a:pt x="3116816" y="1514776"/>
                  </a:lnTo>
                  <a:lnTo>
                    <a:pt x="3198400" y="1514776"/>
                  </a:lnTo>
                  <a:lnTo>
                    <a:pt x="3198400" y="1549546"/>
                  </a:lnTo>
                  <a:lnTo>
                    <a:pt x="3218041" y="1549546"/>
                  </a:lnTo>
                  <a:lnTo>
                    <a:pt x="3218041" y="1584317"/>
                  </a:lnTo>
                  <a:lnTo>
                    <a:pt x="3264877" y="1584317"/>
                  </a:lnTo>
                  <a:lnTo>
                    <a:pt x="3264877" y="1620599"/>
                  </a:lnTo>
                  <a:lnTo>
                    <a:pt x="3418980" y="1620599"/>
                  </a:lnTo>
                  <a:lnTo>
                    <a:pt x="3418980" y="1659904"/>
                  </a:lnTo>
                  <a:lnTo>
                    <a:pt x="3426534" y="1659904"/>
                  </a:lnTo>
                  <a:lnTo>
                    <a:pt x="3426534" y="1699210"/>
                  </a:lnTo>
                  <a:lnTo>
                    <a:pt x="3459772" y="1699210"/>
                  </a:lnTo>
                  <a:lnTo>
                    <a:pt x="3459772" y="1738515"/>
                  </a:lnTo>
                  <a:lnTo>
                    <a:pt x="3465815" y="1738515"/>
                  </a:lnTo>
                  <a:lnTo>
                    <a:pt x="3465815" y="1779333"/>
                  </a:lnTo>
                  <a:lnTo>
                    <a:pt x="3486967" y="1779333"/>
                  </a:lnTo>
                  <a:lnTo>
                    <a:pt x="3486967" y="1821662"/>
                  </a:lnTo>
                  <a:lnTo>
                    <a:pt x="3574594" y="1821662"/>
                  </a:lnTo>
                  <a:lnTo>
                    <a:pt x="3574594" y="1868526"/>
                  </a:lnTo>
                  <a:lnTo>
                    <a:pt x="3956831" y="1868526"/>
                  </a:lnTo>
                  <a:lnTo>
                    <a:pt x="3956831" y="1932020"/>
                  </a:lnTo>
                  <a:lnTo>
                    <a:pt x="3990069" y="1932020"/>
                  </a:lnTo>
                  <a:lnTo>
                    <a:pt x="3990069" y="1995513"/>
                  </a:lnTo>
                  <a:lnTo>
                    <a:pt x="4077696" y="1995513"/>
                  </a:lnTo>
                  <a:lnTo>
                    <a:pt x="4077696" y="2059007"/>
                  </a:lnTo>
                  <a:lnTo>
                    <a:pt x="4097337" y="2059007"/>
                  </a:lnTo>
                  <a:lnTo>
                    <a:pt x="4097337" y="2124012"/>
                  </a:lnTo>
                  <a:lnTo>
                    <a:pt x="4132086" y="2124012"/>
                  </a:lnTo>
                  <a:lnTo>
                    <a:pt x="4132086" y="2187506"/>
                  </a:lnTo>
                  <a:lnTo>
                    <a:pt x="4582309" y="2187506"/>
                  </a:lnTo>
                  <a:lnTo>
                    <a:pt x="4582309" y="2284258"/>
                  </a:lnTo>
                  <a:lnTo>
                    <a:pt x="5683695" y="2284258"/>
                  </a:lnTo>
                </a:path>
              </a:pathLst>
            </a:custGeom>
            <a:noFill/>
            <a:ln w="38100" cap="flat">
              <a:solidFill>
                <a:srgbClr val="969696"/>
              </a:solidFill>
              <a:custDash>
                <a:ds d="600142" sp="200047"/>
              </a:custDash>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0" name="Freeform 481">
              <a:extLst>
                <a:ext uri="{FF2B5EF4-FFF2-40B4-BE49-F238E27FC236}">
                  <a16:creationId xmlns:a16="http://schemas.microsoft.com/office/drawing/2014/main" id="{E8EDCA2D-8430-9D40-47E8-E195BECBB83E}"/>
                </a:ext>
              </a:extLst>
            </p:cNvPr>
            <p:cNvSpPr/>
            <p:nvPr/>
          </p:nvSpPr>
          <p:spPr>
            <a:xfrm>
              <a:off x="8659856" y="3335271"/>
              <a:ext cx="1510" cy="4535"/>
            </a:xfrm>
            <a:custGeom>
              <a:avLst/>
              <a:gdLst>
                <a:gd name="connsiteX0" fmla="*/ 0 w 1510"/>
                <a:gd name="connsiteY0" fmla="*/ 4535 h 4535"/>
                <a:gd name="connsiteX1" fmla="*/ 1511 w 1510"/>
                <a:gd name="connsiteY1" fmla="*/ 0 h 4535"/>
              </a:gdLst>
              <a:ahLst/>
              <a:cxnLst>
                <a:cxn ang="0">
                  <a:pos x="connsiteX0" y="connsiteY0"/>
                </a:cxn>
                <a:cxn ang="0">
                  <a:pos x="connsiteX1" y="connsiteY1"/>
                </a:cxn>
              </a:cxnLst>
              <a:rect l="l" t="t" r="r" b="b"/>
              <a:pathLst>
                <a:path w="1510" h="4535">
                  <a:moveTo>
                    <a:pt x="0" y="4535"/>
                  </a:moveTo>
                  <a:lnTo>
                    <a:pt x="1511" y="0"/>
                  </a:lnTo>
                </a:path>
              </a:pathLst>
            </a:custGeom>
            <a:ln w="15875" cap="flat">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1" name="Freeform 482">
              <a:extLst>
                <a:ext uri="{FF2B5EF4-FFF2-40B4-BE49-F238E27FC236}">
                  <a16:creationId xmlns:a16="http://schemas.microsoft.com/office/drawing/2014/main" id="{C7400039-D736-400A-F710-47E910339574}"/>
                </a:ext>
              </a:extLst>
            </p:cNvPr>
            <p:cNvSpPr/>
            <p:nvPr/>
          </p:nvSpPr>
          <p:spPr>
            <a:xfrm>
              <a:off x="2953498"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2" name="Freeform 483">
              <a:extLst>
                <a:ext uri="{FF2B5EF4-FFF2-40B4-BE49-F238E27FC236}">
                  <a16:creationId xmlns:a16="http://schemas.microsoft.com/office/drawing/2014/main" id="{98D9B074-3D0F-8674-6740-14FFF653CD2F}"/>
                </a:ext>
              </a:extLst>
            </p:cNvPr>
            <p:cNvSpPr/>
            <p:nvPr/>
          </p:nvSpPr>
          <p:spPr>
            <a:xfrm>
              <a:off x="298371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3" name="Freeform 484">
              <a:extLst>
                <a:ext uri="{FF2B5EF4-FFF2-40B4-BE49-F238E27FC236}">
                  <a16:creationId xmlns:a16="http://schemas.microsoft.com/office/drawing/2014/main" id="{194F2931-619E-6EB6-F259-53E845AE5C00}"/>
                </a:ext>
              </a:extLst>
            </p:cNvPr>
            <p:cNvSpPr/>
            <p:nvPr/>
          </p:nvSpPr>
          <p:spPr>
            <a:xfrm>
              <a:off x="2953498"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4" name="Freeform 485">
              <a:extLst>
                <a:ext uri="{FF2B5EF4-FFF2-40B4-BE49-F238E27FC236}">
                  <a16:creationId xmlns:a16="http://schemas.microsoft.com/office/drawing/2014/main" id="{FA8D3257-6513-DD07-B12B-5D1CB1267C74}"/>
                </a:ext>
              </a:extLst>
            </p:cNvPr>
            <p:cNvSpPr/>
            <p:nvPr/>
          </p:nvSpPr>
          <p:spPr>
            <a:xfrm>
              <a:off x="298371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5" name="Freeform 486">
              <a:extLst>
                <a:ext uri="{FF2B5EF4-FFF2-40B4-BE49-F238E27FC236}">
                  <a16:creationId xmlns:a16="http://schemas.microsoft.com/office/drawing/2014/main" id="{9AD0D92A-E7DB-9C90-A6B1-155C19B17C02}"/>
                </a:ext>
              </a:extLst>
            </p:cNvPr>
            <p:cNvSpPr/>
            <p:nvPr/>
          </p:nvSpPr>
          <p:spPr>
            <a:xfrm>
              <a:off x="2953498"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6" name="Freeform 487">
              <a:extLst>
                <a:ext uri="{FF2B5EF4-FFF2-40B4-BE49-F238E27FC236}">
                  <a16:creationId xmlns:a16="http://schemas.microsoft.com/office/drawing/2014/main" id="{C84E635E-0C8D-6A36-FE33-A98EEC2E14AF}"/>
                </a:ext>
              </a:extLst>
            </p:cNvPr>
            <p:cNvSpPr/>
            <p:nvPr/>
          </p:nvSpPr>
          <p:spPr>
            <a:xfrm>
              <a:off x="298371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7" name="Freeform 488">
              <a:extLst>
                <a:ext uri="{FF2B5EF4-FFF2-40B4-BE49-F238E27FC236}">
                  <a16:creationId xmlns:a16="http://schemas.microsoft.com/office/drawing/2014/main" id="{A2F59502-B093-56BD-CE6C-11971BD370F0}"/>
                </a:ext>
              </a:extLst>
            </p:cNvPr>
            <p:cNvSpPr/>
            <p:nvPr/>
          </p:nvSpPr>
          <p:spPr>
            <a:xfrm>
              <a:off x="2953498"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8" name="Freeform 489">
              <a:extLst>
                <a:ext uri="{FF2B5EF4-FFF2-40B4-BE49-F238E27FC236}">
                  <a16:creationId xmlns:a16="http://schemas.microsoft.com/office/drawing/2014/main" id="{0D409816-0A51-FC66-4A2D-E79F39950732}"/>
                </a:ext>
              </a:extLst>
            </p:cNvPr>
            <p:cNvSpPr/>
            <p:nvPr/>
          </p:nvSpPr>
          <p:spPr>
            <a:xfrm>
              <a:off x="2983715"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9" name="Freeform 490">
              <a:extLst>
                <a:ext uri="{FF2B5EF4-FFF2-40B4-BE49-F238E27FC236}">
                  <a16:creationId xmlns:a16="http://schemas.microsoft.com/office/drawing/2014/main" id="{A07D13E0-84E6-5D1D-C177-5B45E7F2E8C3}"/>
                </a:ext>
              </a:extLst>
            </p:cNvPr>
            <p:cNvSpPr/>
            <p:nvPr/>
          </p:nvSpPr>
          <p:spPr>
            <a:xfrm>
              <a:off x="2974650"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0" name="Freeform 491">
              <a:extLst>
                <a:ext uri="{FF2B5EF4-FFF2-40B4-BE49-F238E27FC236}">
                  <a16:creationId xmlns:a16="http://schemas.microsoft.com/office/drawing/2014/main" id="{3FA3DC2C-912D-8CB2-49ED-25ECFA9E8BBD}"/>
                </a:ext>
              </a:extLst>
            </p:cNvPr>
            <p:cNvSpPr/>
            <p:nvPr/>
          </p:nvSpPr>
          <p:spPr>
            <a:xfrm>
              <a:off x="3004866"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1" name="Freeform 492">
              <a:extLst>
                <a:ext uri="{FF2B5EF4-FFF2-40B4-BE49-F238E27FC236}">
                  <a16:creationId xmlns:a16="http://schemas.microsoft.com/office/drawing/2014/main" id="{A4E4AABC-45C2-FAC9-6D49-8E6A49579E54}"/>
                </a:ext>
              </a:extLst>
            </p:cNvPr>
            <p:cNvSpPr/>
            <p:nvPr/>
          </p:nvSpPr>
          <p:spPr>
            <a:xfrm>
              <a:off x="3013931" y="105101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2" name="Freeform 493">
              <a:extLst>
                <a:ext uri="{FF2B5EF4-FFF2-40B4-BE49-F238E27FC236}">
                  <a16:creationId xmlns:a16="http://schemas.microsoft.com/office/drawing/2014/main" id="{DB644BF4-021A-DC67-8DB6-E9E6E215A503}"/>
                </a:ext>
              </a:extLst>
            </p:cNvPr>
            <p:cNvSpPr/>
            <p:nvPr/>
          </p:nvSpPr>
          <p:spPr>
            <a:xfrm>
              <a:off x="3044147" y="102077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3" name="Freeform 494">
              <a:extLst>
                <a:ext uri="{FF2B5EF4-FFF2-40B4-BE49-F238E27FC236}">
                  <a16:creationId xmlns:a16="http://schemas.microsoft.com/office/drawing/2014/main" id="{09DD3F1C-1696-A6C2-5E1E-C66E53153621}"/>
                </a:ext>
              </a:extLst>
            </p:cNvPr>
            <p:cNvSpPr/>
            <p:nvPr/>
          </p:nvSpPr>
          <p:spPr>
            <a:xfrm>
              <a:off x="3021485" y="107520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4" name="Freeform 495">
              <a:extLst>
                <a:ext uri="{FF2B5EF4-FFF2-40B4-BE49-F238E27FC236}">
                  <a16:creationId xmlns:a16="http://schemas.microsoft.com/office/drawing/2014/main" id="{99AD0040-3663-17F5-27E3-0C54B4B212EF}"/>
                </a:ext>
              </a:extLst>
            </p:cNvPr>
            <p:cNvSpPr/>
            <p:nvPr/>
          </p:nvSpPr>
          <p:spPr>
            <a:xfrm>
              <a:off x="3051701" y="104496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5" name="Freeform 496">
              <a:extLst>
                <a:ext uri="{FF2B5EF4-FFF2-40B4-BE49-F238E27FC236}">
                  <a16:creationId xmlns:a16="http://schemas.microsoft.com/office/drawing/2014/main" id="{316D6DCA-8AA5-799E-DDC6-EAB87803288B}"/>
                </a:ext>
              </a:extLst>
            </p:cNvPr>
            <p:cNvSpPr/>
            <p:nvPr/>
          </p:nvSpPr>
          <p:spPr>
            <a:xfrm>
              <a:off x="3041126" y="107520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6" name="Freeform 497">
              <a:extLst>
                <a:ext uri="{FF2B5EF4-FFF2-40B4-BE49-F238E27FC236}">
                  <a16:creationId xmlns:a16="http://schemas.microsoft.com/office/drawing/2014/main" id="{F274185B-AC34-A9F5-C8FA-5D910D68EE4A}"/>
                </a:ext>
              </a:extLst>
            </p:cNvPr>
            <p:cNvSpPr/>
            <p:nvPr/>
          </p:nvSpPr>
          <p:spPr>
            <a:xfrm>
              <a:off x="3071342" y="104496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7" name="Freeform 498">
              <a:extLst>
                <a:ext uri="{FF2B5EF4-FFF2-40B4-BE49-F238E27FC236}">
                  <a16:creationId xmlns:a16="http://schemas.microsoft.com/office/drawing/2014/main" id="{ABF2BB06-0A5C-88F2-FB58-408555D920D1}"/>
                </a:ext>
              </a:extLst>
            </p:cNvPr>
            <p:cNvSpPr/>
            <p:nvPr/>
          </p:nvSpPr>
          <p:spPr>
            <a:xfrm>
              <a:off x="3101558" y="11220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8" name="Freeform 499">
              <a:extLst>
                <a:ext uri="{FF2B5EF4-FFF2-40B4-BE49-F238E27FC236}">
                  <a16:creationId xmlns:a16="http://schemas.microsoft.com/office/drawing/2014/main" id="{5DED0E3A-9797-0C18-0449-B4BC69AA793A}"/>
                </a:ext>
              </a:extLst>
            </p:cNvPr>
            <p:cNvSpPr/>
            <p:nvPr/>
          </p:nvSpPr>
          <p:spPr>
            <a:xfrm>
              <a:off x="3131775" y="10918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9" name="Freeform 500">
              <a:extLst>
                <a:ext uri="{FF2B5EF4-FFF2-40B4-BE49-F238E27FC236}">
                  <a16:creationId xmlns:a16="http://schemas.microsoft.com/office/drawing/2014/main" id="{89E563E6-F802-D043-CC31-758D1714B029}"/>
                </a:ext>
              </a:extLst>
            </p:cNvPr>
            <p:cNvSpPr/>
            <p:nvPr/>
          </p:nvSpPr>
          <p:spPr>
            <a:xfrm>
              <a:off x="3216380" y="11220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0" name="Freeform 501">
              <a:extLst>
                <a:ext uri="{FF2B5EF4-FFF2-40B4-BE49-F238E27FC236}">
                  <a16:creationId xmlns:a16="http://schemas.microsoft.com/office/drawing/2014/main" id="{B944CEC2-BA31-8A91-CDCC-ED1344D171E4}"/>
                </a:ext>
              </a:extLst>
            </p:cNvPr>
            <p:cNvSpPr/>
            <p:nvPr/>
          </p:nvSpPr>
          <p:spPr>
            <a:xfrm>
              <a:off x="3246597" y="10918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1" name="Freeform 502">
              <a:extLst>
                <a:ext uri="{FF2B5EF4-FFF2-40B4-BE49-F238E27FC236}">
                  <a16:creationId xmlns:a16="http://schemas.microsoft.com/office/drawing/2014/main" id="{C745D797-DCCE-B17F-9192-C5A29AC846AC}"/>
                </a:ext>
              </a:extLst>
            </p:cNvPr>
            <p:cNvSpPr/>
            <p:nvPr/>
          </p:nvSpPr>
          <p:spPr>
            <a:xfrm>
              <a:off x="3236021" y="11220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2" name="Freeform 503">
              <a:extLst>
                <a:ext uri="{FF2B5EF4-FFF2-40B4-BE49-F238E27FC236}">
                  <a16:creationId xmlns:a16="http://schemas.microsoft.com/office/drawing/2014/main" id="{33D36913-79F8-F3DF-943E-599AEED95B91}"/>
                </a:ext>
              </a:extLst>
            </p:cNvPr>
            <p:cNvSpPr/>
            <p:nvPr/>
          </p:nvSpPr>
          <p:spPr>
            <a:xfrm>
              <a:off x="3266237" y="10918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3" name="Freeform 504">
              <a:extLst>
                <a:ext uri="{FF2B5EF4-FFF2-40B4-BE49-F238E27FC236}">
                  <a16:creationId xmlns:a16="http://schemas.microsoft.com/office/drawing/2014/main" id="{2BBBBEE9-C756-05A9-750D-4C3C747DF759}"/>
                </a:ext>
              </a:extLst>
            </p:cNvPr>
            <p:cNvSpPr/>
            <p:nvPr/>
          </p:nvSpPr>
          <p:spPr>
            <a:xfrm>
              <a:off x="3282856" y="112206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4" name="Freeform 505">
              <a:extLst>
                <a:ext uri="{FF2B5EF4-FFF2-40B4-BE49-F238E27FC236}">
                  <a16:creationId xmlns:a16="http://schemas.microsoft.com/office/drawing/2014/main" id="{E1FB25BF-31D4-98B6-8C17-D3AB8176F132}"/>
                </a:ext>
              </a:extLst>
            </p:cNvPr>
            <p:cNvSpPr/>
            <p:nvPr/>
          </p:nvSpPr>
          <p:spPr>
            <a:xfrm>
              <a:off x="3313073" y="109183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5" name="Freeform 506">
              <a:extLst>
                <a:ext uri="{FF2B5EF4-FFF2-40B4-BE49-F238E27FC236}">
                  <a16:creationId xmlns:a16="http://schemas.microsoft.com/office/drawing/2014/main" id="{9B72E620-0877-A525-42EF-77D5EBFFD6C1}"/>
                </a:ext>
              </a:extLst>
            </p:cNvPr>
            <p:cNvSpPr/>
            <p:nvPr/>
          </p:nvSpPr>
          <p:spPr>
            <a:xfrm>
              <a:off x="3310051" y="11462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6" name="Freeform 507">
              <a:extLst>
                <a:ext uri="{FF2B5EF4-FFF2-40B4-BE49-F238E27FC236}">
                  <a16:creationId xmlns:a16="http://schemas.microsoft.com/office/drawing/2014/main" id="{4B6486DE-DEA3-8C4F-87CC-66DB7E0F9BC1}"/>
                </a:ext>
              </a:extLst>
            </p:cNvPr>
            <p:cNvSpPr/>
            <p:nvPr/>
          </p:nvSpPr>
          <p:spPr>
            <a:xfrm>
              <a:off x="3340267" y="11160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7" name="Freeform 508">
              <a:extLst>
                <a:ext uri="{FF2B5EF4-FFF2-40B4-BE49-F238E27FC236}">
                  <a16:creationId xmlns:a16="http://schemas.microsoft.com/office/drawing/2014/main" id="{44F99A86-ECA9-8FA1-9CEF-7CF05A862FF6}"/>
                </a:ext>
              </a:extLst>
            </p:cNvPr>
            <p:cNvSpPr/>
            <p:nvPr/>
          </p:nvSpPr>
          <p:spPr>
            <a:xfrm>
              <a:off x="3350843" y="114625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8" name="Freeform 509">
              <a:extLst>
                <a:ext uri="{FF2B5EF4-FFF2-40B4-BE49-F238E27FC236}">
                  <a16:creationId xmlns:a16="http://schemas.microsoft.com/office/drawing/2014/main" id="{C3C40188-D818-F16D-24D9-A3848BE30EF2}"/>
                </a:ext>
              </a:extLst>
            </p:cNvPr>
            <p:cNvSpPr/>
            <p:nvPr/>
          </p:nvSpPr>
          <p:spPr>
            <a:xfrm>
              <a:off x="3381060" y="111601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79" name="Freeform 510">
              <a:extLst>
                <a:ext uri="{FF2B5EF4-FFF2-40B4-BE49-F238E27FC236}">
                  <a16:creationId xmlns:a16="http://schemas.microsoft.com/office/drawing/2014/main" id="{602E7D07-6681-EBE2-8794-B2397E51498F}"/>
                </a:ext>
              </a:extLst>
            </p:cNvPr>
            <p:cNvSpPr/>
            <p:nvPr/>
          </p:nvSpPr>
          <p:spPr>
            <a:xfrm>
              <a:off x="3653007" y="122032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0" name="Freeform 511">
              <a:extLst>
                <a:ext uri="{FF2B5EF4-FFF2-40B4-BE49-F238E27FC236}">
                  <a16:creationId xmlns:a16="http://schemas.microsoft.com/office/drawing/2014/main" id="{08E8E7DC-C7CD-84DC-6447-638DE617D998}"/>
                </a:ext>
              </a:extLst>
            </p:cNvPr>
            <p:cNvSpPr/>
            <p:nvPr/>
          </p:nvSpPr>
          <p:spPr>
            <a:xfrm>
              <a:off x="3683223" y="119009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1" name="Freeform 512">
              <a:extLst>
                <a:ext uri="{FF2B5EF4-FFF2-40B4-BE49-F238E27FC236}">
                  <a16:creationId xmlns:a16="http://schemas.microsoft.com/office/drawing/2014/main" id="{ED4460BD-22CB-1066-5A66-DD6FE8C5E631}"/>
                </a:ext>
              </a:extLst>
            </p:cNvPr>
            <p:cNvSpPr/>
            <p:nvPr/>
          </p:nvSpPr>
          <p:spPr>
            <a:xfrm>
              <a:off x="3733080" y="122032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2" name="Freeform 513">
              <a:extLst>
                <a:ext uri="{FF2B5EF4-FFF2-40B4-BE49-F238E27FC236}">
                  <a16:creationId xmlns:a16="http://schemas.microsoft.com/office/drawing/2014/main" id="{D07905C1-667F-1607-BA9F-AEB5548CBB40}"/>
                </a:ext>
              </a:extLst>
            </p:cNvPr>
            <p:cNvSpPr/>
            <p:nvPr/>
          </p:nvSpPr>
          <p:spPr>
            <a:xfrm>
              <a:off x="3763296" y="119009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3" name="Freeform 514">
              <a:extLst>
                <a:ext uri="{FF2B5EF4-FFF2-40B4-BE49-F238E27FC236}">
                  <a16:creationId xmlns:a16="http://schemas.microsoft.com/office/drawing/2014/main" id="{BF9802EE-2BB0-7EE2-7001-5BF5B7B81D30}"/>
                </a:ext>
              </a:extLst>
            </p:cNvPr>
            <p:cNvSpPr/>
            <p:nvPr/>
          </p:nvSpPr>
          <p:spPr>
            <a:xfrm>
              <a:off x="3955170" y="131859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4" name="Freeform 515">
              <a:extLst>
                <a:ext uri="{FF2B5EF4-FFF2-40B4-BE49-F238E27FC236}">
                  <a16:creationId xmlns:a16="http://schemas.microsoft.com/office/drawing/2014/main" id="{6017616B-DD25-C647-BB29-F5765FDBCF5F}"/>
                </a:ext>
              </a:extLst>
            </p:cNvPr>
            <p:cNvSpPr/>
            <p:nvPr/>
          </p:nvSpPr>
          <p:spPr>
            <a:xfrm>
              <a:off x="3985387" y="128835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5" name="Freeform 516">
              <a:extLst>
                <a:ext uri="{FF2B5EF4-FFF2-40B4-BE49-F238E27FC236}">
                  <a16:creationId xmlns:a16="http://schemas.microsoft.com/office/drawing/2014/main" id="{DB9D69F6-DB1A-C665-3FA7-0F3B1BA2B080}"/>
                </a:ext>
              </a:extLst>
            </p:cNvPr>
            <p:cNvSpPr/>
            <p:nvPr/>
          </p:nvSpPr>
          <p:spPr>
            <a:xfrm>
              <a:off x="4183304" y="144406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6" name="Freeform 517">
              <a:extLst>
                <a:ext uri="{FF2B5EF4-FFF2-40B4-BE49-F238E27FC236}">
                  <a16:creationId xmlns:a16="http://schemas.microsoft.com/office/drawing/2014/main" id="{10999372-0190-4430-6232-4CE1491DA0CC}"/>
                </a:ext>
              </a:extLst>
            </p:cNvPr>
            <p:cNvSpPr/>
            <p:nvPr/>
          </p:nvSpPr>
          <p:spPr>
            <a:xfrm>
              <a:off x="4213520" y="141383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7" name="Freeform 518">
              <a:extLst>
                <a:ext uri="{FF2B5EF4-FFF2-40B4-BE49-F238E27FC236}">
                  <a16:creationId xmlns:a16="http://schemas.microsoft.com/office/drawing/2014/main" id="{67932992-A6D4-2528-7A0F-209F4A3D3787}"/>
                </a:ext>
              </a:extLst>
            </p:cNvPr>
            <p:cNvSpPr/>
            <p:nvPr/>
          </p:nvSpPr>
          <p:spPr>
            <a:xfrm>
              <a:off x="4512662" y="169653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8" name="Freeform 519">
              <a:extLst>
                <a:ext uri="{FF2B5EF4-FFF2-40B4-BE49-F238E27FC236}">
                  <a16:creationId xmlns:a16="http://schemas.microsoft.com/office/drawing/2014/main" id="{830D61AE-C6FD-4C75-950A-2BA5FACDC36A}"/>
                </a:ext>
              </a:extLst>
            </p:cNvPr>
            <p:cNvSpPr/>
            <p:nvPr/>
          </p:nvSpPr>
          <p:spPr>
            <a:xfrm>
              <a:off x="4542878" y="166629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9" name="Freeform 520">
              <a:extLst>
                <a:ext uri="{FF2B5EF4-FFF2-40B4-BE49-F238E27FC236}">
                  <a16:creationId xmlns:a16="http://schemas.microsoft.com/office/drawing/2014/main" id="{429D058F-68AC-7F20-2BF1-C3932E400155}"/>
                </a:ext>
              </a:extLst>
            </p:cNvPr>
            <p:cNvSpPr/>
            <p:nvPr/>
          </p:nvSpPr>
          <p:spPr>
            <a:xfrm>
              <a:off x="4539857" y="169653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0" name="Freeform 521">
              <a:extLst>
                <a:ext uri="{FF2B5EF4-FFF2-40B4-BE49-F238E27FC236}">
                  <a16:creationId xmlns:a16="http://schemas.microsoft.com/office/drawing/2014/main" id="{078F1867-95EC-8D4D-11A8-9DD987A6354E}"/>
                </a:ext>
              </a:extLst>
            </p:cNvPr>
            <p:cNvSpPr/>
            <p:nvPr/>
          </p:nvSpPr>
          <p:spPr>
            <a:xfrm>
              <a:off x="4570073" y="166629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1" name="Freeform 522">
              <a:extLst>
                <a:ext uri="{FF2B5EF4-FFF2-40B4-BE49-F238E27FC236}">
                  <a16:creationId xmlns:a16="http://schemas.microsoft.com/office/drawing/2014/main" id="{2837CA97-36C3-81B1-89CA-4097A3618992}"/>
                </a:ext>
              </a:extLst>
            </p:cNvPr>
            <p:cNvSpPr/>
            <p:nvPr/>
          </p:nvSpPr>
          <p:spPr>
            <a:xfrm>
              <a:off x="4795185" y="192782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2" name="Freeform 523">
              <a:extLst>
                <a:ext uri="{FF2B5EF4-FFF2-40B4-BE49-F238E27FC236}">
                  <a16:creationId xmlns:a16="http://schemas.microsoft.com/office/drawing/2014/main" id="{421397EE-5CCE-2AC7-5C0B-771E39B17FEA}"/>
                </a:ext>
              </a:extLst>
            </p:cNvPr>
            <p:cNvSpPr/>
            <p:nvPr/>
          </p:nvSpPr>
          <p:spPr>
            <a:xfrm>
              <a:off x="4825401" y="189759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3" name="Freeform 524">
              <a:extLst>
                <a:ext uri="{FF2B5EF4-FFF2-40B4-BE49-F238E27FC236}">
                  <a16:creationId xmlns:a16="http://schemas.microsoft.com/office/drawing/2014/main" id="{E5D50B1F-AF74-F2C0-2E76-151CE44067BA}"/>
                </a:ext>
              </a:extLst>
            </p:cNvPr>
            <p:cNvSpPr/>
            <p:nvPr/>
          </p:nvSpPr>
          <p:spPr>
            <a:xfrm>
              <a:off x="5036915" y="203214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4" name="Freeform 525">
              <a:extLst>
                <a:ext uri="{FF2B5EF4-FFF2-40B4-BE49-F238E27FC236}">
                  <a16:creationId xmlns:a16="http://schemas.microsoft.com/office/drawing/2014/main" id="{853435DB-A8A1-692F-9643-20E2019D8D0A}"/>
                </a:ext>
              </a:extLst>
            </p:cNvPr>
            <p:cNvSpPr/>
            <p:nvPr/>
          </p:nvSpPr>
          <p:spPr>
            <a:xfrm>
              <a:off x="5067132" y="2001905"/>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5" name="Freeform 526">
              <a:extLst>
                <a:ext uri="{FF2B5EF4-FFF2-40B4-BE49-F238E27FC236}">
                  <a16:creationId xmlns:a16="http://schemas.microsoft.com/office/drawing/2014/main" id="{08779971-C3B4-F9AC-AEC4-7E71B2BD5AEE}"/>
                </a:ext>
              </a:extLst>
            </p:cNvPr>
            <p:cNvSpPr/>
            <p:nvPr/>
          </p:nvSpPr>
          <p:spPr>
            <a:xfrm>
              <a:off x="5352676" y="216215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6" name="Freeform 527">
              <a:extLst>
                <a:ext uri="{FF2B5EF4-FFF2-40B4-BE49-F238E27FC236}">
                  <a16:creationId xmlns:a16="http://schemas.microsoft.com/office/drawing/2014/main" id="{0D1D1A11-586A-092B-ECE7-88FEFDA38446}"/>
                </a:ext>
              </a:extLst>
            </p:cNvPr>
            <p:cNvSpPr/>
            <p:nvPr/>
          </p:nvSpPr>
          <p:spPr>
            <a:xfrm>
              <a:off x="5382893" y="213191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7" name="Freeform 528">
              <a:extLst>
                <a:ext uri="{FF2B5EF4-FFF2-40B4-BE49-F238E27FC236}">
                  <a16:creationId xmlns:a16="http://schemas.microsoft.com/office/drawing/2014/main" id="{CE6448DE-0479-5159-D3DE-CF818B2E1B7C}"/>
                </a:ext>
              </a:extLst>
            </p:cNvPr>
            <p:cNvSpPr/>
            <p:nvPr/>
          </p:nvSpPr>
          <p:spPr>
            <a:xfrm>
              <a:off x="5533974" y="224227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8" name="Freeform 529">
              <a:extLst>
                <a:ext uri="{FF2B5EF4-FFF2-40B4-BE49-F238E27FC236}">
                  <a16:creationId xmlns:a16="http://schemas.microsoft.com/office/drawing/2014/main" id="{1ED2BA2E-EAD6-D78C-5D7C-0EC41C6E6DF1}"/>
                </a:ext>
              </a:extLst>
            </p:cNvPr>
            <p:cNvSpPr/>
            <p:nvPr/>
          </p:nvSpPr>
          <p:spPr>
            <a:xfrm>
              <a:off x="5564191" y="221203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99" name="Freeform 530">
              <a:extLst>
                <a:ext uri="{FF2B5EF4-FFF2-40B4-BE49-F238E27FC236}">
                  <a16:creationId xmlns:a16="http://schemas.microsoft.com/office/drawing/2014/main" id="{B244060A-C8DA-5B33-812C-DC3215A7ACA4}"/>
                </a:ext>
              </a:extLst>
            </p:cNvPr>
            <p:cNvSpPr/>
            <p:nvPr/>
          </p:nvSpPr>
          <p:spPr>
            <a:xfrm>
              <a:off x="5540018" y="2242274"/>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0" name="Freeform 531">
              <a:extLst>
                <a:ext uri="{FF2B5EF4-FFF2-40B4-BE49-F238E27FC236}">
                  <a16:creationId xmlns:a16="http://schemas.microsoft.com/office/drawing/2014/main" id="{3BBD2C5C-2311-8CA4-B30C-E498C3F04A5F}"/>
                </a:ext>
              </a:extLst>
            </p:cNvPr>
            <p:cNvSpPr/>
            <p:nvPr/>
          </p:nvSpPr>
          <p:spPr>
            <a:xfrm>
              <a:off x="5570234" y="2212039"/>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1" name="Freeform 532">
              <a:extLst>
                <a:ext uri="{FF2B5EF4-FFF2-40B4-BE49-F238E27FC236}">
                  <a16:creationId xmlns:a16="http://schemas.microsoft.com/office/drawing/2014/main" id="{16580CD8-5679-780A-518C-B21A65BAE027}"/>
                </a:ext>
              </a:extLst>
            </p:cNvPr>
            <p:cNvSpPr/>
            <p:nvPr/>
          </p:nvSpPr>
          <p:spPr>
            <a:xfrm>
              <a:off x="5547572" y="226948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2" name="Freeform 533">
              <a:extLst>
                <a:ext uri="{FF2B5EF4-FFF2-40B4-BE49-F238E27FC236}">
                  <a16:creationId xmlns:a16="http://schemas.microsoft.com/office/drawing/2014/main" id="{6C097CD0-1173-E674-94D8-31AFF897040F}"/>
                </a:ext>
              </a:extLst>
            </p:cNvPr>
            <p:cNvSpPr/>
            <p:nvPr/>
          </p:nvSpPr>
          <p:spPr>
            <a:xfrm>
              <a:off x="5577788" y="223925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3" name="Freeform 534">
              <a:extLst>
                <a:ext uri="{FF2B5EF4-FFF2-40B4-BE49-F238E27FC236}">
                  <a16:creationId xmlns:a16="http://schemas.microsoft.com/office/drawing/2014/main" id="{5AF68A5D-62D2-F33A-9211-D86705ABE83D}"/>
                </a:ext>
              </a:extLst>
            </p:cNvPr>
            <p:cNvSpPr/>
            <p:nvPr/>
          </p:nvSpPr>
          <p:spPr>
            <a:xfrm>
              <a:off x="5627645" y="2296697"/>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4" name="Freeform 535">
              <a:extLst>
                <a:ext uri="{FF2B5EF4-FFF2-40B4-BE49-F238E27FC236}">
                  <a16:creationId xmlns:a16="http://schemas.microsoft.com/office/drawing/2014/main" id="{5B7921C8-9A7E-B9BC-50AB-4D05AC7EB30C}"/>
                </a:ext>
              </a:extLst>
            </p:cNvPr>
            <p:cNvSpPr/>
            <p:nvPr/>
          </p:nvSpPr>
          <p:spPr>
            <a:xfrm>
              <a:off x="5657861" y="2266462"/>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5" name="Freeform 536">
              <a:extLst>
                <a:ext uri="{FF2B5EF4-FFF2-40B4-BE49-F238E27FC236}">
                  <a16:creationId xmlns:a16="http://schemas.microsoft.com/office/drawing/2014/main" id="{E3F85494-CE0A-41D1-410C-47F002A833B2}"/>
                </a:ext>
              </a:extLst>
            </p:cNvPr>
            <p:cNvSpPr/>
            <p:nvPr/>
          </p:nvSpPr>
          <p:spPr>
            <a:xfrm>
              <a:off x="5695632" y="232390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6" name="Freeform 537">
              <a:extLst>
                <a:ext uri="{FF2B5EF4-FFF2-40B4-BE49-F238E27FC236}">
                  <a16:creationId xmlns:a16="http://schemas.microsoft.com/office/drawing/2014/main" id="{EBEE5699-ED67-C6A6-0203-A84622FC8607}"/>
                </a:ext>
              </a:extLst>
            </p:cNvPr>
            <p:cNvSpPr/>
            <p:nvPr/>
          </p:nvSpPr>
          <p:spPr>
            <a:xfrm>
              <a:off x="5725848" y="229367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7" name="Freeform 538">
              <a:extLst>
                <a:ext uri="{FF2B5EF4-FFF2-40B4-BE49-F238E27FC236}">
                  <a16:creationId xmlns:a16="http://schemas.microsoft.com/office/drawing/2014/main" id="{94835B86-5CFA-7FC0-673E-E64084BEDCB3}"/>
                </a:ext>
              </a:extLst>
            </p:cNvPr>
            <p:cNvSpPr/>
            <p:nvPr/>
          </p:nvSpPr>
          <p:spPr>
            <a:xfrm>
              <a:off x="5715273" y="235263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8" name="Freeform 539">
              <a:extLst>
                <a:ext uri="{FF2B5EF4-FFF2-40B4-BE49-F238E27FC236}">
                  <a16:creationId xmlns:a16="http://schemas.microsoft.com/office/drawing/2014/main" id="{AF1A5DB9-A0B2-7AF9-33D2-FE44A8DEA25D}"/>
                </a:ext>
              </a:extLst>
            </p:cNvPr>
            <p:cNvSpPr/>
            <p:nvPr/>
          </p:nvSpPr>
          <p:spPr>
            <a:xfrm>
              <a:off x="5745489" y="232239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9" name="Freeform 540">
              <a:extLst>
                <a:ext uri="{FF2B5EF4-FFF2-40B4-BE49-F238E27FC236}">
                  <a16:creationId xmlns:a16="http://schemas.microsoft.com/office/drawing/2014/main" id="{5C01FCAD-8889-5ABE-908C-60C451F1BB60}"/>
                </a:ext>
              </a:extLst>
            </p:cNvPr>
            <p:cNvSpPr/>
            <p:nvPr/>
          </p:nvSpPr>
          <p:spPr>
            <a:xfrm>
              <a:off x="5721316" y="23798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0" name="Freeform 541">
              <a:extLst>
                <a:ext uri="{FF2B5EF4-FFF2-40B4-BE49-F238E27FC236}">
                  <a16:creationId xmlns:a16="http://schemas.microsoft.com/office/drawing/2014/main" id="{18C37BE9-F4FB-F035-36CC-1886D5EC2C5F}"/>
                </a:ext>
              </a:extLst>
            </p:cNvPr>
            <p:cNvSpPr/>
            <p:nvPr/>
          </p:nvSpPr>
          <p:spPr>
            <a:xfrm>
              <a:off x="5751532" y="23496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1" name="Freeform 542">
              <a:extLst>
                <a:ext uri="{FF2B5EF4-FFF2-40B4-BE49-F238E27FC236}">
                  <a16:creationId xmlns:a16="http://schemas.microsoft.com/office/drawing/2014/main" id="{ECC9C269-6EE3-7129-4D5F-33E8447958B9}"/>
                </a:ext>
              </a:extLst>
            </p:cNvPr>
            <p:cNvSpPr/>
            <p:nvPr/>
          </p:nvSpPr>
          <p:spPr>
            <a:xfrm>
              <a:off x="5802900" y="23798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2" name="Freeform 543">
              <a:extLst>
                <a:ext uri="{FF2B5EF4-FFF2-40B4-BE49-F238E27FC236}">
                  <a16:creationId xmlns:a16="http://schemas.microsoft.com/office/drawing/2014/main" id="{A6363F3D-F9F4-F02B-ECCF-88E595DDE347}"/>
                </a:ext>
              </a:extLst>
            </p:cNvPr>
            <p:cNvSpPr/>
            <p:nvPr/>
          </p:nvSpPr>
          <p:spPr>
            <a:xfrm>
              <a:off x="5833116" y="23496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3" name="Freeform 544">
              <a:extLst>
                <a:ext uri="{FF2B5EF4-FFF2-40B4-BE49-F238E27FC236}">
                  <a16:creationId xmlns:a16="http://schemas.microsoft.com/office/drawing/2014/main" id="{D344C3BD-771E-FE4F-0F69-C21796C21956}"/>
                </a:ext>
              </a:extLst>
            </p:cNvPr>
            <p:cNvSpPr/>
            <p:nvPr/>
          </p:nvSpPr>
          <p:spPr>
            <a:xfrm>
              <a:off x="5822541" y="23798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4" name="Freeform 545">
              <a:extLst>
                <a:ext uri="{FF2B5EF4-FFF2-40B4-BE49-F238E27FC236}">
                  <a16:creationId xmlns:a16="http://schemas.microsoft.com/office/drawing/2014/main" id="{62CCC7E0-47E7-7AD4-D615-037FD9AB1BE4}"/>
                </a:ext>
              </a:extLst>
            </p:cNvPr>
            <p:cNvSpPr/>
            <p:nvPr/>
          </p:nvSpPr>
          <p:spPr>
            <a:xfrm>
              <a:off x="5852757" y="23496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5" name="Freeform 546">
              <a:extLst>
                <a:ext uri="{FF2B5EF4-FFF2-40B4-BE49-F238E27FC236}">
                  <a16:creationId xmlns:a16="http://schemas.microsoft.com/office/drawing/2014/main" id="{6674ADB7-A671-0E3A-513C-F2A65BD032D5}"/>
                </a:ext>
              </a:extLst>
            </p:cNvPr>
            <p:cNvSpPr/>
            <p:nvPr/>
          </p:nvSpPr>
          <p:spPr>
            <a:xfrm>
              <a:off x="5822541" y="23798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6" name="Freeform 547">
              <a:extLst>
                <a:ext uri="{FF2B5EF4-FFF2-40B4-BE49-F238E27FC236}">
                  <a16:creationId xmlns:a16="http://schemas.microsoft.com/office/drawing/2014/main" id="{953585B5-4EC2-5CFF-6927-7576B5374E90}"/>
                </a:ext>
              </a:extLst>
            </p:cNvPr>
            <p:cNvSpPr/>
            <p:nvPr/>
          </p:nvSpPr>
          <p:spPr>
            <a:xfrm>
              <a:off x="5852757" y="23496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7" name="Freeform 548">
              <a:extLst>
                <a:ext uri="{FF2B5EF4-FFF2-40B4-BE49-F238E27FC236}">
                  <a16:creationId xmlns:a16="http://schemas.microsoft.com/office/drawing/2014/main" id="{5055745A-0C50-D494-69CC-875E8B0EC210}"/>
                </a:ext>
              </a:extLst>
            </p:cNvPr>
            <p:cNvSpPr/>
            <p:nvPr/>
          </p:nvSpPr>
          <p:spPr>
            <a:xfrm>
              <a:off x="5830095" y="237984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8" name="Freeform 549">
              <a:extLst>
                <a:ext uri="{FF2B5EF4-FFF2-40B4-BE49-F238E27FC236}">
                  <a16:creationId xmlns:a16="http://schemas.microsoft.com/office/drawing/2014/main" id="{C856DD88-EEB0-4815-6DD4-94D97BD44360}"/>
                </a:ext>
              </a:extLst>
            </p:cNvPr>
            <p:cNvSpPr/>
            <p:nvPr/>
          </p:nvSpPr>
          <p:spPr>
            <a:xfrm>
              <a:off x="5860311" y="234960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9" name="Freeform 550">
              <a:extLst>
                <a:ext uri="{FF2B5EF4-FFF2-40B4-BE49-F238E27FC236}">
                  <a16:creationId xmlns:a16="http://schemas.microsoft.com/office/drawing/2014/main" id="{AC35D1AD-7822-1767-AA50-E0C8C53C8FAE}"/>
                </a:ext>
              </a:extLst>
            </p:cNvPr>
            <p:cNvSpPr/>
            <p:nvPr/>
          </p:nvSpPr>
          <p:spPr>
            <a:xfrm>
              <a:off x="5849735" y="24100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0" name="Freeform 551">
              <a:extLst>
                <a:ext uri="{FF2B5EF4-FFF2-40B4-BE49-F238E27FC236}">
                  <a16:creationId xmlns:a16="http://schemas.microsoft.com/office/drawing/2014/main" id="{FF8407B3-BBDE-AC01-F25E-624435EF43CB}"/>
                </a:ext>
              </a:extLst>
            </p:cNvPr>
            <p:cNvSpPr/>
            <p:nvPr/>
          </p:nvSpPr>
          <p:spPr>
            <a:xfrm>
              <a:off x="5879952" y="23798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1" name="Freeform 552">
              <a:extLst>
                <a:ext uri="{FF2B5EF4-FFF2-40B4-BE49-F238E27FC236}">
                  <a16:creationId xmlns:a16="http://schemas.microsoft.com/office/drawing/2014/main" id="{85301696-C720-0039-CB9E-B9591AD471AA}"/>
                </a:ext>
              </a:extLst>
            </p:cNvPr>
            <p:cNvSpPr/>
            <p:nvPr/>
          </p:nvSpPr>
          <p:spPr>
            <a:xfrm>
              <a:off x="5869376" y="241007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2" name="Freeform 553">
              <a:extLst>
                <a:ext uri="{FF2B5EF4-FFF2-40B4-BE49-F238E27FC236}">
                  <a16:creationId xmlns:a16="http://schemas.microsoft.com/office/drawing/2014/main" id="{B7DD508D-DDF7-3BA3-A573-F475DD85CD8B}"/>
                </a:ext>
              </a:extLst>
            </p:cNvPr>
            <p:cNvSpPr/>
            <p:nvPr/>
          </p:nvSpPr>
          <p:spPr>
            <a:xfrm>
              <a:off x="5899592" y="237984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3" name="Freeform 554">
              <a:extLst>
                <a:ext uri="{FF2B5EF4-FFF2-40B4-BE49-F238E27FC236}">
                  <a16:creationId xmlns:a16="http://schemas.microsoft.com/office/drawing/2014/main" id="{B201EB5C-4740-860C-3F98-BFE6DCC36232}"/>
                </a:ext>
              </a:extLst>
            </p:cNvPr>
            <p:cNvSpPr/>
            <p:nvPr/>
          </p:nvSpPr>
          <p:spPr>
            <a:xfrm>
              <a:off x="6044631" y="25340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4" name="Freeform 555">
              <a:extLst>
                <a:ext uri="{FF2B5EF4-FFF2-40B4-BE49-F238E27FC236}">
                  <a16:creationId xmlns:a16="http://schemas.microsoft.com/office/drawing/2014/main" id="{81AC20C6-CC48-CB9D-6438-9E9731596851}"/>
                </a:ext>
              </a:extLst>
            </p:cNvPr>
            <p:cNvSpPr/>
            <p:nvPr/>
          </p:nvSpPr>
          <p:spPr>
            <a:xfrm>
              <a:off x="6074847" y="25038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5" name="Freeform 556">
              <a:extLst>
                <a:ext uri="{FF2B5EF4-FFF2-40B4-BE49-F238E27FC236}">
                  <a16:creationId xmlns:a16="http://schemas.microsoft.com/office/drawing/2014/main" id="{2BF22D5B-3E0C-3BF3-9FEE-76B19DB4A042}"/>
                </a:ext>
              </a:extLst>
            </p:cNvPr>
            <p:cNvSpPr/>
            <p:nvPr/>
          </p:nvSpPr>
          <p:spPr>
            <a:xfrm>
              <a:off x="6050674" y="253404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6" name="Freeform 557">
              <a:extLst>
                <a:ext uri="{FF2B5EF4-FFF2-40B4-BE49-F238E27FC236}">
                  <a16:creationId xmlns:a16="http://schemas.microsoft.com/office/drawing/2014/main" id="{35DE73F9-BCBA-FA13-A4F3-7A822BDC6247}"/>
                </a:ext>
              </a:extLst>
            </p:cNvPr>
            <p:cNvSpPr/>
            <p:nvPr/>
          </p:nvSpPr>
          <p:spPr>
            <a:xfrm>
              <a:off x="6080890" y="250380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7" name="Freeform 558">
              <a:extLst>
                <a:ext uri="{FF2B5EF4-FFF2-40B4-BE49-F238E27FC236}">
                  <a16:creationId xmlns:a16="http://schemas.microsoft.com/office/drawing/2014/main" id="{C46DE524-4B43-4A52-9756-983924596310}"/>
                </a:ext>
              </a:extLst>
            </p:cNvPr>
            <p:cNvSpPr/>
            <p:nvPr/>
          </p:nvSpPr>
          <p:spPr>
            <a:xfrm>
              <a:off x="6105063" y="2565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8" name="Freeform 559">
              <a:extLst>
                <a:ext uri="{FF2B5EF4-FFF2-40B4-BE49-F238E27FC236}">
                  <a16:creationId xmlns:a16="http://schemas.microsoft.com/office/drawing/2014/main" id="{E01A085C-D516-B13C-E683-60856D72EBAC}"/>
                </a:ext>
              </a:extLst>
            </p:cNvPr>
            <p:cNvSpPr/>
            <p:nvPr/>
          </p:nvSpPr>
          <p:spPr>
            <a:xfrm>
              <a:off x="6135280" y="2535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9" name="Freeform 560">
              <a:extLst>
                <a:ext uri="{FF2B5EF4-FFF2-40B4-BE49-F238E27FC236}">
                  <a16:creationId xmlns:a16="http://schemas.microsoft.com/office/drawing/2014/main" id="{0DE6EF08-4533-A3B1-C25B-2A0457CD03DD}"/>
                </a:ext>
              </a:extLst>
            </p:cNvPr>
            <p:cNvSpPr/>
            <p:nvPr/>
          </p:nvSpPr>
          <p:spPr>
            <a:xfrm>
              <a:off x="6105063" y="2565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0" name="Freeform 561">
              <a:extLst>
                <a:ext uri="{FF2B5EF4-FFF2-40B4-BE49-F238E27FC236}">
                  <a16:creationId xmlns:a16="http://schemas.microsoft.com/office/drawing/2014/main" id="{9A490795-D9C9-1889-B9B0-8F98DB013DB4}"/>
                </a:ext>
              </a:extLst>
            </p:cNvPr>
            <p:cNvSpPr/>
            <p:nvPr/>
          </p:nvSpPr>
          <p:spPr>
            <a:xfrm>
              <a:off x="6135280" y="2535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1" name="Freeform 562">
              <a:extLst>
                <a:ext uri="{FF2B5EF4-FFF2-40B4-BE49-F238E27FC236}">
                  <a16:creationId xmlns:a16="http://schemas.microsoft.com/office/drawing/2014/main" id="{18A6EA12-B06D-4FBE-9478-09331F871806}"/>
                </a:ext>
              </a:extLst>
            </p:cNvPr>
            <p:cNvSpPr/>
            <p:nvPr/>
          </p:nvSpPr>
          <p:spPr>
            <a:xfrm>
              <a:off x="6105063" y="2565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2" name="Freeform 563">
              <a:extLst>
                <a:ext uri="{FF2B5EF4-FFF2-40B4-BE49-F238E27FC236}">
                  <a16:creationId xmlns:a16="http://schemas.microsoft.com/office/drawing/2014/main" id="{7F0D63C2-0567-0CE4-B62E-EA695CA21D3A}"/>
                </a:ext>
              </a:extLst>
            </p:cNvPr>
            <p:cNvSpPr/>
            <p:nvPr/>
          </p:nvSpPr>
          <p:spPr>
            <a:xfrm>
              <a:off x="6135280" y="2535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3" name="Freeform 564">
              <a:extLst>
                <a:ext uri="{FF2B5EF4-FFF2-40B4-BE49-F238E27FC236}">
                  <a16:creationId xmlns:a16="http://schemas.microsoft.com/office/drawing/2014/main" id="{7A282DF9-CC12-F220-CAFA-044A94960235}"/>
                </a:ext>
              </a:extLst>
            </p:cNvPr>
            <p:cNvSpPr/>
            <p:nvPr/>
          </p:nvSpPr>
          <p:spPr>
            <a:xfrm>
              <a:off x="6118661" y="2565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4" name="Freeform 565">
              <a:extLst>
                <a:ext uri="{FF2B5EF4-FFF2-40B4-BE49-F238E27FC236}">
                  <a16:creationId xmlns:a16="http://schemas.microsoft.com/office/drawing/2014/main" id="{EF46FC3F-62C8-AA13-88C7-B70FD0533DBE}"/>
                </a:ext>
              </a:extLst>
            </p:cNvPr>
            <p:cNvSpPr/>
            <p:nvPr/>
          </p:nvSpPr>
          <p:spPr>
            <a:xfrm>
              <a:off x="6148877" y="2535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5" name="Freeform 566">
              <a:extLst>
                <a:ext uri="{FF2B5EF4-FFF2-40B4-BE49-F238E27FC236}">
                  <a16:creationId xmlns:a16="http://schemas.microsoft.com/office/drawing/2014/main" id="{BEBE1D5B-2BA0-6C24-08E2-45D3003BAC0A}"/>
                </a:ext>
              </a:extLst>
            </p:cNvPr>
            <p:cNvSpPr/>
            <p:nvPr/>
          </p:nvSpPr>
          <p:spPr>
            <a:xfrm>
              <a:off x="6132258" y="256578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6" name="Freeform 567">
              <a:extLst>
                <a:ext uri="{FF2B5EF4-FFF2-40B4-BE49-F238E27FC236}">
                  <a16:creationId xmlns:a16="http://schemas.microsoft.com/office/drawing/2014/main" id="{654E16D5-1D96-94F9-A556-F830DD5215C3}"/>
                </a:ext>
              </a:extLst>
            </p:cNvPr>
            <p:cNvSpPr/>
            <p:nvPr/>
          </p:nvSpPr>
          <p:spPr>
            <a:xfrm>
              <a:off x="6162474" y="253555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7" name="Freeform 568">
              <a:extLst>
                <a:ext uri="{FF2B5EF4-FFF2-40B4-BE49-F238E27FC236}">
                  <a16:creationId xmlns:a16="http://schemas.microsoft.com/office/drawing/2014/main" id="{4CAE3E82-FC26-CB12-E69F-50E480061EB1}"/>
                </a:ext>
              </a:extLst>
            </p:cNvPr>
            <p:cNvSpPr/>
            <p:nvPr/>
          </p:nvSpPr>
          <p:spPr>
            <a:xfrm>
              <a:off x="6145855" y="260055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8" name="Freeform 569">
              <a:extLst>
                <a:ext uri="{FF2B5EF4-FFF2-40B4-BE49-F238E27FC236}">
                  <a16:creationId xmlns:a16="http://schemas.microsoft.com/office/drawing/2014/main" id="{89E99935-0384-3D04-1BDE-517E54BAA25A}"/>
                </a:ext>
              </a:extLst>
            </p:cNvPr>
            <p:cNvSpPr/>
            <p:nvPr/>
          </p:nvSpPr>
          <p:spPr>
            <a:xfrm>
              <a:off x="6176072" y="257032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39" name="Freeform 570">
              <a:extLst>
                <a:ext uri="{FF2B5EF4-FFF2-40B4-BE49-F238E27FC236}">
                  <a16:creationId xmlns:a16="http://schemas.microsoft.com/office/drawing/2014/main" id="{74810D70-020C-05E8-5663-C79E219DDFCA}"/>
                </a:ext>
              </a:extLst>
            </p:cNvPr>
            <p:cNvSpPr/>
            <p:nvPr/>
          </p:nvSpPr>
          <p:spPr>
            <a:xfrm>
              <a:off x="6192691" y="2635330"/>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0" name="Freeform 571">
              <a:extLst>
                <a:ext uri="{FF2B5EF4-FFF2-40B4-BE49-F238E27FC236}">
                  <a16:creationId xmlns:a16="http://schemas.microsoft.com/office/drawing/2014/main" id="{1DF9BB8D-2EC1-500E-7B65-02D766C5573D}"/>
                </a:ext>
              </a:extLst>
            </p:cNvPr>
            <p:cNvSpPr/>
            <p:nvPr/>
          </p:nvSpPr>
          <p:spPr>
            <a:xfrm>
              <a:off x="6222907" y="260509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1" name="Freeform 572">
              <a:extLst>
                <a:ext uri="{FF2B5EF4-FFF2-40B4-BE49-F238E27FC236}">
                  <a16:creationId xmlns:a16="http://schemas.microsoft.com/office/drawing/2014/main" id="{1A4521F5-F88C-A9AD-58DA-9319CED9EB46}"/>
                </a:ext>
              </a:extLst>
            </p:cNvPr>
            <p:cNvSpPr/>
            <p:nvPr/>
          </p:nvSpPr>
          <p:spPr>
            <a:xfrm>
              <a:off x="6212331"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2" name="Freeform 573">
              <a:extLst>
                <a:ext uri="{FF2B5EF4-FFF2-40B4-BE49-F238E27FC236}">
                  <a16:creationId xmlns:a16="http://schemas.microsoft.com/office/drawing/2014/main" id="{D39C60BC-9C0A-BB11-83FB-C21C045539A8}"/>
                </a:ext>
              </a:extLst>
            </p:cNvPr>
            <p:cNvSpPr/>
            <p:nvPr/>
          </p:nvSpPr>
          <p:spPr>
            <a:xfrm>
              <a:off x="6242548"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3" name="Freeform 574">
              <a:extLst>
                <a:ext uri="{FF2B5EF4-FFF2-40B4-BE49-F238E27FC236}">
                  <a16:creationId xmlns:a16="http://schemas.microsoft.com/office/drawing/2014/main" id="{B3D3CA0E-A58B-5BF5-DA1F-4DD69FD019E9}"/>
                </a:ext>
              </a:extLst>
            </p:cNvPr>
            <p:cNvSpPr/>
            <p:nvPr/>
          </p:nvSpPr>
          <p:spPr>
            <a:xfrm>
              <a:off x="6253124"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4" name="Freeform 575">
              <a:extLst>
                <a:ext uri="{FF2B5EF4-FFF2-40B4-BE49-F238E27FC236}">
                  <a16:creationId xmlns:a16="http://schemas.microsoft.com/office/drawing/2014/main" id="{ABB1CD87-31DD-ADDD-5925-977E069F509E}"/>
                </a:ext>
              </a:extLst>
            </p:cNvPr>
            <p:cNvSpPr/>
            <p:nvPr/>
          </p:nvSpPr>
          <p:spPr>
            <a:xfrm>
              <a:off x="6283340"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5" name="Freeform 576">
              <a:extLst>
                <a:ext uri="{FF2B5EF4-FFF2-40B4-BE49-F238E27FC236}">
                  <a16:creationId xmlns:a16="http://schemas.microsoft.com/office/drawing/2014/main" id="{3A167E6D-6C4A-7228-2656-2D4B4AA6EF5B}"/>
                </a:ext>
              </a:extLst>
            </p:cNvPr>
            <p:cNvSpPr/>
            <p:nvPr/>
          </p:nvSpPr>
          <p:spPr>
            <a:xfrm>
              <a:off x="6266721"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6" name="Freeform 577">
              <a:extLst>
                <a:ext uri="{FF2B5EF4-FFF2-40B4-BE49-F238E27FC236}">
                  <a16:creationId xmlns:a16="http://schemas.microsoft.com/office/drawing/2014/main" id="{05A97033-65B7-59AE-4D1D-1619E93A6858}"/>
                </a:ext>
              </a:extLst>
            </p:cNvPr>
            <p:cNvSpPr/>
            <p:nvPr/>
          </p:nvSpPr>
          <p:spPr>
            <a:xfrm>
              <a:off x="6296937"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7" name="Freeform 578">
              <a:extLst>
                <a:ext uri="{FF2B5EF4-FFF2-40B4-BE49-F238E27FC236}">
                  <a16:creationId xmlns:a16="http://schemas.microsoft.com/office/drawing/2014/main" id="{0448A5EB-3EA8-D554-A719-94EB4470BBA5}"/>
                </a:ext>
              </a:extLst>
            </p:cNvPr>
            <p:cNvSpPr/>
            <p:nvPr/>
          </p:nvSpPr>
          <p:spPr>
            <a:xfrm>
              <a:off x="6286361"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8" name="Freeform 579">
              <a:extLst>
                <a:ext uri="{FF2B5EF4-FFF2-40B4-BE49-F238E27FC236}">
                  <a16:creationId xmlns:a16="http://schemas.microsoft.com/office/drawing/2014/main" id="{AA3B1FE4-8974-BD33-9226-EFDF8573F5F5}"/>
                </a:ext>
              </a:extLst>
            </p:cNvPr>
            <p:cNvSpPr/>
            <p:nvPr/>
          </p:nvSpPr>
          <p:spPr>
            <a:xfrm>
              <a:off x="6316578"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49" name="Freeform 580">
              <a:extLst>
                <a:ext uri="{FF2B5EF4-FFF2-40B4-BE49-F238E27FC236}">
                  <a16:creationId xmlns:a16="http://schemas.microsoft.com/office/drawing/2014/main" id="{CA5DCD38-B7B6-B5DC-4806-EC07E391533F}"/>
                </a:ext>
              </a:extLst>
            </p:cNvPr>
            <p:cNvSpPr/>
            <p:nvPr/>
          </p:nvSpPr>
          <p:spPr>
            <a:xfrm>
              <a:off x="6286361" y="2671612"/>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0" name="Freeform 581">
              <a:extLst>
                <a:ext uri="{FF2B5EF4-FFF2-40B4-BE49-F238E27FC236}">
                  <a16:creationId xmlns:a16="http://schemas.microsoft.com/office/drawing/2014/main" id="{EB1A1DDD-6568-71D4-9FD1-0AC202C20A7C}"/>
                </a:ext>
              </a:extLst>
            </p:cNvPr>
            <p:cNvSpPr/>
            <p:nvPr/>
          </p:nvSpPr>
          <p:spPr>
            <a:xfrm>
              <a:off x="6316578" y="2641377"/>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1" name="Freeform 582">
              <a:extLst>
                <a:ext uri="{FF2B5EF4-FFF2-40B4-BE49-F238E27FC236}">
                  <a16:creationId xmlns:a16="http://schemas.microsoft.com/office/drawing/2014/main" id="{218D3AF5-FD5C-D911-E8FA-72F68164E0C8}"/>
                </a:ext>
              </a:extLst>
            </p:cNvPr>
            <p:cNvSpPr/>
            <p:nvPr/>
          </p:nvSpPr>
          <p:spPr>
            <a:xfrm>
              <a:off x="6387586" y="2750223"/>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2" name="Freeform 583">
              <a:extLst>
                <a:ext uri="{FF2B5EF4-FFF2-40B4-BE49-F238E27FC236}">
                  <a16:creationId xmlns:a16="http://schemas.microsoft.com/office/drawing/2014/main" id="{35806C34-CBF3-6D6D-D051-65B33EE8109A}"/>
                </a:ext>
              </a:extLst>
            </p:cNvPr>
            <p:cNvSpPr/>
            <p:nvPr/>
          </p:nvSpPr>
          <p:spPr>
            <a:xfrm>
              <a:off x="6417803" y="2719988"/>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3" name="Freeform 584">
              <a:extLst>
                <a:ext uri="{FF2B5EF4-FFF2-40B4-BE49-F238E27FC236}">
                  <a16:creationId xmlns:a16="http://schemas.microsoft.com/office/drawing/2014/main" id="{770F0966-64BD-3AE5-0B4A-27B426830AC4}"/>
                </a:ext>
              </a:extLst>
            </p:cNvPr>
            <p:cNvSpPr/>
            <p:nvPr/>
          </p:nvSpPr>
          <p:spPr>
            <a:xfrm>
              <a:off x="6407227" y="2789528"/>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4" name="Freeform 585">
              <a:extLst>
                <a:ext uri="{FF2B5EF4-FFF2-40B4-BE49-F238E27FC236}">
                  <a16:creationId xmlns:a16="http://schemas.microsoft.com/office/drawing/2014/main" id="{0F7953D3-48FD-7719-9AD7-DBB2227522BF}"/>
                </a:ext>
              </a:extLst>
            </p:cNvPr>
            <p:cNvSpPr/>
            <p:nvPr/>
          </p:nvSpPr>
          <p:spPr>
            <a:xfrm>
              <a:off x="6437443" y="2759293"/>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5" name="Freeform 586">
              <a:extLst>
                <a:ext uri="{FF2B5EF4-FFF2-40B4-BE49-F238E27FC236}">
                  <a16:creationId xmlns:a16="http://schemas.microsoft.com/office/drawing/2014/main" id="{31D64C91-E662-6C10-A97E-AB56E533F230}"/>
                </a:ext>
              </a:extLst>
            </p:cNvPr>
            <p:cNvSpPr/>
            <p:nvPr/>
          </p:nvSpPr>
          <p:spPr>
            <a:xfrm>
              <a:off x="6413270" y="28303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6" name="Freeform 587">
              <a:extLst>
                <a:ext uri="{FF2B5EF4-FFF2-40B4-BE49-F238E27FC236}">
                  <a16:creationId xmlns:a16="http://schemas.microsoft.com/office/drawing/2014/main" id="{FBFD6AE1-6A05-46C2-92A5-E7788501AB07}"/>
                </a:ext>
              </a:extLst>
            </p:cNvPr>
            <p:cNvSpPr/>
            <p:nvPr/>
          </p:nvSpPr>
          <p:spPr>
            <a:xfrm>
              <a:off x="6443487" y="28001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7" name="Freeform 588">
              <a:extLst>
                <a:ext uri="{FF2B5EF4-FFF2-40B4-BE49-F238E27FC236}">
                  <a16:creationId xmlns:a16="http://schemas.microsoft.com/office/drawing/2014/main" id="{31BCDBE2-15AD-8626-02A9-78CC69E3CA2A}"/>
                </a:ext>
              </a:extLst>
            </p:cNvPr>
            <p:cNvSpPr/>
            <p:nvPr/>
          </p:nvSpPr>
          <p:spPr>
            <a:xfrm>
              <a:off x="6426868" y="2830346"/>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8" name="Freeform 589">
              <a:extLst>
                <a:ext uri="{FF2B5EF4-FFF2-40B4-BE49-F238E27FC236}">
                  <a16:creationId xmlns:a16="http://schemas.microsoft.com/office/drawing/2014/main" id="{9786FE8A-1224-463D-7AF4-5D8C5313F131}"/>
                </a:ext>
              </a:extLst>
            </p:cNvPr>
            <p:cNvSpPr/>
            <p:nvPr/>
          </p:nvSpPr>
          <p:spPr>
            <a:xfrm>
              <a:off x="6457084" y="2800111"/>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59" name="Freeform 590">
              <a:extLst>
                <a:ext uri="{FF2B5EF4-FFF2-40B4-BE49-F238E27FC236}">
                  <a16:creationId xmlns:a16="http://schemas.microsoft.com/office/drawing/2014/main" id="{850D49DC-5502-A87A-5538-A669DCFCF2FE}"/>
                </a:ext>
              </a:extLst>
            </p:cNvPr>
            <p:cNvSpPr/>
            <p:nvPr/>
          </p:nvSpPr>
          <p:spPr>
            <a:xfrm>
              <a:off x="6434422" y="28726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0" name="Freeform 591">
              <a:extLst>
                <a:ext uri="{FF2B5EF4-FFF2-40B4-BE49-F238E27FC236}">
                  <a16:creationId xmlns:a16="http://schemas.microsoft.com/office/drawing/2014/main" id="{E490B3C3-FD7F-DBCC-E099-B3B141B1A0F5}"/>
                </a:ext>
              </a:extLst>
            </p:cNvPr>
            <p:cNvSpPr/>
            <p:nvPr/>
          </p:nvSpPr>
          <p:spPr>
            <a:xfrm>
              <a:off x="6464638" y="28424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1" name="Freeform 592">
              <a:extLst>
                <a:ext uri="{FF2B5EF4-FFF2-40B4-BE49-F238E27FC236}">
                  <a16:creationId xmlns:a16="http://schemas.microsoft.com/office/drawing/2014/main" id="{1E91109A-7041-1CE4-6DDD-83131945761A}"/>
                </a:ext>
              </a:extLst>
            </p:cNvPr>
            <p:cNvSpPr/>
            <p:nvPr/>
          </p:nvSpPr>
          <p:spPr>
            <a:xfrm>
              <a:off x="6440465" y="28726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2" name="Freeform 593">
              <a:extLst>
                <a:ext uri="{FF2B5EF4-FFF2-40B4-BE49-F238E27FC236}">
                  <a16:creationId xmlns:a16="http://schemas.microsoft.com/office/drawing/2014/main" id="{2CD51997-0EE3-8710-F830-C155087FD845}"/>
                </a:ext>
              </a:extLst>
            </p:cNvPr>
            <p:cNvSpPr/>
            <p:nvPr/>
          </p:nvSpPr>
          <p:spPr>
            <a:xfrm>
              <a:off x="6470681" y="28424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3" name="Freeform 594">
              <a:extLst>
                <a:ext uri="{FF2B5EF4-FFF2-40B4-BE49-F238E27FC236}">
                  <a16:creationId xmlns:a16="http://schemas.microsoft.com/office/drawing/2014/main" id="{23B0B7E0-FEAF-AC92-8E68-D474ABA765B4}"/>
                </a:ext>
              </a:extLst>
            </p:cNvPr>
            <p:cNvSpPr/>
            <p:nvPr/>
          </p:nvSpPr>
          <p:spPr>
            <a:xfrm>
              <a:off x="6461616" y="28726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4" name="Freeform 595">
              <a:extLst>
                <a:ext uri="{FF2B5EF4-FFF2-40B4-BE49-F238E27FC236}">
                  <a16:creationId xmlns:a16="http://schemas.microsoft.com/office/drawing/2014/main" id="{49F67498-81AF-A108-E72B-8E3D66156ABF}"/>
                </a:ext>
              </a:extLst>
            </p:cNvPr>
            <p:cNvSpPr/>
            <p:nvPr/>
          </p:nvSpPr>
          <p:spPr>
            <a:xfrm>
              <a:off x="6491833" y="28424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5" name="Freeform 596">
              <a:extLst>
                <a:ext uri="{FF2B5EF4-FFF2-40B4-BE49-F238E27FC236}">
                  <a16:creationId xmlns:a16="http://schemas.microsoft.com/office/drawing/2014/main" id="{D91BDBFE-3A3B-8D96-6F0B-56C17AF23DFB}"/>
                </a:ext>
              </a:extLst>
            </p:cNvPr>
            <p:cNvSpPr/>
            <p:nvPr/>
          </p:nvSpPr>
          <p:spPr>
            <a:xfrm>
              <a:off x="6461616" y="2872675"/>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6" name="Freeform 597">
              <a:extLst>
                <a:ext uri="{FF2B5EF4-FFF2-40B4-BE49-F238E27FC236}">
                  <a16:creationId xmlns:a16="http://schemas.microsoft.com/office/drawing/2014/main" id="{50718622-2680-22F0-8A63-9A0E5A6B00AB}"/>
                </a:ext>
              </a:extLst>
            </p:cNvPr>
            <p:cNvSpPr/>
            <p:nvPr/>
          </p:nvSpPr>
          <p:spPr>
            <a:xfrm>
              <a:off x="6491833" y="2842440"/>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7" name="Freeform 598">
              <a:extLst>
                <a:ext uri="{FF2B5EF4-FFF2-40B4-BE49-F238E27FC236}">
                  <a16:creationId xmlns:a16="http://schemas.microsoft.com/office/drawing/2014/main" id="{40A9AA14-02D5-9D72-5333-FBCA0A2D5D81}"/>
                </a:ext>
              </a:extLst>
            </p:cNvPr>
            <p:cNvSpPr/>
            <p:nvPr/>
          </p:nvSpPr>
          <p:spPr>
            <a:xfrm>
              <a:off x="6608166"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8" name="Freeform 599">
              <a:extLst>
                <a:ext uri="{FF2B5EF4-FFF2-40B4-BE49-F238E27FC236}">
                  <a16:creationId xmlns:a16="http://schemas.microsoft.com/office/drawing/2014/main" id="{01D7695B-C524-044F-7C9C-A7EC6E080F1F}"/>
                </a:ext>
              </a:extLst>
            </p:cNvPr>
            <p:cNvSpPr/>
            <p:nvPr/>
          </p:nvSpPr>
          <p:spPr>
            <a:xfrm>
              <a:off x="6638382"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69" name="Freeform 600">
              <a:extLst>
                <a:ext uri="{FF2B5EF4-FFF2-40B4-BE49-F238E27FC236}">
                  <a16:creationId xmlns:a16="http://schemas.microsoft.com/office/drawing/2014/main" id="{8F99225C-1DA7-D0DB-3167-075925618402}"/>
                </a:ext>
              </a:extLst>
            </p:cNvPr>
            <p:cNvSpPr/>
            <p:nvPr/>
          </p:nvSpPr>
          <p:spPr>
            <a:xfrm>
              <a:off x="6629317"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0" name="Freeform 601">
              <a:extLst>
                <a:ext uri="{FF2B5EF4-FFF2-40B4-BE49-F238E27FC236}">
                  <a16:creationId xmlns:a16="http://schemas.microsoft.com/office/drawing/2014/main" id="{63CDD89C-C567-8146-AD96-CF572DE38C38}"/>
                </a:ext>
              </a:extLst>
            </p:cNvPr>
            <p:cNvSpPr/>
            <p:nvPr/>
          </p:nvSpPr>
          <p:spPr>
            <a:xfrm>
              <a:off x="6659533"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1" name="Freeform 602">
              <a:extLst>
                <a:ext uri="{FF2B5EF4-FFF2-40B4-BE49-F238E27FC236}">
                  <a16:creationId xmlns:a16="http://schemas.microsoft.com/office/drawing/2014/main" id="{08A32C9B-0A60-AB5B-C680-3DE27DE6101D}"/>
                </a:ext>
              </a:extLst>
            </p:cNvPr>
            <p:cNvSpPr/>
            <p:nvPr/>
          </p:nvSpPr>
          <p:spPr>
            <a:xfrm>
              <a:off x="6655001"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2" name="Freeform 603">
              <a:extLst>
                <a:ext uri="{FF2B5EF4-FFF2-40B4-BE49-F238E27FC236}">
                  <a16:creationId xmlns:a16="http://schemas.microsoft.com/office/drawing/2014/main" id="{8D202F5A-95FD-2BDC-84EF-D784117E5427}"/>
                </a:ext>
              </a:extLst>
            </p:cNvPr>
            <p:cNvSpPr/>
            <p:nvPr/>
          </p:nvSpPr>
          <p:spPr>
            <a:xfrm>
              <a:off x="6685217"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3" name="Freeform 604">
              <a:extLst>
                <a:ext uri="{FF2B5EF4-FFF2-40B4-BE49-F238E27FC236}">
                  <a16:creationId xmlns:a16="http://schemas.microsoft.com/office/drawing/2014/main" id="{42B69211-35E6-3533-1DAE-75123DE27D0F}"/>
                </a:ext>
              </a:extLst>
            </p:cNvPr>
            <p:cNvSpPr/>
            <p:nvPr/>
          </p:nvSpPr>
          <p:spPr>
            <a:xfrm>
              <a:off x="6682196"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4" name="Freeform 605">
              <a:extLst>
                <a:ext uri="{FF2B5EF4-FFF2-40B4-BE49-F238E27FC236}">
                  <a16:creationId xmlns:a16="http://schemas.microsoft.com/office/drawing/2014/main" id="{BAD784EB-3E43-6D93-8670-7392EA55C3C1}"/>
                </a:ext>
              </a:extLst>
            </p:cNvPr>
            <p:cNvSpPr/>
            <p:nvPr/>
          </p:nvSpPr>
          <p:spPr>
            <a:xfrm>
              <a:off x="6712412"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5" name="Freeform 606">
              <a:extLst>
                <a:ext uri="{FF2B5EF4-FFF2-40B4-BE49-F238E27FC236}">
                  <a16:creationId xmlns:a16="http://schemas.microsoft.com/office/drawing/2014/main" id="{0546C5F8-3672-B23E-1B6C-98FEF8A9344F}"/>
                </a:ext>
              </a:extLst>
            </p:cNvPr>
            <p:cNvSpPr/>
            <p:nvPr/>
          </p:nvSpPr>
          <p:spPr>
            <a:xfrm>
              <a:off x="6703347"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6" name="Freeform 607">
              <a:extLst>
                <a:ext uri="{FF2B5EF4-FFF2-40B4-BE49-F238E27FC236}">
                  <a16:creationId xmlns:a16="http://schemas.microsoft.com/office/drawing/2014/main" id="{C7E5F67E-8F34-0527-FB57-797EBD3A348E}"/>
                </a:ext>
              </a:extLst>
            </p:cNvPr>
            <p:cNvSpPr/>
            <p:nvPr/>
          </p:nvSpPr>
          <p:spPr>
            <a:xfrm>
              <a:off x="6733563"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7" name="Freeform 608">
              <a:extLst>
                <a:ext uri="{FF2B5EF4-FFF2-40B4-BE49-F238E27FC236}">
                  <a16:creationId xmlns:a16="http://schemas.microsoft.com/office/drawing/2014/main" id="{749E8A43-6BDD-BCF0-A4ED-AB7722CE6FF4}"/>
                </a:ext>
              </a:extLst>
            </p:cNvPr>
            <p:cNvSpPr/>
            <p:nvPr/>
          </p:nvSpPr>
          <p:spPr>
            <a:xfrm>
              <a:off x="6703347"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8" name="Freeform 609">
              <a:extLst>
                <a:ext uri="{FF2B5EF4-FFF2-40B4-BE49-F238E27FC236}">
                  <a16:creationId xmlns:a16="http://schemas.microsoft.com/office/drawing/2014/main" id="{97BD5204-BC50-5D48-72D5-C63596A237A5}"/>
                </a:ext>
              </a:extLst>
            </p:cNvPr>
            <p:cNvSpPr/>
            <p:nvPr/>
          </p:nvSpPr>
          <p:spPr>
            <a:xfrm>
              <a:off x="6733563"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9" name="Freeform 610">
              <a:extLst>
                <a:ext uri="{FF2B5EF4-FFF2-40B4-BE49-F238E27FC236}">
                  <a16:creationId xmlns:a16="http://schemas.microsoft.com/office/drawing/2014/main" id="{758BAF96-F654-A213-626B-BEFAD155CDF7}"/>
                </a:ext>
              </a:extLst>
            </p:cNvPr>
            <p:cNvSpPr/>
            <p:nvPr/>
          </p:nvSpPr>
          <p:spPr>
            <a:xfrm>
              <a:off x="6736585"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0" name="Freeform 611">
              <a:extLst>
                <a:ext uri="{FF2B5EF4-FFF2-40B4-BE49-F238E27FC236}">
                  <a16:creationId xmlns:a16="http://schemas.microsoft.com/office/drawing/2014/main" id="{6BCEF3E2-24F0-78E7-FBD0-4262C9CC52B0}"/>
                </a:ext>
              </a:extLst>
            </p:cNvPr>
            <p:cNvSpPr/>
            <p:nvPr/>
          </p:nvSpPr>
          <p:spPr>
            <a:xfrm>
              <a:off x="6766801"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1" name="Freeform 612">
              <a:extLst>
                <a:ext uri="{FF2B5EF4-FFF2-40B4-BE49-F238E27FC236}">
                  <a16:creationId xmlns:a16="http://schemas.microsoft.com/office/drawing/2014/main" id="{97D2F555-D50E-62C1-BDF8-49D8C27C8823}"/>
                </a:ext>
              </a:extLst>
            </p:cNvPr>
            <p:cNvSpPr/>
            <p:nvPr/>
          </p:nvSpPr>
          <p:spPr>
            <a:xfrm>
              <a:off x="6750182"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2" name="Freeform 613">
              <a:extLst>
                <a:ext uri="{FF2B5EF4-FFF2-40B4-BE49-F238E27FC236}">
                  <a16:creationId xmlns:a16="http://schemas.microsoft.com/office/drawing/2014/main" id="{64A6CEEC-667A-843D-4BB8-7154EABD998F}"/>
                </a:ext>
              </a:extLst>
            </p:cNvPr>
            <p:cNvSpPr/>
            <p:nvPr/>
          </p:nvSpPr>
          <p:spPr>
            <a:xfrm>
              <a:off x="6780399"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3" name="Freeform 614">
              <a:extLst>
                <a:ext uri="{FF2B5EF4-FFF2-40B4-BE49-F238E27FC236}">
                  <a16:creationId xmlns:a16="http://schemas.microsoft.com/office/drawing/2014/main" id="{F299E48E-DD9E-BBF7-3B07-26E159194D7C}"/>
                </a:ext>
              </a:extLst>
            </p:cNvPr>
            <p:cNvSpPr/>
            <p:nvPr/>
          </p:nvSpPr>
          <p:spPr>
            <a:xfrm>
              <a:off x="6769823"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4" name="Freeform 615">
              <a:extLst>
                <a:ext uri="{FF2B5EF4-FFF2-40B4-BE49-F238E27FC236}">
                  <a16:creationId xmlns:a16="http://schemas.microsoft.com/office/drawing/2014/main" id="{CA2EB36B-0771-E418-9359-17821517C745}"/>
                </a:ext>
              </a:extLst>
            </p:cNvPr>
            <p:cNvSpPr/>
            <p:nvPr/>
          </p:nvSpPr>
          <p:spPr>
            <a:xfrm>
              <a:off x="6800039"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5" name="Freeform 616">
              <a:extLst>
                <a:ext uri="{FF2B5EF4-FFF2-40B4-BE49-F238E27FC236}">
                  <a16:creationId xmlns:a16="http://schemas.microsoft.com/office/drawing/2014/main" id="{A4797710-59BE-9757-5930-C96E72B6A72A}"/>
                </a:ext>
              </a:extLst>
            </p:cNvPr>
            <p:cNvSpPr/>
            <p:nvPr/>
          </p:nvSpPr>
          <p:spPr>
            <a:xfrm>
              <a:off x="6843853" y="291953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6" name="Freeform 617">
              <a:extLst>
                <a:ext uri="{FF2B5EF4-FFF2-40B4-BE49-F238E27FC236}">
                  <a16:creationId xmlns:a16="http://schemas.microsoft.com/office/drawing/2014/main" id="{122DD3CF-6DFB-6416-CCD1-107EA8457044}"/>
                </a:ext>
              </a:extLst>
            </p:cNvPr>
            <p:cNvSpPr/>
            <p:nvPr/>
          </p:nvSpPr>
          <p:spPr>
            <a:xfrm>
              <a:off x="6874069" y="288930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7" name="Freeform 618">
              <a:extLst>
                <a:ext uri="{FF2B5EF4-FFF2-40B4-BE49-F238E27FC236}">
                  <a16:creationId xmlns:a16="http://schemas.microsoft.com/office/drawing/2014/main" id="{18A471B3-44BB-12F6-887C-920EEE0A8A45}"/>
                </a:ext>
              </a:extLst>
            </p:cNvPr>
            <p:cNvSpPr/>
            <p:nvPr/>
          </p:nvSpPr>
          <p:spPr>
            <a:xfrm>
              <a:off x="7247241"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8" name="Freeform 619">
              <a:extLst>
                <a:ext uri="{FF2B5EF4-FFF2-40B4-BE49-F238E27FC236}">
                  <a16:creationId xmlns:a16="http://schemas.microsoft.com/office/drawing/2014/main" id="{A95E5653-4FC9-9DE8-9872-5264658E5A35}"/>
                </a:ext>
              </a:extLst>
            </p:cNvPr>
            <p:cNvSpPr/>
            <p:nvPr/>
          </p:nvSpPr>
          <p:spPr>
            <a:xfrm>
              <a:off x="7277458"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9" name="Freeform 620">
              <a:extLst>
                <a:ext uri="{FF2B5EF4-FFF2-40B4-BE49-F238E27FC236}">
                  <a16:creationId xmlns:a16="http://schemas.microsoft.com/office/drawing/2014/main" id="{E8EA2FD8-81EF-B0F2-7CC2-458C96A610FB}"/>
                </a:ext>
              </a:extLst>
            </p:cNvPr>
            <p:cNvSpPr/>
            <p:nvPr/>
          </p:nvSpPr>
          <p:spPr>
            <a:xfrm>
              <a:off x="7260839"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0" name="Freeform 621">
              <a:extLst>
                <a:ext uri="{FF2B5EF4-FFF2-40B4-BE49-F238E27FC236}">
                  <a16:creationId xmlns:a16="http://schemas.microsoft.com/office/drawing/2014/main" id="{DC84A2F9-0738-134F-17C5-71285AD83400}"/>
                </a:ext>
              </a:extLst>
            </p:cNvPr>
            <p:cNvSpPr/>
            <p:nvPr/>
          </p:nvSpPr>
          <p:spPr>
            <a:xfrm>
              <a:off x="7291055"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1" name="Freeform 622">
              <a:extLst>
                <a:ext uri="{FF2B5EF4-FFF2-40B4-BE49-F238E27FC236}">
                  <a16:creationId xmlns:a16="http://schemas.microsoft.com/office/drawing/2014/main" id="{EF948696-FE49-04DC-E353-9770B1E775C6}"/>
                </a:ext>
              </a:extLst>
            </p:cNvPr>
            <p:cNvSpPr/>
            <p:nvPr/>
          </p:nvSpPr>
          <p:spPr>
            <a:xfrm>
              <a:off x="7288033"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2" name="Freeform 623">
              <a:extLst>
                <a:ext uri="{FF2B5EF4-FFF2-40B4-BE49-F238E27FC236}">
                  <a16:creationId xmlns:a16="http://schemas.microsoft.com/office/drawing/2014/main" id="{7B701E69-E8B4-F402-7B61-A0A4EBE036B2}"/>
                </a:ext>
              </a:extLst>
            </p:cNvPr>
            <p:cNvSpPr/>
            <p:nvPr/>
          </p:nvSpPr>
          <p:spPr>
            <a:xfrm>
              <a:off x="7318250"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3" name="Freeform 624">
              <a:extLst>
                <a:ext uri="{FF2B5EF4-FFF2-40B4-BE49-F238E27FC236}">
                  <a16:creationId xmlns:a16="http://schemas.microsoft.com/office/drawing/2014/main" id="{948D1EBE-B07D-9852-BAD0-23703D182A83}"/>
                </a:ext>
              </a:extLst>
            </p:cNvPr>
            <p:cNvSpPr/>
            <p:nvPr/>
          </p:nvSpPr>
          <p:spPr>
            <a:xfrm>
              <a:off x="7334869"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4" name="Freeform 625">
              <a:extLst>
                <a:ext uri="{FF2B5EF4-FFF2-40B4-BE49-F238E27FC236}">
                  <a16:creationId xmlns:a16="http://schemas.microsoft.com/office/drawing/2014/main" id="{558449ED-2F72-4996-D7CF-3727F6D0BC95}"/>
                </a:ext>
              </a:extLst>
            </p:cNvPr>
            <p:cNvSpPr/>
            <p:nvPr/>
          </p:nvSpPr>
          <p:spPr>
            <a:xfrm>
              <a:off x="7365085"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5" name="Freeform 626">
              <a:extLst>
                <a:ext uri="{FF2B5EF4-FFF2-40B4-BE49-F238E27FC236}">
                  <a16:creationId xmlns:a16="http://schemas.microsoft.com/office/drawing/2014/main" id="{E97045D3-FC37-E7D5-1489-2E1B061775A4}"/>
                </a:ext>
              </a:extLst>
            </p:cNvPr>
            <p:cNvSpPr/>
            <p:nvPr/>
          </p:nvSpPr>
          <p:spPr>
            <a:xfrm>
              <a:off x="7381704"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6" name="Freeform 627">
              <a:extLst>
                <a:ext uri="{FF2B5EF4-FFF2-40B4-BE49-F238E27FC236}">
                  <a16:creationId xmlns:a16="http://schemas.microsoft.com/office/drawing/2014/main" id="{ABFDB2DC-C267-EC71-79C7-374E3786FB27}"/>
                </a:ext>
              </a:extLst>
            </p:cNvPr>
            <p:cNvSpPr/>
            <p:nvPr/>
          </p:nvSpPr>
          <p:spPr>
            <a:xfrm>
              <a:off x="7411920"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7" name="Freeform 628">
              <a:extLst>
                <a:ext uri="{FF2B5EF4-FFF2-40B4-BE49-F238E27FC236}">
                  <a16:creationId xmlns:a16="http://schemas.microsoft.com/office/drawing/2014/main" id="{BD57BECB-6D62-994E-4F56-8DCDC844FB35}"/>
                </a:ext>
              </a:extLst>
            </p:cNvPr>
            <p:cNvSpPr/>
            <p:nvPr/>
          </p:nvSpPr>
          <p:spPr>
            <a:xfrm>
              <a:off x="7381704"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8" name="Freeform 629">
              <a:extLst>
                <a:ext uri="{FF2B5EF4-FFF2-40B4-BE49-F238E27FC236}">
                  <a16:creationId xmlns:a16="http://schemas.microsoft.com/office/drawing/2014/main" id="{4BE27C9C-0B97-C51D-6942-60EF51936A4D}"/>
                </a:ext>
              </a:extLst>
            </p:cNvPr>
            <p:cNvSpPr/>
            <p:nvPr/>
          </p:nvSpPr>
          <p:spPr>
            <a:xfrm>
              <a:off x="7411920"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99" name="Freeform 630">
              <a:extLst>
                <a:ext uri="{FF2B5EF4-FFF2-40B4-BE49-F238E27FC236}">
                  <a16:creationId xmlns:a16="http://schemas.microsoft.com/office/drawing/2014/main" id="{FBB81C97-58A9-C5D4-0EED-3B89D682E805}"/>
                </a:ext>
              </a:extLst>
            </p:cNvPr>
            <p:cNvSpPr/>
            <p:nvPr/>
          </p:nvSpPr>
          <p:spPr>
            <a:xfrm>
              <a:off x="7414942"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0" name="Freeform 631">
              <a:extLst>
                <a:ext uri="{FF2B5EF4-FFF2-40B4-BE49-F238E27FC236}">
                  <a16:creationId xmlns:a16="http://schemas.microsoft.com/office/drawing/2014/main" id="{455BD6C6-7A89-D248-7BFC-72C09C97DEAB}"/>
                </a:ext>
              </a:extLst>
            </p:cNvPr>
            <p:cNvSpPr/>
            <p:nvPr/>
          </p:nvSpPr>
          <p:spPr>
            <a:xfrm>
              <a:off x="7445158"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1" name="Freeform 632">
              <a:extLst>
                <a:ext uri="{FF2B5EF4-FFF2-40B4-BE49-F238E27FC236}">
                  <a16:creationId xmlns:a16="http://schemas.microsoft.com/office/drawing/2014/main" id="{15F9C2EA-5C84-4049-1B95-4A6495431D32}"/>
                </a:ext>
              </a:extLst>
            </p:cNvPr>
            <p:cNvSpPr/>
            <p:nvPr/>
          </p:nvSpPr>
          <p:spPr>
            <a:xfrm>
              <a:off x="7448180" y="3238519"/>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2" name="Freeform 633">
              <a:extLst>
                <a:ext uri="{FF2B5EF4-FFF2-40B4-BE49-F238E27FC236}">
                  <a16:creationId xmlns:a16="http://schemas.microsoft.com/office/drawing/2014/main" id="{7FA8073E-D5CA-ADF3-6258-0F37F58424A6}"/>
                </a:ext>
              </a:extLst>
            </p:cNvPr>
            <p:cNvSpPr/>
            <p:nvPr/>
          </p:nvSpPr>
          <p:spPr>
            <a:xfrm>
              <a:off x="7478396" y="3208284"/>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3" name="Freeform 634">
              <a:extLst>
                <a:ext uri="{FF2B5EF4-FFF2-40B4-BE49-F238E27FC236}">
                  <a16:creationId xmlns:a16="http://schemas.microsoft.com/office/drawing/2014/main" id="{94837209-4894-6F8C-135D-72443A7D02C7}"/>
                </a:ext>
              </a:extLst>
            </p:cNvPr>
            <p:cNvSpPr/>
            <p:nvPr/>
          </p:nvSpPr>
          <p:spPr>
            <a:xfrm>
              <a:off x="7711062"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4" name="Freeform 635">
              <a:extLst>
                <a:ext uri="{FF2B5EF4-FFF2-40B4-BE49-F238E27FC236}">
                  <a16:creationId xmlns:a16="http://schemas.microsoft.com/office/drawing/2014/main" id="{04F776E9-AC82-5300-EACD-75C7E811C936}"/>
                </a:ext>
              </a:extLst>
            </p:cNvPr>
            <p:cNvSpPr/>
            <p:nvPr/>
          </p:nvSpPr>
          <p:spPr>
            <a:xfrm>
              <a:off x="7741279"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5" name="Freeform 636">
              <a:extLst>
                <a:ext uri="{FF2B5EF4-FFF2-40B4-BE49-F238E27FC236}">
                  <a16:creationId xmlns:a16="http://schemas.microsoft.com/office/drawing/2014/main" id="{23D519BC-E985-C42F-7C19-19B3154F9295}"/>
                </a:ext>
              </a:extLst>
            </p:cNvPr>
            <p:cNvSpPr/>
            <p:nvPr/>
          </p:nvSpPr>
          <p:spPr>
            <a:xfrm>
              <a:off x="7711062"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6" name="Freeform 637">
              <a:extLst>
                <a:ext uri="{FF2B5EF4-FFF2-40B4-BE49-F238E27FC236}">
                  <a16:creationId xmlns:a16="http://schemas.microsoft.com/office/drawing/2014/main" id="{668E7F20-AE2C-2E65-6FF9-034BDBA3EE95}"/>
                </a:ext>
              </a:extLst>
            </p:cNvPr>
            <p:cNvSpPr/>
            <p:nvPr/>
          </p:nvSpPr>
          <p:spPr>
            <a:xfrm>
              <a:off x="7741279"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7" name="Freeform 638">
              <a:extLst>
                <a:ext uri="{FF2B5EF4-FFF2-40B4-BE49-F238E27FC236}">
                  <a16:creationId xmlns:a16="http://schemas.microsoft.com/office/drawing/2014/main" id="{2B71F9F4-5353-DF1A-DCCC-BECE689A9890}"/>
                </a:ext>
              </a:extLst>
            </p:cNvPr>
            <p:cNvSpPr/>
            <p:nvPr/>
          </p:nvSpPr>
          <p:spPr>
            <a:xfrm>
              <a:off x="7717106"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8" name="Freeform 639">
              <a:extLst>
                <a:ext uri="{FF2B5EF4-FFF2-40B4-BE49-F238E27FC236}">
                  <a16:creationId xmlns:a16="http://schemas.microsoft.com/office/drawing/2014/main" id="{37382864-4453-551E-30A4-2E724CFA4DC9}"/>
                </a:ext>
              </a:extLst>
            </p:cNvPr>
            <p:cNvSpPr/>
            <p:nvPr/>
          </p:nvSpPr>
          <p:spPr>
            <a:xfrm>
              <a:off x="7747322"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09" name="Freeform 640">
              <a:extLst>
                <a:ext uri="{FF2B5EF4-FFF2-40B4-BE49-F238E27FC236}">
                  <a16:creationId xmlns:a16="http://schemas.microsoft.com/office/drawing/2014/main" id="{E6C84874-7875-20EE-7B32-EE2C5226C1E8}"/>
                </a:ext>
              </a:extLst>
            </p:cNvPr>
            <p:cNvSpPr/>
            <p:nvPr/>
          </p:nvSpPr>
          <p:spPr>
            <a:xfrm>
              <a:off x="7804733"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0" name="Freeform 641">
              <a:extLst>
                <a:ext uri="{FF2B5EF4-FFF2-40B4-BE49-F238E27FC236}">
                  <a16:creationId xmlns:a16="http://schemas.microsoft.com/office/drawing/2014/main" id="{A6111F98-3F41-DFE5-AD32-51C07BACF533}"/>
                </a:ext>
              </a:extLst>
            </p:cNvPr>
            <p:cNvSpPr/>
            <p:nvPr/>
          </p:nvSpPr>
          <p:spPr>
            <a:xfrm>
              <a:off x="7834949"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1" name="Freeform 642">
              <a:extLst>
                <a:ext uri="{FF2B5EF4-FFF2-40B4-BE49-F238E27FC236}">
                  <a16:creationId xmlns:a16="http://schemas.microsoft.com/office/drawing/2014/main" id="{870B0EEE-F1C0-4A71-60F7-42BAC9CB1931}"/>
                </a:ext>
              </a:extLst>
            </p:cNvPr>
            <p:cNvSpPr/>
            <p:nvPr/>
          </p:nvSpPr>
          <p:spPr>
            <a:xfrm>
              <a:off x="7810776"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2" name="Freeform 643">
              <a:extLst>
                <a:ext uri="{FF2B5EF4-FFF2-40B4-BE49-F238E27FC236}">
                  <a16:creationId xmlns:a16="http://schemas.microsoft.com/office/drawing/2014/main" id="{7162FB16-B4AE-9254-D53C-2B3103744D9E}"/>
                </a:ext>
              </a:extLst>
            </p:cNvPr>
            <p:cNvSpPr/>
            <p:nvPr/>
          </p:nvSpPr>
          <p:spPr>
            <a:xfrm>
              <a:off x="7840993"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3" name="Freeform 644">
              <a:extLst>
                <a:ext uri="{FF2B5EF4-FFF2-40B4-BE49-F238E27FC236}">
                  <a16:creationId xmlns:a16="http://schemas.microsoft.com/office/drawing/2014/main" id="{05CEA2D2-C4C2-3975-B65F-95ED40AE6EF8}"/>
                </a:ext>
              </a:extLst>
            </p:cNvPr>
            <p:cNvSpPr/>
            <p:nvPr/>
          </p:nvSpPr>
          <p:spPr>
            <a:xfrm>
              <a:off x="7824374"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4" name="Freeform 645">
              <a:extLst>
                <a:ext uri="{FF2B5EF4-FFF2-40B4-BE49-F238E27FC236}">
                  <a16:creationId xmlns:a16="http://schemas.microsoft.com/office/drawing/2014/main" id="{A6E3AEFA-6BC3-E41C-2F8E-313B86804425}"/>
                </a:ext>
              </a:extLst>
            </p:cNvPr>
            <p:cNvSpPr/>
            <p:nvPr/>
          </p:nvSpPr>
          <p:spPr>
            <a:xfrm>
              <a:off x="7854590"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5" name="Freeform 646">
              <a:extLst>
                <a:ext uri="{FF2B5EF4-FFF2-40B4-BE49-F238E27FC236}">
                  <a16:creationId xmlns:a16="http://schemas.microsoft.com/office/drawing/2014/main" id="{CF30B566-D3FA-7724-7EDA-88332FD8575C}"/>
                </a:ext>
              </a:extLst>
            </p:cNvPr>
            <p:cNvSpPr/>
            <p:nvPr/>
          </p:nvSpPr>
          <p:spPr>
            <a:xfrm>
              <a:off x="7851568"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6" name="Freeform 647">
              <a:extLst>
                <a:ext uri="{FF2B5EF4-FFF2-40B4-BE49-F238E27FC236}">
                  <a16:creationId xmlns:a16="http://schemas.microsoft.com/office/drawing/2014/main" id="{A1DEF37F-B57B-96A9-8D7F-EE06272729F4}"/>
                </a:ext>
              </a:extLst>
            </p:cNvPr>
            <p:cNvSpPr/>
            <p:nvPr/>
          </p:nvSpPr>
          <p:spPr>
            <a:xfrm>
              <a:off x="7881785"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7" name="Freeform 648">
              <a:extLst>
                <a:ext uri="{FF2B5EF4-FFF2-40B4-BE49-F238E27FC236}">
                  <a16:creationId xmlns:a16="http://schemas.microsoft.com/office/drawing/2014/main" id="{5EAE28CD-09F6-17E7-24C5-C2FBC9E2EE84}"/>
                </a:ext>
              </a:extLst>
            </p:cNvPr>
            <p:cNvSpPr/>
            <p:nvPr/>
          </p:nvSpPr>
          <p:spPr>
            <a:xfrm>
              <a:off x="7952793"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8" name="Freeform 649">
              <a:extLst>
                <a:ext uri="{FF2B5EF4-FFF2-40B4-BE49-F238E27FC236}">
                  <a16:creationId xmlns:a16="http://schemas.microsoft.com/office/drawing/2014/main" id="{3674B4D7-984A-A986-90AB-4872C8AD6CB1}"/>
                </a:ext>
              </a:extLst>
            </p:cNvPr>
            <p:cNvSpPr/>
            <p:nvPr/>
          </p:nvSpPr>
          <p:spPr>
            <a:xfrm>
              <a:off x="7983009"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19" name="Freeform 650">
              <a:extLst>
                <a:ext uri="{FF2B5EF4-FFF2-40B4-BE49-F238E27FC236}">
                  <a16:creationId xmlns:a16="http://schemas.microsoft.com/office/drawing/2014/main" id="{939781A2-C96D-C846-4848-861304A43E4C}"/>
                </a:ext>
              </a:extLst>
            </p:cNvPr>
            <p:cNvSpPr/>
            <p:nvPr/>
          </p:nvSpPr>
          <p:spPr>
            <a:xfrm>
              <a:off x="7999628"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0" name="Freeform 651">
              <a:extLst>
                <a:ext uri="{FF2B5EF4-FFF2-40B4-BE49-F238E27FC236}">
                  <a16:creationId xmlns:a16="http://schemas.microsoft.com/office/drawing/2014/main" id="{A9024EC4-233B-CB30-22FB-08A681E48C55}"/>
                </a:ext>
              </a:extLst>
            </p:cNvPr>
            <p:cNvSpPr/>
            <p:nvPr/>
          </p:nvSpPr>
          <p:spPr>
            <a:xfrm>
              <a:off x="8029845"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1" name="Freeform 652">
              <a:extLst>
                <a:ext uri="{FF2B5EF4-FFF2-40B4-BE49-F238E27FC236}">
                  <a16:creationId xmlns:a16="http://schemas.microsoft.com/office/drawing/2014/main" id="{3360B47E-40F6-347B-82C1-9B6F333F4649}"/>
                </a:ext>
              </a:extLst>
            </p:cNvPr>
            <p:cNvSpPr/>
            <p:nvPr/>
          </p:nvSpPr>
          <p:spPr>
            <a:xfrm>
              <a:off x="8114451"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2" name="Freeform 653">
              <a:extLst>
                <a:ext uri="{FF2B5EF4-FFF2-40B4-BE49-F238E27FC236}">
                  <a16:creationId xmlns:a16="http://schemas.microsoft.com/office/drawing/2014/main" id="{168CCAC7-CF88-9A1C-B73E-4E2852ED4FCC}"/>
                </a:ext>
              </a:extLst>
            </p:cNvPr>
            <p:cNvSpPr/>
            <p:nvPr/>
          </p:nvSpPr>
          <p:spPr>
            <a:xfrm>
              <a:off x="8144667"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3" name="Freeform 654">
              <a:extLst>
                <a:ext uri="{FF2B5EF4-FFF2-40B4-BE49-F238E27FC236}">
                  <a16:creationId xmlns:a16="http://schemas.microsoft.com/office/drawing/2014/main" id="{2318E53F-CF17-CCD9-FFB1-DF66F83A2FCE}"/>
                </a:ext>
              </a:extLst>
            </p:cNvPr>
            <p:cNvSpPr/>
            <p:nvPr/>
          </p:nvSpPr>
          <p:spPr>
            <a:xfrm>
              <a:off x="8247403"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4" name="Freeform 655">
              <a:extLst>
                <a:ext uri="{FF2B5EF4-FFF2-40B4-BE49-F238E27FC236}">
                  <a16:creationId xmlns:a16="http://schemas.microsoft.com/office/drawing/2014/main" id="{7DAA7AEE-C9E7-B8B3-F14E-23DFCE5453EC}"/>
                </a:ext>
              </a:extLst>
            </p:cNvPr>
            <p:cNvSpPr/>
            <p:nvPr/>
          </p:nvSpPr>
          <p:spPr>
            <a:xfrm>
              <a:off x="8277619"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5" name="Freeform 656">
              <a:extLst>
                <a:ext uri="{FF2B5EF4-FFF2-40B4-BE49-F238E27FC236}">
                  <a16:creationId xmlns:a16="http://schemas.microsoft.com/office/drawing/2014/main" id="{EEE515B2-68E5-AE73-7BC8-ACFE6F058B8A}"/>
                </a:ext>
              </a:extLst>
            </p:cNvPr>
            <p:cNvSpPr/>
            <p:nvPr/>
          </p:nvSpPr>
          <p:spPr>
            <a:xfrm>
              <a:off x="8389419"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6" name="Freeform 657">
              <a:extLst>
                <a:ext uri="{FF2B5EF4-FFF2-40B4-BE49-F238E27FC236}">
                  <a16:creationId xmlns:a16="http://schemas.microsoft.com/office/drawing/2014/main" id="{36AAEB9B-9624-2305-5EBA-A4CFEA7631D2}"/>
                </a:ext>
              </a:extLst>
            </p:cNvPr>
            <p:cNvSpPr/>
            <p:nvPr/>
          </p:nvSpPr>
          <p:spPr>
            <a:xfrm>
              <a:off x="8419636"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7" name="Freeform 658">
              <a:extLst>
                <a:ext uri="{FF2B5EF4-FFF2-40B4-BE49-F238E27FC236}">
                  <a16:creationId xmlns:a16="http://schemas.microsoft.com/office/drawing/2014/main" id="{1D871EFC-E19C-2BAB-599E-1006F8FAF05B}"/>
                </a:ext>
              </a:extLst>
            </p:cNvPr>
            <p:cNvSpPr/>
            <p:nvPr/>
          </p:nvSpPr>
          <p:spPr>
            <a:xfrm>
              <a:off x="8416614"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8" name="Freeform 659">
              <a:extLst>
                <a:ext uri="{FF2B5EF4-FFF2-40B4-BE49-F238E27FC236}">
                  <a16:creationId xmlns:a16="http://schemas.microsoft.com/office/drawing/2014/main" id="{C778A670-5793-AA63-0F24-97DEE1428524}"/>
                </a:ext>
              </a:extLst>
            </p:cNvPr>
            <p:cNvSpPr/>
            <p:nvPr/>
          </p:nvSpPr>
          <p:spPr>
            <a:xfrm>
              <a:off x="8446830"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29" name="Freeform 660">
              <a:extLst>
                <a:ext uri="{FF2B5EF4-FFF2-40B4-BE49-F238E27FC236}">
                  <a16:creationId xmlns:a16="http://schemas.microsoft.com/office/drawing/2014/main" id="{E6FE34F7-250E-4490-2972-8EFF6682A593}"/>
                </a:ext>
              </a:extLst>
            </p:cNvPr>
            <p:cNvSpPr/>
            <p:nvPr/>
          </p:nvSpPr>
          <p:spPr>
            <a:xfrm>
              <a:off x="8631150" y="3335271"/>
              <a:ext cx="60432" cy="15117"/>
            </a:xfrm>
            <a:custGeom>
              <a:avLst/>
              <a:gdLst>
                <a:gd name="connsiteX0" fmla="*/ 0 w 60432"/>
                <a:gd name="connsiteY0" fmla="*/ 0 h 15117"/>
                <a:gd name="connsiteX1" fmla="*/ 60433 w 60432"/>
                <a:gd name="connsiteY1" fmla="*/ 0 h 15117"/>
              </a:gdLst>
              <a:ahLst/>
              <a:cxnLst>
                <a:cxn ang="0">
                  <a:pos x="connsiteX0" y="connsiteY0"/>
                </a:cxn>
                <a:cxn ang="0">
                  <a:pos x="connsiteX1" y="connsiteY1"/>
                </a:cxn>
              </a:cxnLst>
              <a:rect l="l" t="t" r="r" b="b"/>
              <a:pathLst>
                <a:path w="60432" h="15117">
                  <a:moveTo>
                    <a:pt x="0" y="0"/>
                  </a:moveTo>
                  <a:lnTo>
                    <a:pt x="60433" y="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730" name="Freeform 661">
              <a:extLst>
                <a:ext uri="{FF2B5EF4-FFF2-40B4-BE49-F238E27FC236}">
                  <a16:creationId xmlns:a16="http://schemas.microsoft.com/office/drawing/2014/main" id="{D5269AC5-0272-0A57-AD2F-1488D8E4959B}"/>
                </a:ext>
              </a:extLst>
            </p:cNvPr>
            <p:cNvSpPr/>
            <p:nvPr/>
          </p:nvSpPr>
          <p:spPr>
            <a:xfrm>
              <a:off x="8661367" y="3305036"/>
              <a:ext cx="15108" cy="60470"/>
            </a:xfrm>
            <a:custGeom>
              <a:avLst/>
              <a:gdLst>
                <a:gd name="connsiteX0" fmla="*/ 0 w 15108"/>
                <a:gd name="connsiteY0" fmla="*/ 0 h 60470"/>
                <a:gd name="connsiteX1" fmla="*/ 0 w 15108"/>
                <a:gd name="connsiteY1" fmla="*/ 60470 h 60470"/>
              </a:gdLst>
              <a:ahLst/>
              <a:cxnLst>
                <a:cxn ang="0">
                  <a:pos x="connsiteX0" y="connsiteY0"/>
                </a:cxn>
                <a:cxn ang="0">
                  <a:pos x="connsiteX1" y="connsiteY1"/>
                </a:cxn>
              </a:cxnLst>
              <a:rect l="l" t="t" r="r" b="b"/>
              <a:pathLst>
                <a:path w="15108" h="60470">
                  <a:moveTo>
                    <a:pt x="0" y="0"/>
                  </a:moveTo>
                  <a:lnTo>
                    <a:pt x="0" y="60470"/>
                  </a:lnTo>
                </a:path>
              </a:pathLst>
            </a:custGeom>
            <a:ln w="15875" cap="sq">
              <a:solidFill>
                <a:srgbClr val="A3A5A8"/>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452" name="Graphic 4">
            <a:extLst>
              <a:ext uri="{FF2B5EF4-FFF2-40B4-BE49-F238E27FC236}">
                <a16:creationId xmlns:a16="http://schemas.microsoft.com/office/drawing/2014/main" id="{D917C04B-A0D2-4D9E-BDF2-2D9D6B6571FD}"/>
              </a:ext>
            </a:extLst>
          </p:cNvPr>
          <p:cNvGrpSpPr/>
          <p:nvPr/>
        </p:nvGrpSpPr>
        <p:grpSpPr>
          <a:xfrm>
            <a:off x="6588964" y="1758444"/>
            <a:ext cx="5135495" cy="3039002"/>
            <a:chOff x="2741984" y="969378"/>
            <a:chExt cx="7359191" cy="3877644"/>
          </a:xfrm>
        </p:grpSpPr>
        <p:grpSp>
          <p:nvGrpSpPr>
            <p:cNvPr id="497" name="Graphic 4">
              <a:extLst>
                <a:ext uri="{FF2B5EF4-FFF2-40B4-BE49-F238E27FC236}">
                  <a16:creationId xmlns:a16="http://schemas.microsoft.com/office/drawing/2014/main" id="{C3BDB266-1274-A869-EAF9-016F5198A69C}"/>
                </a:ext>
              </a:extLst>
            </p:cNvPr>
            <p:cNvGrpSpPr/>
            <p:nvPr/>
          </p:nvGrpSpPr>
          <p:grpSpPr>
            <a:xfrm>
              <a:off x="2741984" y="969378"/>
              <a:ext cx="64965" cy="3812639"/>
              <a:chOff x="2741984" y="969378"/>
              <a:chExt cx="64965" cy="3812639"/>
            </a:xfrm>
          </p:grpSpPr>
          <p:sp>
            <p:nvSpPr>
              <p:cNvPr id="536" name="Freeform 15">
                <a:extLst>
                  <a:ext uri="{FF2B5EF4-FFF2-40B4-BE49-F238E27FC236}">
                    <a16:creationId xmlns:a16="http://schemas.microsoft.com/office/drawing/2014/main" id="{643B2149-6D29-B731-53C4-2C442A637667}"/>
                  </a:ext>
                </a:extLst>
              </p:cNvPr>
              <p:cNvSpPr/>
              <p:nvPr/>
            </p:nvSpPr>
            <p:spPr>
              <a:xfrm>
                <a:off x="2806949" y="969378"/>
                <a:ext cx="15108" cy="3812639"/>
              </a:xfrm>
              <a:custGeom>
                <a:avLst/>
                <a:gdLst>
                  <a:gd name="connsiteX0" fmla="*/ 0 w 15108"/>
                  <a:gd name="connsiteY0" fmla="*/ 3812640 h 3812639"/>
                  <a:gd name="connsiteX1" fmla="*/ 0 w 15108"/>
                  <a:gd name="connsiteY1" fmla="*/ 0 h 3812639"/>
                </a:gdLst>
                <a:ahLst/>
                <a:cxnLst>
                  <a:cxn ang="0">
                    <a:pos x="connsiteX0" y="connsiteY0"/>
                  </a:cxn>
                  <a:cxn ang="0">
                    <a:pos x="connsiteX1" y="connsiteY1"/>
                  </a:cxn>
                </a:cxnLst>
                <a:rect l="l" t="t" r="r" b="b"/>
                <a:pathLst>
                  <a:path w="15108" h="3812639">
                    <a:moveTo>
                      <a:pt x="0" y="381264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7" name="Freeform 16">
                <a:extLst>
                  <a:ext uri="{FF2B5EF4-FFF2-40B4-BE49-F238E27FC236}">
                    <a16:creationId xmlns:a16="http://schemas.microsoft.com/office/drawing/2014/main" id="{3B0DCF53-4371-3F0D-A6E9-D2301FE44468}"/>
                  </a:ext>
                </a:extLst>
              </p:cNvPr>
              <p:cNvSpPr/>
              <p:nvPr/>
            </p:nvSpPr>
            <p:spPr>
              <a:xfrm>
                <a:off x="2806949" y="969378"/>
                <a:ext cx="15108" cy="3812639"/>
              </a:xfrm>
              <a:custGeom>
                <a:avLst/>
                <a:gdLst>
                  <a:gd name="connsiteX0" fmla="*/ 0 w 15108"/>
                  <a:gd name="connsiteY0" fmla="*/ 3812640 h 3812639"/>
                  <a:gd name="connsiteX1" fmla="*/ 0 w 15108"/>
                  <a:gd name="connsiteY1" fmla="*/ 0 h 3812639"/>
                </a:gdLst>
                <a:ahLst/>
                <a:cxnLst>
                  <a:cxn ang="0">
                    <a:pos x="connsiteX0" y="connsiteY0"/>
                  </a:cxn>
                  <a:cxn ang="0">
                    <a:pos x="connsiteX1" y="connsiteY1"/>
                  </a:cxn>
                </a:cxnLst>
                <a:rect l="l" t="t" r="r" b="b"/>
                <a:pathLst>
                  <a:path w="15108" h="3812639">
                    <a:moveTo>
                      <a:pt x="0" y="381264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8" name="Freeform 17">
                <a:extLst>
                  <a:ext uri="{FF2B5EF4-FFF2-40B4-BE49-F238E27FC236}">
                    <a16:creationId xmlns:a16="http://schemas.microsoft.com/office/drawing/2014/main" id="{FFF78D00-58D7-A2C3-BBCA-899791A96CA3}"/>
                  </a:ext>
                </a:extLst>
              </p:cNvPr>
              <p:cNvSpPr/>
              <p:nvPr/>
            </p:nvSpPr>
            <p:spPr>
              <a:xfrm>
                <a:off x="2773711" y="4336051"/>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9" name="Freeform 18">
                <a:extLst>
                  <a:ext uri="{FF2B5EF4-FFF2-40B4-BE49-F238E27FC236}">
                    <a16:creationId xmlns:a16="http://schemas.microsoft.com/office/drawing/2014/main" id="{87EB66ED-E2D6-F93D-CF95-13E27DF00A8D}"/>
                  </a:ext>
                </a:extLst>
              </p:cNvPr>
              <p:cNvSpPr/>
              <p:nvPr/>
            </p:nvSpPr>
            <p:spPr>
              <a:xfrm>
                <a:off x="2773711" y="3605875"/>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0" name="Freeform 19">
                <a:extLst>
                  <a:ext uri="{FF2B5EF4-FFF2-40B4-BE49-F238E27FC236}">
                    <a16:creationId xmlns:a16="http://schemas.microsoft.com/office/drawing/2014/main" id="{C6709069-AD2F-A3F0-9DA9-D9F2E2F40131}"/>
                  </a:ext>
                </a:extLst>
              </p:cNvPr>
              <p:cNvSpPr/>
              <p:nvPr/>
            </p:nvSpPr>
            <p:spPr>
              <a:xfrm>
                <a:off x="2773711" y="2875698"/>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1" name="Freeform 20">
                <a:extLst>
                  <a:ext uri="{FF2B5EF4-FFF2-40B4-BE49-F238E27FC236}">
                    <a16:creationId xmlns:a16="http://schemas.microsoft.com/office/drawing/2014/main" id="{9C9CBED4-A3C1-34DB-1183-9966EA5A9D61}"/>
                  </a:ext>
                </a:extLst>
              </p:cNvPr>
              <p:cNvSpPr/>
              <p:nvPr/>
            </p:nvSpPr>
            <p:spPr>
              <a:xfrm>
                <a:off x="2773711" y="2145522"/>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2" name="Freeform 21">
                <a:extLst>
                  <a:ext uri="{FF2B5EF4-FFF2-40B4-BE49-F238E27FC236}">
                    <a16:creationId xmlns:a16="http://schemas.microsoft.com/office/drawing/2014/main" id="{2DF5B78C-83A1-1164-9DAE-A837CC9A9673}"/>
                  </a:ext>
                </a:extLst>
              </p:cNvPr>
              <p:cNvSpPr/>
              <p:nvPr/>
            </p:nvSpPr>
            <p:spPr>
              <a:xfrm>
                <a:off x="2773711" y="1415345"/>
                <a:ext cx="33237" cy="15117"/>
              </a:xfrm>
              <a:custGeom>
                <a:avLst/>
                <a:gdLst>
                  <a:gd name="connsiteX0" fmla="*/ 33238 w 33237"/>
                  <a:gd name="connsiteY0" fmla="*/ 0 h 15117"/>
                  <a:gd name="connsiteX1" fmla="*/ 0 w 33237"/>
                  <a:gd name="connsiteY1" fmla="*/ 0 h 15117"/>
                </a:gdLst>
                <a:ahLst/>
                <a:cxnLst>
                  <a:cxn ang="0">
                    <a:pos x="connsiteX0" y="connsiteY0"/>
                  </a:cxn>
                  <a:cxn ang="0">
                    <a:pos x="connsiteX1" y="connsiteY1"/>
                  </a:cxn>
                </a:cxnLst>
                <a:rect l="l" t="t" r="r" b="b"/>
                <a:pathLst>
                  <a:path w="33237" h="15117">
                    <a:moveTo>
                      <a:pt x="33238"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3" name="Freeform 22">
                <a:extLst>
                  <a:ext uri="{FF2B5EF4-FFF2-40B4-BE49-F238E27FC236}">
                    <a16:creationId xmlns:a16="http://schemas.microsoft.com/office/drawing/2014/main" id="{9297E3B9-BAC4-B581-2C78-F8FD85939905}"/>
                  </a:ext>
                </a:extLst>
              </p:cNvPr>
              <p:cNvSpPr/>
              <p:nvPr/>
            </p:nvSpPr>
            <p:spPr>
              <a:xfrm>
                <a:off x="2741984" y="4701895"/>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4" name="Freeform 23">
                <a:extLst>
                  <a:ext uri="{FF2B5EF4-FFF2-40B4-BE49-F238E27FC236}">
                    <a16:creationId xmlns:a16="http://schemas.microsoft.com/office/drawing/2014/main" id="{EC234926-FC07-50DC-A384-FF2371874B86}"/>
                  </a:ext>
                </a:extLst>
              </p:cNvPr>
              <p:cNvSpPr/>
              <p:nvPr/>
            </p:nvSpPr>
            <p:spPr>
              <a:xfrm>
                <a:off x="2741984" y="3971719"/>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5" name="Freeform 24">
                <a:extLst>
                  <a:ext uri="{FF2B5EF4-FFF2-40B4-BE49-F238E27FC236}">
                    <a16:creationId xmlns:a16="http://schemas.microsoft.com/office/drawing/2014/main" id="{6CA6F70D-1E9B-B063-EC8B-834F8739996C}"/>
                  </a:ext>
                </a:extLst>
              </p:cNvPr>
              <p:cNvSpPr/>
              <p:nvPr/>
            </p:nvSpPr>
            <p:spPr>
              <a:xfrm>
                <a:off x="2741984" y="3241542"/>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6" name="Freeform 25">
                <a:extLst>
                  <a:ext uri="{FF2B5EF4-FFF2-40B4-BE49-F238E27FC236}">
                    <a16:creationId xmlns:a16="http://schemas.microsoft.com/office/drawing/2014/main" id="{669D9B7B-3EC6-F707-5799-3D16B6FBF3C3}"/>
                  </a:ext>
                </a:extLst>
              </p:cNvPr>
              <p:cNvSpPr/>
              <p:nvPr/>
            </p:nvSpPr>
            <p:spPr>
              <a:xfrm>
                <a:off x="2741984" y="2511366"/>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7" name="Freeform 26">
                <a:extLst>
                  <a:ext uri="{FF2B5EF4-FFF2-40B4-BE49-F238E27FC236}">
                    <a16:creationId xmlns:a16="http://schemas.microsoft.com/office/drawing/2014/main" id="{1EDF7B0C-30BA-27E6-EB38-DC12596614E9}"/>
                  </a:ext>
                </a:extLst>
              </p:cNvPr>
              <p:cNvSpPr/>
              <p:nvPr/>
            </p:nvSpPr>
            <p:spPr>
              <a:xfrm>
                <a:off x="2741984" y="1781189"/>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8" name="Freeform 27">
                <a:extLst>
                  <a:ext uri="{FF2B5EF4-FFF2-40B4-BE49-F238E27FC236}">
                    <a16:creationId xmlns:a16="http://schemas.microsoft.com/office/drawing/2014/main" id="{8C7D859F-F7FE-4D2A-3206-E11790AEE8EB}"/>
                  </a:ext>
                </a:extLst>
              </p:cNvPr>
              <p:cNvSpPr/>
              <p:nvPr/>
            </p:nvSpPr>
            <p:spPr>
              <a:xfrm>
                <a:off x="2741984" y="1051013"/>
                <a:ext cx="64965" cy="15117"/>
              </a:xfrm>
              <a:custGeom>
                <a:avLst/>
                <a:gdLst>
                  <a:gd name="connsiteX0" fmla="*/ 64965 w 64965"/>
                  <a:gd name="connsiteY0" fmla="*/ 0 h 15117"/>
                  <a:gd name="connsiteX1" fmla="*/ 0 w 64965"/>
                  <a:gd name="connsiteY1" fmla="*/ 0 h 15117"/>
                </a:gdLst>
                <a:ahLst/>
                <a:cxnLst>
                  <a:cxn ang="0">
                    <a:pos x="connsiteX0" y="connsiteY0"/>
                  </a:cxn>
                  <a:cxn ang="0">
                    <a:pos x="connsiteX1" y="connsiteY1"/>
                  </a:cxn>
                </a:cxnLst>
                <a:rect l="l" t="t" r="r" b="b"/>
                <a:pathLst>
                  <a:path w="64965" h="15117">
                    <a:moveTo>
                      <a:pt x="64965" y="0"/>
                    </a:moveTo>
                    <a:lnTo>
                      <a:pt x="0"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498" name="Graphic 4">
              <a:extLst>
                <a:ext uri="{FF2B5EF4-FFF2-40B4-BE49-F238E27FC236}">
                  <a16:creationId xmlns:a16="http://schemas.microsoft.com/office/drawing/2014/main" id="{9E66974E-037C-8F8A-7722-4E056A863950}"/>
                </a:ext>
              </a:extLst>
            </p:cNvPr>
            <p:cNvGrpSpPr/>
            <p:nvPr/>
          </p:nvGrpSpPr>
          <p:grpSpPr>
            <a:xfrm>
              <a:off x="2806949" y="4783530"/>
              <a:ext cx="7294226" cy="63493"/>
              <a:chOff x="2806949" y="4783530"/>
              <a:chExt cx="7294226" cy="63493"/>
            </a:xfrm>
          </p:grpSpPr>
          <p:sp>
            <p:nvSpPr>
              <p:cNvPr id="499" name="Freeform 29">
                <a:extLst>
                  <a:ext uri="{FF2B5EF4-FFF2-40B4-BE49-F238E27FC236}">
                    <a16:creationId xmlns:a16="http://schemas.microsoft.com/office/drawing/2014/main" id="{6CE15968-71B9-7BD2-C8A4-F5A2FF9D3349}"/>
                  </a:ext>
                </a:extLst>
              </p:cNvPr>
              <p:cNvSpPr/>
              <p:nvPr/>
            </p:nvSpPr>
            <p:spPr>
              <a:xfrm>
                <a:off x="2806949" y="4783530"/>
                <a:ext cx="7294226" cy="15117"/>
              </a:xfrm>
              <a:custGeom>
                <a:avLst/>
                <a:gdLst>
                  <a:gd name="connsiteX0" fmla="*/ 0 w 7294226"/>
                  <a:gd name="connsiteY0" fmla="*/ 0 h 15117"/>
                  <a:gd name="connsiteX1" fmla="*/ 7294226 w 7294226"/>
                  <a:gd name="connsiteY1" fmla="*/ 0 h 15117"/>
                </a:gdLst>
                <a:ahLst/>
                <a:cxnLst>
                  <a:cxn ang="0">
                    <a:pos x="connsiteX0" y="connsiteY0"/>
                  </a:cxn>
                  <a:cxn ang="0">
                    <a:pos x="connsiteX1" y="connsiteY1"/>
                  </a:cxn>
                </a:cxnLst>
                <a:rect l="l" t="t" r="r" b="b"/>
                <a:pathLst>
                  <a:path w="7294226" h="15117">
                    <a:moveTo>
                      <a:pt x="0" y="0"/>
                    </a:moveTo>
                    <a:lnTo>
                      <a:pt x="7294226"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0" name="Freeform 30">
                <a:extLst>
                  <a:ext uri="{FF2B5EF4-FFF2-40B4-BE49-F238E27FC236}">
                    <a16:creationId xmlns:a16="http://schemas.microsoft.com/office/drawing/2014/main" id="{460F1FF5-29B0-F8DB-5985-4D2F58DEEF4F}"/>
                  </a:ext>
                </a:extLst>
              </p:cNvPr>
              <p:cNvSpPr/>
              <p:nvPr/>
            </p:nvSpPr>
            <p:spPr>
              <a:xfrm>
                <a:off x="2806949" y="4783530"/>
                <a:ext cx="7294226" cy="15117"/>
              </a:xfrm>
              <a:custGeom>
                <a:avLst/>
                <a:gdLst>
                  <a:gd name="connsiteX0" fmla="*/ 0 w 7294226"/>
                  <a:gd name="connsiteY0" fmla="*/ 0 h 15117"/>
                  <a:gd name="connsiteX1" fmla="*/ 7294226 w 7294226"/>
                  <a:gd name="connsiteY1" fmla="*/ 0 h 15117"/>
                </a:gdLst>
                <a:ahLst/>
                <a:cxnLst>
                  <a:cxn ang="0">
                    <a:pos x="connsiteX0" y="connsiteY0"/>
                  </a:cxn>
                  <a:cxn ang="0">
                    <a:pos x="connsiteX1" y="connsiteY1"/>
                  </a:cxn>
                </a:cxnLst>
                <a:rect l="l" t="t" r="r" b="b"/>
                <a:pathLst>
                  <a:path w="7294226" h="15117">
                    <a:moveTo>
                      <a:pt x="0" y="0"/>
                    </a:moveTo>
                    <a:lnTo>
                      <a:pt x="7294226" y="0"/>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1" name="Freeform 31">
                <a:extLst>
                  <a:ext uri="{FF2B5EF4-FFF2-40B4-BE49-F238E27FC236}">
                    <a16:creationId xmlns:a16="http://schemas.microsoft.com/office/drawing/2014/main" id="{EF718E67-985F-E62C-4926-480823C9A2CB}"/>
                  </a:ext>
                </a:extLst>
              </p:cNvPr>
              <p:cNvSpPr/>
              <p:nvPr/>
            </p:nvSpPr>
            <p:spPr>
              <a:xfrm>
                <a:off x="2977671"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2" name="Freeform 32">
                <a:extLst>
                  <a:ext uri="{FF2B5EF4-FFF2-40B4-BE49-F238E27FC236}">
                    <a16:creationId xmlns:a16="http://schemas.microsoft.com/office/drawing/2014/main" id="{F333BB69-AEC0-4E66-94EE-785793402AFC}"/>
                  </a:ext>
                </a:extLst>
              </p:cNvPr>
              <p:cNvSpPr/>
              <p:nvPr/>
            </p:nvSpPr>
            <p:spPr>
              <a:xfrm>
                <a:off x="3181632"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3" name="Freeform 33">
                <a:extLst>
                  <a:ext uri="{FF2B5EF4-FFF2-40B4-BE49-F238E27FC236}">
                    <a16:creationId xmlns:a16="http://schemas.microsoft.com/office/drawing/2014/main" id="{7CCFB78D-FB11-D5D8-3542-786AE059F488}"/>
                  </a:ext>
                </a:extLst>
              </p:cNvPr>
              <p:cNvSpPr/>
              <p:nvPr/>
            </p:nvSpPr>
            <p:spPr>
              <a:xfrm>
                <a:off x="3385592"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4" name="Freeform 34">
                <a:extLst>
                  <a:ext uri="{FF2B5EF4-FFF2-40B4-BE49-F238E27FC236}">
                    <a16:creationId xmlns:a16="http://schemas.microsoft.com/office/drawing/2014/main" id="{0D70C16A-48BE-35E1-FB6E-7749FECD185E}"/>
                  </a:ext>
                </a:extLst>
              </p:cNvPr>
              <p:cNvSpPr/>
              <p:nvPr/>
            </p:nvSpPr>
            <p:spPr>
              <a:xfrm>
                <a:off x="3591063"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5" name="Freeform 35">
                <a:extLst>
                  <a:ext uri="{FF2B5EF4-FFF2-40B4-BE49-F238E27FC236}">
                    <a16:creationId xmlns:a16="http://schemas.microsoft.com/office/drawing/2014/main" id="{902FA9BF-F200-C45C-146A-5A01CEB8AFC9}"/>
                  </a:ext>
                </a:extLst>
              </p:cNvPr>
              <p:cNvSpPr/>
              <p:nvPr/>
            </p:nvSpPr>
            <p:spPr>
              <a:xfrm>
                <a:off x="3795024"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6" name="Freeform 36">
                <a:extLst>
                  <a:ext uri="{FF2B5EF4-FFF2-40B4-BE49-F238E27FC236}">
                    <a16:creationId xmlns:a16="http://schemas.microsoft.com/office/drawing/2014/main" id="{8683FF77-26FD-C499-FF2B-E71075853AD0}"/>
                  </a:ext>
                </a:extLst>
              </p:cNvPr>
              <p:cNvSpPr/>
              <p:nvPr/>
            </p:nvSpPr>
            <p:spPr>
              <a:xfrm>
                <a:off x="4000495"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7" name="Freeform 37">
                <a:extLst>
                  <a:ext uri="{FF2B5EF4-FFF2-40B4-BE49-F238E27FC236}">
                    <a16:creationId xmlns:a16="http://schemas.microsoft.com/office/drawing/2014/main" id="{E0BB04A4-FCB2-D379-9891-93FEE9BCE619}"/>
                  </a:ext>
                </a:extLst>
              </p:cNvPr>
              <p:cNvSpPr/>
              <p:nvPr/>
            </p:nvSpPr>
            <p:spPr>
              <a:xfrm>
                <a:off x="4204455"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8" name="Freeform 38">
                <a:extLst>
                  <a:ext uri="{FF2B5EF4-FFF2-40B4-BE49-F238E27FC236}">
                    <a16:creationId xmlns:a16="http://schemas.microsoft.com/office/drawing/2014/main" id="{B641CAC3-6B5E-894A-D8C3-7B176D65809A}"/>
                  </a:ext>
                </a:extLst>
              </p:cNvPr>
              <p:cNvSpPr/>
              <p:nvPr/>
            </p:nvSpPr>
            <p:spPr>
              <a:xfrm>
                <a:off x="4408415"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09" name="Freeform 39">
                <a:extLst>
                  <a:ext uri="{FF2B5EF4-FFF2-40B4-BE49-F238E27FC236}">
                    <a16:creationId xmlns:a16="http://schemas.microsoft.com/office/drawing/2014/main" id="{E37DD31A-96D9-4AA9-E052-E6EE36FFC861}"/>
                  </a:ext>
                </a:extLst>
              </p:cNvPr>
              <p:cNvSpPr/>
              <p:nvPr/>
            </p:nvSpPr>
            <p:spPr>
              <a:xfrm>
                <a:off x="4613887"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0" name="Freeform 40">
                <a:extLst>
                  <a:ext uri="{FF2B5EF4-FFF2-40B4-BE49-F238E27FC236}">
                    <a16:creationId xmlns:a16="http://schemas.microsoft.com/office/drawing/2014/main" id="{2C410432-1D09-8CA5-AC02-7E95CD54DCD0}"/>
                  </a:ext>
                </a:extLst>
              </p:cNvPr>
              <p:cNvSpPr/>
              <p:nvPr/>
            </p:nvSpPr>
            <p:spPr>
              <a:xfrm>
                <a:off x="4817847"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1" name="Freeform 41">
                <a:extLst>
                  <a:ext uri="{FF2B5EF4-FFF2-40B4-BE49-F238E27FC236}">
                    <a16:creationId xmlns:a16="http://schemas.microsoft.com/office/drawing/2014/main" id="{775AA795-16FE-B702-AE0C-9347AC2A0B7A}"/>
                  </a:ext>
                </a:extLst>
              </p:cNvPr>
              <p:cNvSpPr/>
              <p:nvPr/>
            </p:nvSpPr>
            <p:spPr>
              <a:xfrm>
                <a:off x="5021807"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2" name="Freeform 42">
                <a:extLst>
                  <a:ext uri="{FF2B5EF4-FFF2-40B4-BE49-F238E27FC236}">
                    <a16:creationId xmlns:a16="http://schemas.microsoft.com/office/drawing/2014/main" id="{A7D6BFD3-C95D-C6DA-8879-02B75225C211}"/>
                  </a:ext>
                </a:extLst>
              </p:cNvPr>
              <p:cNvSpPr/>
              <p:nvPr/>
            </p:nvSpPr>
            <p:spPr>
              <a:xfrm>
                <a:off x="5227278"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3" name="Freeform 43">
                <a:extLst>
                  <a:ext uri="{FF2B5EF4-FFF2-40B4-BE49-F238E27FC236}">
                    <a16:creationId xmlns:a16="http://schemas.microsoft.com/office/drawing/2014/main" id="{01C3032E-C0A1-3998-1FEB-07DADE28D43E}"/>
                  </a:ext>
                </a:extLst>
              </p:cNvPr>
              <p:cNvSpPr/>
              <p:nvPr/>
            </p:nvSpPr>
            <p:spPr>
              <a:xfrm>
                <a:off x="5431239"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4" name="Freeform 44">
                <a:extLst>
                  <a:ext uri="{FF2B5EF4-FFF2-40B4-BE49-F238E27FC236}">
                    <a16:creationId xmlns:a16="http://schemas.microsoft.com/office/drawing/2014/main" id="{24174E41-FFF3-8030-FB4F-91B63BA65E59}"/>
                  </a:ext>
                </a:extLst>
              </p:cNvPr>
              <p:cNvSpPr/>
              <p:nvPr/>
            </p:nvSpPr>
            <p:spPr>
              <a:xfrm>
                <a:off x="5635199"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5" name="Freeform 45">
                <a:extLst>
                  <a:ext uri="{FF2B5EF4-FFF2-40B4-BE49-F238E27FC236}">
                    <a16:creationId xmlns:a16="http://schemas.microsoft.com/office/drawing/2014/main" id="{8DB6841F-E0D2-FAE3-3491-7614E0D08402}"/>
                  </a:ext>
                </a:extLst>
              </p:cNvPr>
              <p:cNvSpPr/>
              <p:nvPr/>
            </p:nvSpPr>
            <p:spPr>
              <a:xfrm>
                <a:off x="5840670"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6" name="Freeform 46">
                <a:extLst>
                  <a:ext uri="{FF2B5EF4-FFF2-40B4-BE49-F238E27FC236}">
                    <a16:creationId xmlns:a16="http://schemas.microsoft.com/office/drawing/2014/main" id="{5FF3F8BE-1195-BEB3-2823-BD7BA26C755D}"/>
                  </a:ext>
                </a:extLst>
              </p:cNvPr>
              <p:cNvSpPr/>
              <p:nvPr/>
            </p:nvSpPr>
            <p:spPr>
              <a:xfrm>
                <a:off x="6044631"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7" name="Freeform 47">
                <a:extLst>
                  <a:ext uri="{FF2B5EF4-FFF2-40B4-BE49-F238E27FC236}">
                    <a16:creationId xmlns:a16="http://schemas.microsoft.com/office/drawing/2014/main" id="{C44C0BB6-D202-FE3D-2F12-714353FB4C15}"/>
                  </a:ext>
                </a:extLst>
              </p:cNvPr>
              <p:cNvSpPr/>
              <p:nvPr/>
            </p:nvSpPr>
            <p:spPr>
              <a:xfrm>
                <a:off x="6248591"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8" name="Freeform 48">
                <a:extLst>
                  <a:ext uri="{FF2B5EF4-FFF2-40B4-BE49-F238E27FC236}">
                    <a16:creationId xmlns:a16="http://schemas.microsoft.com/office/drawing/2014/main" id="{C571110D-00C5-3D0D-53D2-430FEB7D5AD4}"/>
                  </a:ext>
                </a:extLst>
              </p:cNvPr>
              <p:cNvSpPr/>
              <p:nvPr/>
            </p:nvSpPr>
            <p:spPr>
              <a:xfrm>
                <a:off x="6454062"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19" name="Freeform 49">
                <a:extLst>
                  <a:ext uri="{FF2B5EF4-FFF2-40B4-BE49-F238E27FC236}">
                    <a16:creationId xmlns:a16="http://schemas.microsoft.com/office/drawing/2014/main" id="{14498167-8CCF-3A09-1407-D15C5643BBCF}"/>
                  </a:ext>
                </a:extLst>
              </p:cNvPr>
              <p:cNvSpPr/>
              <p:nvPr/>
            </p:nvSpPr>
            <p:spPr>
              <a:xfrm>
                <a:off x="6658023"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0" name="Freeform 50">
                <a:extLst>
                  <a:ext uri="{FF2B5EF4-FFF2-40B4-BE49-F238E27FC236}">
                    <a16:creationId xmlns:a16="http://schemas.microsoft.com/office/drawing/2014/main" id="{0ABC9930-EE16-9448-BFF0-94ADF2F4044A}"/>
                  </a:ext>
                </a:extLst>
              </p:cNvPr>
              <p:cNvSpPr/>
              <p:nvPr/>
            </p:nvSpPr>
            <p:spPr>
              <a:xfrm>
                <a:off x="6861983"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1" name="Freeform 51">
                <a:extLst>
                  <a:ext uri="{FF2B5EF4-FFF2-40B4-BE49-F238E27FC236}">
                    <a16:creationId xmlns:a16="http://schemas.microsoft.com/office/drawing/2014/main" id="{89B6B1C0-10A7-B5A2-3173-8A1F40D57F6B}"/>
                  </a:ext>
                </a:extLst>
              </p:cNvPr>
              <p:cNvSpPr/>
              <p:nvPr/>
            </p:nvSpPr>
            <p:spPr>
              <a:xfrm>
                <a:off x="7067454"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2" name="Freeform 52">
                <a:extLst>
                  <a:ext uri="{FF2B5EF4-FFF2-40B4-BE49-F238E27FC236}">
                    <a16:creationId xmlns:a16="http://schemas.microsoft.com/office/drawing/2014/main" id="{AF10212F-D580-1B14-4D50-F5E74144CFF9}"/>
                  </a:ext>
                </a:extLst>
              </p:cNvPr>
              <p:cNvSpPr/>
              <p:nvPr/>
            </p:nvSpPr>
            <p:spPr>
              <a:xfrm>
                <a:off x="7271414"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3" name="Freeform 53">
                <a:extLst>
                  <a:ext uri="{FF2B5EF4-FFF2-40B4-BE49-F238E27FC236}">
                    <a16:creationId xmlns:a16="http://schemas.microsoft.com/office/drawing/2014/main" id="{BA5D892D-F915-EC5C-21CC-61F838DEE49B}"/>
                  </a:ext>
                </a:extLst>
              </p:cNvPr>
              <p:cNvSpPr/>
              <p:nvPr/>
            </p:nvSpPr>
            <p:spPr>
              <a:xfrm>
                <a:off x="7476886"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4" name="Freeform 54">
                <a:extLst>
                  <a:ext uri="{FF2B5EF4-FFF2-40B4-BE49-F238E27FC236}">
                    <a16:creationId xmlns:a16="http://schemas.microsoft.com/office/drawing/2014/main" id="{F1AFE9D9-FD8B-3E6F-66BA-6A1294D58B62}"/>
                  </a:ext>
                </a:extLst>
              </p:cNvPr>
              <p:cNvSpPr/>
              <p:nvPr/>
            </p:nvSpPr>
            <p:spPr>
              <a:xfrm>
                <a:off x="7680846"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5" name="Freeform 55">
                <a:extLst>
                  <a:ext uri="{FF2B5EF4-FFF2-40B4-BE49-F238E27FC236}">
                    <a16:creationId xmlns:a16="http://schemas.microsoft.com/office/drawing/2014/main" id="{5948E59C-A276-FE58-0353-32F615890313}"/>
                  </a:ext>
                </a:extLst>
              </p:cNvPr>
              <p:cNvSpPr/>
              <p:nvPr/>
            </p:nvSpPr>
            <p:spPr>
              <a:xfrm>
                <a:off x="7884806"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6" name="Freeform 56">
                <a:extLst>
                  <a:ext uri="{FF2B5EF4-FFF2-40B4-BE49-F238E27FC236}">
                    <a16:creationId xmlns:a16="http://schemas.microsoft.com/office/drawing/2014/main" id="{55F2B526-8D43-090D-FBCD-06F461CA07DC}"/>
                  </a:ext>
                </a:extLst>
              </p:cNvPr>
              <p:cNvSpPr/>
              <p:nvPr/>
            </p:nvSpPr>
            <p:spPr>
              <a:xfrm>
                <a:off x="8090278"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7" name="Freeform 57">
                <a:extLst>
                  <a:ext uri="{FF2B5EF4-FFF2-40B4-BE49-F238E27FC236}">
                    <a16:creationId xmlns:a16="http://schemas.microsoft.com/office/drawing/2014/main" id="{7B1EA7FF-7F06-58AB-C09B-3472BB55DF3F}"/>
                  </a:ext>
                </a:extLst>
              </p:cNvPr>
              <p:cNvSpPr/>
              <p:nvPr/>
            </p:nvSpPr>
            <p:spPr>
              <a:xfrm>
                <a:off x="8294238"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8" name="Freeform 58">
                <a:extLst>
                  <a:ext uri="{FF2B5EF4-FFF2-40B4-BE49-F238E27FC236}">
                    <a16:creationId xmlns:a16="http://schemas.microsoft.com/office/drawing/2014/main" id="{64CB1F5C-5D23-8900-4B52-4A473154D020}"/>
                  </a:ext>
                </a:extLst>
              </p:cNvPr>
              <p:cNvSpPr/>
              <p:nvPr/>
            </p:nvSpPr>
            <p:spPr>
              <a:xfrm>
                <a:off x="8498198"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9" name="Freeform 59">
                <a:extLst>
                  <a:ext uri="{FF2B5EF4-FFF2-40B4-BE49-F238E27FC236}">
                    <a16:creationId xmlns:a16="http://schemas.microsoft.com/office/drawing/2014/main" id="{9DF5B57F-E1FD-9876-2F15-525C105BAAC8}"/>
                  </a:ext>
                </a:extLst>
              </p:cNvPr>
              <p:cNvSpPr/>
              <p:nvPr/>
            </p:nvSpPr>
            <p:spPr>
              <a:xfrm>
                <a:off x="8703669"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0" name="Freeform 60">
                <a:extLst>
                  <a:ext uri="{FF2B5EF4-FFF2-40B4-BE49-F238E27FC236}">
                    <a16:creationId xmlns:a16="http://schemas.microsoft.com/office/drawing/2014/main" id="{422C7977-84E3-12AB-86B8-F495637A980B}"/>
                  </a:ext>
                </a:extLst>
              </p:cNvPr>
              <p:cNvSpPr/>
              <p:nvPr/>
            </p:nvSpPr>
            <p:spPr>
              <a:xfrm>
                <a:off x="8907630"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1" name="Freeform 61">
                <a:extLst>
                  <a:ext uri="{FF2B5EF4-FFF2-40B4-BE49-F238E27FC236}">
                    <a16:creationId xmlns:a16="http://schemas.microsoft.com/office/drawing/2014/main" id="{B9ED2B51-D177-185B-E864-197CBEEE57A8}"/>
                  </a:ext>
                </a:extLst>
              </p:cNvPr>
              <p:cNvSpPr/>
              <p:nvPr/>
            </p:nvSpPr>
            <p:spPr>
              <a:xfrm>
                <a:off x="9111590"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2" name="Freeform 62">
                <a:extLst>
                  <a:ext uri="{FF2B5EF4-FFF2-40B4-BE49-F238E27FC236}">
                    <a16:creationId xmlns:a16="http://schemas.microsoft.com/office/drawing/2014/main" id="{4CB38C5E-AB78-3B5C-6023-4AC5E7518733}"/>
                  </a:ext>
                </a:extLst>
              </p:cNvPr>
              <p:cNvSpPr/>
              <p:nvPr/>
            </p:nvSpPr>
            <p:spPr>
              <a:xfrm>
                <a:off x="9317061"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3" name="Freeform 63">
                <a:extLst>
                  <a:ext uri="{FF2B5EF4-FFF2-40B4-BE49-F238E27FC236}">
                    <a16:creationId xmlns:a16="http://schemas.microsoft.com/office/drawing/2014/main" id="{4E5E3EF6-0350-341B-0C7E-2B400E971AA4}"/>
                  </a:ext>
                </a:extLst>
              </p:cNvPr>
              <p:cNvSpPr/>
              <p:nvPr/>
            </p:nvSpPr>
            <p:spPr>
              <a:xfrm>
                <a:off x="9521022"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4" name="Freeform 64">
                <a:extLst>
                  <a:ext uri="{FF2B5EF4-FFF2-40B4-BE49-F238E27FC236}">
                    <a16:creationId xmlns:a16="http://schemas.microsoft.com/office/drawing/2014/main" id="{090DD068-F1CC-6686-AC7B-0F351EDCCDC0}"/>
                  </a:ext>
                </a:extLst>
              </p:cNvPr>
              <p:cNvSpPr/>
              <p:nvPr/>
            </p:nvSpPr>
            <p:spPr>
              <a:xfrm>
                <a:off x="9724982"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5" name="Freeform 65">
                <a:extLst>
                  <a:ext uri="{FF2B5EF4-FFF2-40B4-BE49-F238E27FC236}">
                    <a16:creationId xmlns:a16="http://schemas.microsoft.com/office/drawing/2014/main" id="{16C3F28E-632C-034B-37DF-8E5197C8DA6F}"/>
                  </a:ext>
                </a:extLst>
              </p:cNvPr>
              <p:cNvSpPr/>
              <p:nvPr/>
            </p:nvSpPr>
            <p:spPr>
              <a:xfrm>
                <a:off x="9930453" y="4783530"/>
                <a:ext cx="15108" cy="63493"/>
              </a:xfrm>
              <a:custGeom>
                <a:avLst/>
                <a:gdLst>
                  <a:gd name="connsiteX0" fmla="*/ 0 w 15108"/>
                  <a:gd name="connsiteY0" fmla="*/ 0 h 63493"/>
                  <a:gd name="connsiteX1" fmla="*/ 0 w 15108"/>
                  <a:gd name="connsiteY1" fmla="*/ 63493 h 63493"/>
                </a:gdLst>
                <a:ahLst/>
                <a:cxnLst>
                  <a:cxn ang="0">
                    <a:pos x="connsiteX0" y="connsiteY0"/>
                  </a:cxn>
                  <a:cxn ang="0">
                    <a:pos x="connsiteX1" y="connsiteY1"/>
                  </a:cxn>
                </a:cxnLst>
                <a:rect l="l" t="t" r="r" b="b"/>
                <a:pathLst>
                  <a:path w="15108" h="63493">
                    <a:moveTo>
                      <a:pt x="0" y="0"/>
                    </a:moveTo>
                    <a:lnTo>
                      <a:pt x="0" y="63493"/>
                    </a:lnTo>
                  </a:path>
                </a:pathLst>
              </a:custGeom>
              <a:ln w="15092" cap="flat">
                <a:solidFill>
                  <a:srgbClr val="000000"/>
                </a:solidFill>
                <a:prstDash val="solid"/>
                <a:miter/>
              </a:ln>
            </p:spPr>
            <p:txBody>
              <a:bodyPr rtlCol="0" anchor="ctr"/>
              <a:lstStyle/>
              <a:p>
                <a:pPr marL="0" marR="0" lvl="0" indent="0" algn="l" defTabSz="457098"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grpSp>
        <p:nvGrpSpPr>
          <p:cNvPr id="453" name="Group 452">
            <a:extLst>
              <a:ext uri="{FF2B5EF4-FFF2-40B4-BE49-F238E27FC236}">
                <a16:creationId xmlns:a16="http://schemas.microsoft.com/office/drawing/2014/main" id="{15FA19DC-1256-FD44-1D03-EB699512E59F}"/>
              </a:ext>
            </a:extLst>
          </p:cNvPr>
          <p:cNvGrpSpPr/>
          <p:nvPr/>
        </p:nvGrpSpPr>
        <p:grpSpPr>
          <a:xfrm>
            <a:off x="6710367" y="4820274"/>
            <a:ext cx="5116347" cy="201026"/>
            <a:chOff x="1492788" y="9654173"/>
            <a:chExt cx="10234026" cy="402104"/>
          </a:xfrm>
        </p:grpSpPr>
        <p:sp>
          <p:nvSpPr>
            <p:cNvPr id="462" name="TextBox 461">
              <a:extLst>
                <a:ext uri="{FF2B5EF4-FFF2-40B4-BE49-F238E27FC236}">
                  <a16:creationId xmlns:a16="http://schemas.microsoft.com/office/drawing/2014/main" id="{6D0C8265-EDAE-E45E-172D-06FFB1A329FA}"/>
                </a:ext>
              </a:extLst>
            </p:cNvPr>
            <p:cNvSpPr txBox="1"/>
            <p:nvPr/>
          </p:nvSpPr>
          <p:spPr>
            <a:xfrm>
              <a:off x="1492788"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0</a:t>
              </a:r>
            </a:p>
          </p:txBody>
        </p:sp>
        <p:sp>
          <p:nvSpPr>
            <p:cNvPr id="463" name="TextBox 462">
              <a:extLst>
                <a:ext uri="{FF2B5EF4-FFF2-40B4-BE49-F238E27FC236}">
                  <a16:creationId xmlns:a16="http://schemas.microsoft.com/office/drawing/2014/main" id="{7BF140AA-B338-3C52-8E81-DC752708F23A}"/>
                </a:ext>
              </a:extLst>
            </p:cNvPr>
            <p:cNvSpPr txBox="1"/>
            <p:nvPr/>
          </p:nvSpPr>
          <p:spPr>
            <a:xfrm>
              <a:off x="1783978"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a:t>
              </a:r>
            </a:p>
          </p:txBody>
        </p:sp>
        <p:sp>
          <p:nvSpPr>
            <p:cNvPr id="464" name="TextBox 463">
              <a:extLst>
                <a:ext uri="{FF2B5EF4-FFF2-40B4-BE49-F238E27FC236}">
                  <a16:creationId xmlns:a16="http://schemas.microsoft.com/office/drawing/2014/main" id="{072C5932-B101-0B84-EDAE-B0C5B080BC52}"/>
                </a:ext>
              </a:extLst>
            </p:cNvPr>
            <p:cNvSpPr txBox="1"/>
            <p:nvPr/>
          </p:nvSpPr>
          <p:spPr>
            <a:xfrm>
              <a:off x="2079306"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a:t>
              </a:r>
            </a:p>
          </p:txBody>
        </p:sp>
        <p:sp>
          <p:nvSpPr>
            <p:cNvPr id="465" name="TextBox 464">
              <a:extLst>
                <a:ext uri="{FF2B5EF4-FFF2-40B4-BE49-F238E27FC236}">
                  <a16:creationId xmlns:a16="http://schemas.microsoft.com/office/drawing/2014/main" id="{9BE8FE10-8A24-D1E1-C0D0-2E846C06CB92}"/>
                </a:ext>
              </a:extLst>
            </p:cNvPr>
            <p:cNvSpPr txBox="1"/>
            <p:nvPr/>
          </p:nvSpPr>
          <p:spPr>
            <a:xfrm>
              <a:off x="2354906"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a:t>
              </a:r>
            </a:p>
          </p:txBody>
        </p:sp>
        <p:sp>
          <p:nvSpPr>
            <p:cNvPr id="466" name="TextBox 465">
              <a:extLst>
                <a:ext uri="{FF2B5EF4-FFF2-40B4-BE49-F238E27FC236}">
                  <a16:creationId xmlns:a16="http://schemas.microsoft.com/office/drawing/2014/main" id="{4705E6F2-3FF5-3AD4-8D3E-B70BD23888D3}"/>
                </a:ext>
              </a:extLst>
            </p:cNvPr>
            <p:cNvSpPr txBox="1"/>
            <p:nvPr/>
          </p:nvSpPr>
          <p:spPr>
            <a:xfrm>
              <a:off x="2640279"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4</a:t>
              </a:r>
            </a:p>
          </p:txBody>
        </p:sp>
        <p:sp>
          <p:nvSpPr>
            <p:cNvPr id="467" name="TextBox 466">
              <a:extLst>
                <a:ext uri="{FF2B5EF4-FFF2-40B4-BE49-F238E27FC236}">
                  <a16:creationId xmlns:a16="http://schemas.microsoft.com/office/drawing/2014/main" id="{71B83268-E023-B28A-9249-AE84CB4C9000}"/>
                </a:ext>
              </a:extLst>
            </p:cNvPr>
            <p:cNvSpPr txBox="1"/>
            <p:nvPr/>
          </p:nvSpPr>
          <p:spPr>
            <a:xfrm>
              <a:off x="2925653"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5</a:t>
              </a:r>
            </a:p>
          </p:txBody>
        </p:sp>
        <p:sp>
          <p:nvSpPr>
            <p:cNvPr id="468" name="TextBox 467">
              <a:extLst>
                <a:ext uri="{FF2B5EF4-FFF2-40B4-BE49-F238E27FC236}">
                  <a16:creationId xmlns:a16="http://schemas.microsoft.com/office/drawing/2014/main" id="{54453AA1-F1FC-4990-A0C1-159F0860A749}"/>
                </a:ext>
              </a:extLst>
            </p:cNvPr>
            <p:cNvSpPr txBox="1"/>
            <p:nvPr/>
          </p:nvSpPr>
          <p:spPr>
            <a:xfrm>
              <a:off x="3211214"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6</a:t>
              </a:r>
            </a:p>
          </p:txBody>
        </p:sp>
        <p:sp>
          <p:nvSpPr>
            <p:cNvPr id="469" name="TextBox 468">
              <a:extLst>
                <a:ext uri="{FF2B5EF4-FFF2-40B4-BE49-F238E27FC236}">
                  <a16:creationId xmlns:a16="http://schemas.microsoft.com/office/drawing/2014/main" id="{6A8FC86F-2351-4F3E-F1A1-35F9FCA23E97}"/>
                </a:ext>
              </a:extLst>
            </p:cNvPr>
            <p:cNvSpPr txBox="1"/>
            <p:nvPr/>
          </p:nvSpPr>
          <p:spPr>
            <a:xfrm>
              <a:off x="3496589"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7</a:t>
              </a:r>
            </a:p>
          </p:txBody>
        </p:sp>
        <p:sp>
          <p:nvSpPr>
            <p:cNvPr id="470" name="TextBox 469">
              <a:extLst>
                <a:ext uri="{FF2B5EF4-FFF2-40B4-BE49-F238E27FC236}">
                  <a16:creationId xmlns:a16="http://schemas.microsoft.com/office/drawing/2014/main" id="{1471D0D8-DFF2-250A-0CD3-D873AA2693E7}"/>
                </a:ext>
              </a:extLst>
            </p:cNvPr>
            <p:cNvSpPr txBox="1"/>
            <p:nvPr/>
          </p:nvSpPr>
          <p:spPr>
            <a:xfrm>
              <a:off x="3782150"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8</a:t>
              </a:r>
            </a:p>
          </p:txBody>
        </p:sp>
        <p:sp>
          <p:nvSpPr>
            <p:cNvPr id="471" name="TextBox 470">
              <a:extLst>
                <a:ext uri="{FF2B5EF4-FFF2-40B4-BE49-F238E27FC236}">
                  <a16:creationId xmlns:a16="http://schemas.microsoft.com/office/drawing/2014/main" id="{BD11D5B4-7E7F-80AE-1D13-D3C903ABA8EB}"/>
                </a:ext>
              </a:extLst>
            </p:cNvPr>
            <p:cNvSpPr txBox="1"/>
            <p:nvPr/>
          </p:nvSpPr>
          <p:spPr>
            <a:xfrm>
              <a:off x="4067523" y="9654173"/>
              <a:ext cx="468781"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9</a:t>
              </a:r>
            </a:p>
          </p:txBody>
        </p:sp>
        <p:sp>
          <p:nvSpPr>
            <p:cNvPr id="472" name="TextBox 471">
              <a:extLst>
                <a:ext uri="{FF2B5EF4-FFF2-40B4-BE49-F238E27FC236}">
                  <a16:creationId xmlns:a16="http://schemas.microsoft.com/office/drawing/2014/main" id="{E5388ED2-090C-A9EC-371E-30F33E37F002}"/>
                </a:ext>
              </a:extLst>
            </p:cNvPr>
            <p:cNvSpPr txBox="1"/>
            <p:nvPr/>
          </p:nvSpPr>
          <p:spPr>
            <a:xfrm>
              <a:off x="4305972"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10</a:t>
              </a:r>
            </a:p>
          </p:txBody>
        </p:sp>
        <p:sp>
          <p:nvSpPr>
            <p:cNvPr id="473" name="TextBox 472">
              <a:extLst>
                <a:ext uri="{FF2B5EF4-FFF2-40B4-BE49-F238E27FC236}">
                  <a16:creationId xmlns:a16="http://schemas.microsoft.com/office/drawing/2014/main" id="{B2A0596C-6E37-D027-A94C-810EA15AEF83}"/>
                </a:ext>
              </a:extLst>
            </p:cNvPr>
            <p:cNvSpPr txBox="1"/>
            <p:nvPr/>
          </p:nvSpPr>
          <p:spPr>
            <a:xfrm>
              <a:off x="4591535"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11</a:t>
              </a:r>
            </a:p>
          </p:txBody>
        </p:sp>
        <p:sp>
          <p:nvSpPr>
            <p:cNvPr id="474" name="TextBox 473">
              <a:extLst>
                <a:ext uri="{FF2B5EF4-FFF2-40B4-BE49-F238E27FC236}">
                  <a16:creationId xmlns:a16="http://schemas.microsoft.com/office/drawing/2014/main" id="{71CE1AFC-0532-CE9A-C056-65D807960375}"/>
                </a:ext>
              </a:extLst>
            </p:cNvPr>
            <p:cNvSpPr txBox="1"/>
            <p:nvPr/>
          </p:nvSpPr>
          <p:spPr>
            <a:xfrm>
              <a:off x="4880813"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12</a:t>
              </a:r>
            </a:p>
          </p:txBody>
        </p:sp>
        <p:sp>
          <p:nvSpPr>
            <p:cNvPr id="475" name="TextBox 474">
              <a:extLst>
                <a:ext uri="{FF2B5EF4-FFF2-40B4-BE49-F238E27FC236}">
                  <a16:creationId xmlns:a16="http://schemas.microsoft.com/office/drawing/2014/main" id="{4EAE6CF9-5C97-344C-2BE8-8FB67C2DFC1F}"/>
                </a:ext>
              </a:extLst>
            </p:cNvPr>
            <p:cNvSpPr txBox="1"/>
            <p:nvPr/>
          </p:nvSpPr>
          <p:spPr>
            <a:xfrm>
              <a:off x="5162304"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13</a:t>
              </a:r>
            </a:p>
          </p:txBody>
        </p:sp>
        <p:sp>
          <p:nvSpPr>
            <p:cNvPr id="476" name="TextBox 475">
              <a:extLst>
                <a:ext uri="{FF2B5EF4-FFF2-40B4-BE49-F238E27FC236}">
                  <a16:creationId xmlns:a16="http://schemas.microsoft.com/office/drawing/2014/main" id="{E6892514-695B-1CA4-D870-13C0E69EE3F9}"/>
                </a:ext>
              </a:extLst>
            </p:cNvPr>
            <p:cNvSpPr txBox="1"/>
            <p:nvPr/>
          </p:nvSpPr>
          <p:spPr>
            <a:xfrm>
              <a:off x="5447591"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14</a:t>
              </a:r>
            </a:p>
          </p:txBody>
        </p:sp>
        <p:sp>
          <p:nvSpPr>
            <p:cNvPr id="477" name="TextBox 476">
              <a:extLst>
                <a:ext uri="{FF2B5EF4-FFF2-40B4-BE49-F238E27FC236}">
                  <a16:creationId xmlns:a16="http://schemas.microsoft.com/office/drawing/2014/main" id="{FAB685DB-50F3-D691-3097-C7064AC84F95}"/>
                </a:ext>
              </a:extLst>
            </p:cNvPr>
            <p:cNvSpPr txBox="1"/>
            <p:nvPr/>
          </p:nvSpPr>
          <p:spPr>
            <a:xfrm>
              <a:off x="5733240"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15</a:t>
              </a:r>
            </a:p>
          </p:txBody>
        </p:sp>
        <p:sp>
          <p:nvSpPr>
            <p:cNvPr id="478" name="TextBox 477">
              <a:extLst>
                <a:ext uri="{FF2B5EF4-FFF2-40B4-BE49-F238E27FC236}">
                  <a16:creationId xmlns:a16="http://schemas.microsoft.com/office/drawing/2014/main" id="{83867AB6-948D-BE33-838A-11B5B739A735}"/>
                </a:ext>
              </a:extLst>
            </p:cNvPr>
            <p:cNvSpPr txBox="1"/>
            <p:nvPr/>
          </p:nvSpPr>
          <p:spPr>
            <a:xfrm>
              <a:off x="6018633"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16</a:t>
              </a:r>
            </a:p>
          </p:txBody>
        </p:sp>
        <p:sp>
          <p:nvSpPr>
            <p:cNvPr id="479" name="TextBox 478">
              <a:extLst>
                <a:ext uri="{FF2B5EF4-FFF2-40B4-BE49-F238E27FC236}">
                  <a16:creationId xmlns:a16="http://schemas.microsoft.com/office/drawing/2014/main" id="{FAABD627-22C7-E191-E281-327800ACACC1}"/>
                </a:ext>
              </a:extLst>
            </p:cNvPr>
            <p:cNvSpPr txBox="1"/>
            <p:nvPr/>
          </p:nvSpPr>
          <p:spPr>
            <a:xfrm>
              <a:off x="6304110" y="9654173"/>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17</a:t>
              </a:r>
            </a:p>
          </p:txBody>
        </p:sp>
        <p:sp>
          <p:nvSpPr>
            <p:cNvPr id="480" name="TextBox 479">
              <a:extLst>
                <a:ext uri="{FF2B5EF4-FFF2-40B4-BE49-F238E27FC236}">
                  <a16:creationId xmlns:a16="http://schemas.microsoft.com/office/drawing/2014/main" id="{ED9FF3D4-B0AD-8ED2-7A4F-5B0A65F1AD26}"/>
                </a:ext>
              </a:extLst>
            </p:cNvPr>
            <p:cNvSpPr txBox="1"/>
            <p:nvPr/>
          </p:nvSpPr>
          <p:spPr>
            <a:xfrm>
              <a:off x="6589251" y="9656115"/>
              <a:ext cx="568178" cy="40016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18</a:t>
              </a:r>
            </a:p>
          </p:txBody>
        </p:sp>
        <p:sp>
          <p:nvSpPr>
            <p:cNvPr id="481" name="TextBox 480">
              <a:extLst>
                <a:ext uri="{FF2B5EF4-FFF2-40B4-BE49-F238E27FC236}">
                  <a16:creationId xmlns:a16="http://schemas.microsoft.com/office/drawing/2014/main" id="{392344E8-D0C6-712E-2229-4745C83B3C1A}"/>
                </a:ext>
              </a:extLst>
            </p:cNvPr>
            <p:cNvSpPr txBox="1"/>
            <p:nvPr/>
          </p:nvSpPr>
          <p:spPr>
            <a:xfrm>
              <a:off x="6874943"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19</a:t>
              </a:r>
            </a:p>
          </p:txBody>
        </p:sp>
        <p:sp>
          <p:nvSpPr>
            <p:cNvPr id="482" name="TextBox 481">
              <a:extLst>
                <a:ext uri="{FF2B5EF4-FFF2-40B4-BE49-F238E27FC236}">
                  <a16:creationId xmlns:a16="http://schemas.microsoft.com/office/drawing/2014/main" id="{EC438530-96FD-699A-2610-F5C18B1B9C93}"/>
                </a:ext>
              </a:extLst>
            </p:cNvPr>
            <p:cNvSpPr txBox="1"/>
            <p:nvPr/>
          </p:nvSpPr>
          <p:spPr>
            <a:xfrm>
              <a:off x="7160506"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20</a:t>
              </a:r>
            </a:p>
          </p:txBody>
        </p:sp>
        <p:sp>
          <p:nvSpPr>
            <p:cNvPr id="483" name="TextBox 482">
              <a:extLst>
                <a:ext uri="{FF2B5EF4-FFF2-40B4-BE49-F238E27FC236}">
                  <a16:creationId xmlns:a16="http://schemas.microsoft.com/office/drawing/2014/main" id="{EACDA6FA-295B-9C27-9B5A-F6448D0A4AD0}"/>
                </a:ext>
              </a:extLst>
            </p:cNvPr>
            <p:cNvSpPr txBox="1"/>
            <p:nvPr/>
          </p:nvSpPr>
          <p:spPr>
            <a:xfrm>
              <a:off x="7445877"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21</a:t>
              </a:r>
            </a:p>
          </p:txBody>
        </p:sp>
        <p:sp>
          <p:nvSpPr>
            <p:cNvPr id="484" name="TextBox 483">
              <a:extLst>
                <a:ext uri="{FF2B5EF4-FFF2-40B4-BE49-F238E27FC236}">
                  <a16:creationId xmlns:a16="http://schemas.microsoft.com/office/drawing/2014/main" id="{843526F9-34FE-5CA7-549B-D85FCD1BBC2B}"/>
                </a:ext>
              </a:extLst>
            </p:cNvPr>
            <p:cNvSpPr txBox="1"/>
            <p:nvPr/>
          </p:nvSpPr>
          <p:spPr>
            <a:xfrm>
              <a:off x="7731248"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22</a:t>
              </a:r>
            </a:p>
          </p:txBody>
        </p:sp>
        <p:sp>
          <p:nvSpPr>
            <p:cNvPr id="485" name="TextBox 484">
              <a:extLst>
                <a:ext uri="{FF2B5EF4-FFF2-40B4-BE49-F238E27FC236}">
                  <a16:creationId xmlns:a16="http://schemas.microsoft.com/office/drawing/2014/main" id="{3A22B6F8-4490-CAE8-031A-A08164454A08}"/>
                </a:ext>
              </a:extLst>
            </p:cNvPr>
            <p:cNvSpPr txBox="1"/>
            <p:nvPr/>
          </p:nvSpPr>
          <p:spPr>
            <a:xfrm>
              <a:off x="8016811"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23</a:t>
              </a:r>
            </a:p>
          </p:txBody>
        </p:sp>
        <p:sp>
          <p:nvSpPr>
            <p:cNvPr id="486" name="TextBox 485">
              <a:extLst>
                <a:ext uri="{FF2B5EF4-FFF2-40B4-BE49-F238E27FC236}">
                  <a16:creationId xmlns:a16="http://schemas.microsoft.com/office/drawing/2014/main" id="{608D3530-5EDE-4BA2-73CC-05657BFCEE43}"/>
                </a:ext>
              </a:extLst>
            </p:cNvPr>
            <p:cNvSpPr txBox="1"/>
            <p:nvPr/>
          </p:nvSpPr>
          <p:spPr>
            <a:xfrm>
              <a:off x="8302186"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24</a:t>
              </a:r>
            </a:p>
          </p:txBody>
        </p:sp>
        <p:sp>
          <p:nvSpPr>
            <p:cNvPr id="487" name="TextBox 486">
              <a:extLst>
                <a:ext uri="{FF2B5EF4-FFF2-40B4-BE49-F238E27FC236}">
                  <a16:creationId xmlns:a16="http://schemas.microsoft.com/office/drawing/2014/main" id="{3721F656-BDC0-9E06-563F-9FBB62401B0B}"/>
                </a:ext>
              </a:extLst>
            </p:cNvPr>
            <p:cNvSpPr txBox="1"/>
            <p:nvPr/>
          </p:nvSpPr>
          <p:spPr>
            <a:xfrm>
              <a:off x="8587750"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25</a:t>
              </a:r>
            </a:p>
          </p:txBody>
        </p:sp>
        <p:sp>
          <p:nvSpPr>
            <p:cNvPr id="488" name="TextBox 487">
              <a:extLst>
                <a:ext uri="{FF2B5EF4-FFF2-40B4-BE49-F238E27FC236}">
                  <a16:creationId xmlns:a16="http://schemas.microsoft.com/office/drawing/2014/main" id="{F0A00F4C-0CCD-DF56-D946-9382BA4C478B}"/>
                </a:ext>
              </a:extLst>
            </p:cNvPr>
            <p:cNvSpPr txBox="1"/>
            <p:nvPr/>
          </p:nvSpPr>
          <p:spPr>
            <a:xfrm>
              <a:off x="8873123"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26</a:t>
              </a:r>
            </a:p>
          </p:txBody>
        </p:sp>
        <p:sp>
          <p:nvSpPr>
            <p:cNvPr id="489" name="TextBox 488">
              <a:extLst>
                <a:ext uri="{FF2B5EF4-FFF2-40B4-BE49-F238E27FC236}">
                  <a16:creationId xmlns:a16="http://schemas.microsoft.com/office/drawing/2014/main" id="{F3998C59-126C-922D-BDB1-CFB9EA1AF676}"/>
                </a:ext>
              </a:extLst>
            </p:cNvPr>
            <p:cNvSpPr txBox="1"/>
            <p:nvPr/>
          </p:nvSpPr>
          <p:spPr>
            <a:xfrm>
              <a:off x="9158494"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27</a:t>
              </a:r>
            </a:p>
          </p:txBody>
        </p:sp>
        <p:sp>
          <p:nvSpPr>
            <p:cNvPr id="490" name="TextBox 489">
              <a:extLst>
                <a:ext uri="{FF2B5EF4-FFF2-40B4-BE49-F238E27FC236}">
                  <a16:creationId xmlns:a16="http://schemas.microsoft.com/office/drawing/2014/main" id="{0C498C63-F5B5-1935-42B8-3E9A5978100C}"/>
                </a:ext>
              </a:extLst>
            </p:cNvPr>
            <p:cNvSpPr txBox="1"/>
            <p:nvPr/>
          </p:nvSpPr>
          <p:spPr>
            <a:xfrm>
              <a:off x="9430095"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28</a:t>
              </a:r>
            </a:p>
          </p:txBody>
        </p:sp>
        <p:sp>
          <p:nvSpPr>
            <p:cNvPr id="491" name="TextBox 490">
              <a:extLst>
                <a:ext uri="{FF2B5EF4-FFF2-40B4-BE49-F238E27FC236}">
                  <a16:creationId xmlns:a16="http://schemas.microsoft.com/office/drawing/2014/main" id="{26E7B784-9E36-D30C-2A60-BD97851ECB19}"/>
                </a:ext>
              </a:extLst>
            </p:cNvPr>
            <p:cNvSpPr txBox="1"/>
            <p:nvPr/>
          </p:nvSpPr>
          <p:spPr>
            <a:xfrm>
              <a:off x="9729452"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29</a:t>
              </a:r>
            </a:p>
          </p:txBody>
        </p:sp>
        <p:sp>
          <p:nvSpPr>
            <p:cNvPr id="492" name="TextBox 491">
              <a:extLst>
                <a:ext uri="{FF2B5EF4-FFF2-40B4-BE49-F238E27FC236}">
                  <a16:creationId xmlns:a16="http://schemas.microsoft.com/office/drawing/2014/main" id="{A0BB0B1B-BA25-9849-0D56-0502369E8092}"/>
                </a:ext>
              </a:extLst>
            </p:cNvPr>
            <p:cNvSpPr txBox="1"/>
            <p:nvPr/>
          </p:nvSpPr>
          <p:spPr>
            <a:xfrm>
              <a:off x="10016934"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30</a:t>
              </a:r>
            </a:p>
          </p:txBody>
        </p:sp>
        <p:sp>
          <p:nvSpPr>
            <p:cNvPr id="493" name="TextBox 492">
              <a:extLst>
                <a:ext uri="{FF2B5EF4-FFF2-40B4-BE49-F238E27FC236}">
                  <a16:creationId xmlns:a16="http://schemas.microsoft.com/office/drawing/2014/main" id="{BC3A205A-9D92-34B5-7194-0E01179E00EA}"/>
                </a:ext>
              </a:extLst>
            </p:cNvPr>
            <p:cNvSpPr txBox="1"/>
            <p:nvPr/>
          </p:nvSpPr>
          <p:spPr>
            <a:xfrm>
              <a:off x="10302285"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31</a:t>
              </a:r>
            </a:p>
          </p:txBody>
        </p:sp>
        <p:sp>
          <p:nvSpPr>
            <p:cNvPr id="494" name="TextBox 493">
              <a:extLst>
                <a:ext uri="{FF2B5EF4-FFF2-40B4-BE49-F238E27FC236}">
                  <a16:creationId xmlns:a16="http://schemas.microsoft.com/office/drawing/2014/main" id="{66ACD280-ADB6-ED94-FB49-AEC5A952CB22}"/>
                </a:ext>
              </a:extLst>
            </p:cNvPr>
            <p:cNvSpPr txBox="1"/>
            <p:nvPr/>
          </p:nvSpPr>
          <p:spPr>
            <a:xfrm>
              <a:off x="10587678"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32</a:t>
              </a:r>
            </a:p>
          </p:txBody>
        </p:sp>
        <p:sp>
          <p:nvSpPr>
            <p:cNvPr id="495" name="TextBox 494">
              <a:extLst>
                <a:ext uri="{FF2B5EF4-FFF2-40B4-BE49-F238E27FC236}">
                  <a16:creationId xmlns:a16="http://schemas.microsoft.com/office/drawing/2014/main" id="{E8002E0B-5BD6-8072-2478-4C94646E256C}"/>
                </a:ext>
              </a:extLst>
            </p:cNvPr>
            <p:cNvSpPr txBox="1"/>
            <p:nvPr/>
          </p:nvSpPr>
          <p:spPr>
            <a:xfrm>
              <a:off x="10859257"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33</a:t>
              </a:r>
            </a:p>
          </p:txBody>
        </p:sp>
        <p:sp>
          <p:nvSpPr>
            <p:cNvPr id="496" name="TextBox 495">
              <a:extLst>
                <a:ext uri="{FF2B5EF4-FFF2-40B4-BE49-F238E27FC236}">
                  <a16:creationId xmlns:a16="http://schemas.microsoft.com/office/drawing/2014/main" id="{D285773C-49CA-9B7B-B311-4A95103C59B8}"/>
                </a:ext>
              </a:extLst>
            </p:cNvPr>
            <p:cNvSpPr txBox="1"/>
            <p:nvPr/>
          </p:nvSpPr>
          <p:spPr>
            <a:xfrm>
              <a:off x="11158636" y="9654173"/>
              <a:ext cx="568178" cy="400163"/>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34</a:t>
              </a:r>
            </a:p>
          </p:txBody>
        </p:sp>
      </p:grpSp>
      <p:sp>
        <p:nvSpPr>
          <p:cNvPr id="454" name="TextBox 453">
            <a:extLst>
              <a:ext uri="{FF2B5EF4-FFF2-40B4-BE49-F238E27FC236}">
                <a16:creationId xmlns:a16="http://schemas.microsoft.com/office/drawing/2014/main" id="{DC4173FD-BE14-BB95-2D6F-6FEE2180DF7A}"/>
              </a:ext>
            </a:extLst>
          </p:cNvPr>
          <p:cNvSpPr txBox="1"/>
          <p:nvPr/>
        </p:nvSpPr>
        <p:spPr>
          <a:xfrm>
            <a:off x="8678792" y="4974356"/>
            <a:ext cx="595035" cy="23083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rPr>
              <a:t>Months</a:t>
            </a:r>
          </a:p>
        </p:txBody>
      </p:sp>
      <p:sp>
        <p:nvSpPr>
          <p:cNvPr id="455" name="TextBox 454">
            <a:extLst>
              <a:ext uri="{FF2B5EF4-FFF2-40B4-BE49-F238E27FC236}">
                <a16:creationId xmlns:a16="http://schemas.microsoft.com/office/drawing/2014/main" id="{6F65F38F-85C1-6240-723F-66C262CC0E00}"/>
              </a:ext>
            </a:extLst>
          </p:cNvPr>
          <p:cNvSpPr txBox="1"/>
          <p:nvPr/>
        </p:nvSpPr>
        <p:spPr>
          <a:xfrm>
            <a:off x="6444233" y="4611868"/>
            <a:ext cx="234360"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0</a:t>
            </a:r>
          </a:p>
        </p:txBody>
      </p:sp>
      <p:sp>
        <p:nvSpPr>
          <p:cNvPr id="456" name="TextBox 455">
            <a:extLst>
              <a:ext uri="{FF2B5EF4-FFF2-40B4-BE49-F238E27FC236}">
                <a16:creationId xmlns:a16="http://schemas.microsoft.com/office/drawing/2014/main" id="{705AF385-9E3D-A593-8D01-D3F83C3F8600}"/>
              </a:ext>
            </a:extLst>
          </p:cNvPr>
          <p:cNvSpPr txBox="1"/>
          <p:nvPr/>
        </p:nvSpPr>
        <p:spPr>
          <a:xfrm>
            <a:off x="6397327" y="4039658"/>
            <a:ext cx="284052"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20</a:t>
            </a:r>
          </a:p>
        </p:txBody>
      </p:sp>
      <p:sp>
        <p:nvSpPr>
          <p:cNvPr id="457" name="TextBox 456">
            <a:extLst>
              <a:ext uri="{FF2B5EF4-FFF2-40B4-BE49-F238E27FC236}">
                <a16:creationId xmlns:a16="http://schemas.microsoft.com/office/drawing/2014/main" id="{BE71CAB5-2CDB-EEE9-A52A-8C1FF64B1FB4}"/>
              </a:ext>
            </a:extLst>
          </p:cNvPr>
          <p:cNvSpPr txBox="1"/>
          <p:nvPr/>
        </p:nvSpPr>
        <p:spPr>
          <a:xfrm>
            <a:off x="6397327" y="3467356"/>
            <a:ext cx="284052"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40</a:t>
            </a:r>
          </a:p>
        </p:txBody>
      </p:sp>
      <p:sp>
        <p:nvSpPr>
          <p:cNvPr id="458" name="TextBox 457">
            <a:extLst>
              <a:ext uri="{FF2B5EF4-FFF2-40B4-BE49-F238E27FC236}">
                <a16:creationId xmlns:a16="http://schemas.microsoft.com/office/drawing/2014/main" id="{81017C5B-294F-A08F-1CD7-BD36370B9BBF}"/>
              </a:ext>
            </a:extLst>
          </p:cNvPr>
          <p:cNvSpPr txBox="1"/>
          <p:nvPr/>
        </p:nvSpPr>
        <p:spPr>
          <a:xfrm>
            <a:off x="6397327" y="2895146"/>
            <a:ext cx="284052"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Helvetica"/>
                <a:ea typeface="ＭＳ Ｐゴシック" charset="0"/>
                <a:cs typeface="+mn-cs"/>
                <a:sym typeface="Helvetica"/>
                <a:rtl val="0"/>
              </a:rPr>
              <a:t>60</a:t>
            </a:r>
          </a:p>
        </p:txBody>
      </p:sp>
      <p:sp>
        <p:nvSpPr>
          <p:cNvPr id="459" name="TextBox 458">
            <a:extLst>
              <a:ext uri="{FF2B5EF4-FFF2-40B4-BE49-F238E27FC236}">
                <a16:creationId xmlns:a16="http://schemas.microsoft.com/office/drawing/2014/main" id="{E91FC7BC-C187-6DA9-C3B2-08AC8FE180C3}"/>
              </a:ext>
            </a:extLst>
          </p:cNvPr>
          <p:cNvSpPr txBox="1"/>
          <p:nvPr/>
        </p:nvSpPr>
        <p:spPr>
          <a:xfrm>
            <a:off x="6397327" y="2322832"/>
            <a:ext cx="284052"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80</a:t>
            </a:r>
          </a:p>
        </p:txBody>
      </p:sp>
      <p:sp>
        <p:nvSpPr>
          <p:cNvPr id="460" name="TextBox 459">
            <a:extLst>
              <a:ext uri="{FF2B5EF4-FFF2-40B4-BE49-F238E27FC236}">
                <a16:creationId xmlns:a16="http://schemas.microsoft.com/office/drawing/2014/main" id="{FEB00C88-6877-6BF2-5903-0C2A980AA0C8}"/>
              </a:ext>
            </a:extLst>
          </p:cNvPr>
          <p:cNvSpPr txBox="1"/>
          <p:nvPr/>
        </p:nvSpPr>
        <p:spPr>
          <a:xfrm>
            <a:off x="6350419" y="1750613"/>
            <a:ext cx="333746" cy="200055"/>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000000"/>
                </a:solidFill>
                <a:effectLst/>
                <a:uLnTx/>
                <a:uFillTx/>
                <a:latin typeface="Helvetica"/>
                <a:ea typeface="ＭＳ Ｐゴシック" charset="0"/>
                <a:cs typeface="+mn-cs"/>
                <a:sym typeface="Helvetica"/>
                <a:rtl val="0"/>
              </a:rPr>
              <a:t>100</a:t>
            </a:r>
          </a:p>
        </p:txBody>
      </p:sp>
      <p:sp>
        <p:nvSpPr>
          <p:cNvPr id="461" name="TextBox 460">
            <a:extLst>
              <a:ext uri="{FF2B5EF4-FFF2-40B4-BE49-F238E27FC236}">
                <a16:creationId xmlns:a16="http://schemas.microsoft.com/office/drawing/2014/main" id="{3932A5F3-B941-75F8-90CA-D26A0B0CECAC}"/>
              </a:ext>
            </a:extLst>
          </p:cNvPr>
          <p:cNvSpPr txBox="1"/>
          <p:nvPr/>
        </p:nvSpPr>
        <p:spPr>
          <a:xfrm rot="16200000">
            <a:off x="5257446" y="3140397"/>
            <a:ext cx="1896673" cy="230832"/>
          </a:xfrm>
          <a:prstGeom prst="rect">
            <a:avLst/>
          </a:prstGeom>
          <a:noFill/>
        </p:spPr>
        <p:txBody>
          <a:bodyPr wrap="none" rtlCol="0">
            <a:spAutoFit/>
          </a:bodyPr>
          <a:lstStyle/>
          <a:p>
            <a:pPr marL="0" marR="0" lvl="0" indent="0" algn="l" defTabSz="457098"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rPr>
              <a:t>Overall Survival Probability (%)</a:t>
            </a:r>
          </a:p>
        </p:txBody>
      </p:sp>
      <p:cxnSp>
        <p:nvCxnSpPr>
          <p:cNvPr id="1142" name="Straight Connector 1141">
            <a:extLst>
              <a:ext uri="{FF2B5EF4-FFF2-40B4-BE49-F238E27FC236}">
                <a16:creationId xmlns:a16="http://schemas.microsoft.com/office/drawing/2014/main" id="{5FECE67F-E03D-1FDB-664E-F41CD1F237CE}"/>
              </a:ext>
            </a:extLst>
          </p:cNvPr>
          <p:cNvCxnSpPr>
            <a:cxnSpLocks/>
            <a:endCxn id="1099" idx="0"/>
          </p:cNvCxnSpPr>
          <p:nvPr/>
        </p:nvCxnSpPr>
        <p:spPr>
          <a:xfrm>
            <a:off x="6634704" y="3253027"/>
            <a:ext cx="3546259" cy="6555"/>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1143" name="Straight Connector 1142">
            <a:extLst>
              <a:ext uri="{FF2B5EF4-FFF2-40B4-BE49-F238E27FC236}">
                <a16:creationId xmlns:a16="http://schemas.microsoft.com/office/drawing/2014/main" id="{60D55888-E431-394F-E241-4A974625C7C3}"/>
              </a:ext>
            </a:extLst>
          </p:cNvPr>
          <p:cNvCxnSpPr>
            <a:cxnSpLocks/>
          </p:cNvCxnSpPr>
          <p:nvPr/>
        </p:nvCxnSpPr>
        <p:spPr>
          <a:xfrm flipV="1">
            <a:off x="9253396" y="3248523"/>
            <a:ext cx="0" cy="1497976"/>
          </a:xfrm>
          <a:prstGeom prst="line">
            <a:avLst/>
          </a:prstGeom>
          <a:ln w="190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a:extLst>
              <a:ext uri="{FF2B5EF4-FFF2-40B4-BE49-F238E27FC236}">
                <a16:creationId xmlns:a16="http://schemas.microsoft.com/office/drawing/2014/main" id="{031243C3-C2AE-3682-5DF4-1BEA12CB4801}"/>
              </a:ext>
            </a:extLst>
          </p:cNvPr>
          <p:cNvCxnSpPr>
            <a:cxnSpLocks/>
          </p:cNvCxnSpPr>
          <p:nvPr/>
        </p:nvCxnSpPr>
        <p:spPr>
          <a:xfrm flipV="1">
            <a:off x="10140209" y="3259581"/>
            <a:ext cx="0" cy="1497976"/>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1145" name="TextBox 1144">
            <a:extLst>
              <a:ext uri="{FF2B5EF4-FFF2-40B4-BE49-F238E27FC236}">
                <a16:creationId xmlns:a16="http://schemas.microsoft.com/office/drawing/2014/main" id="{0BA2D745-8B0D-0B77-7621-0348BCE77564}"/>
              </a:ext>
            </a:extLst>
          </p:cNvPr>
          <p:cNvSpPr txBox="1"/>
          <p:nvPr/>
        </p:nvSpPr>
        <p:spPr>
          <a:xfrm>
            <a:off x="9875024" y="2497348"/>
            <a:ext cx="1417135" cy="523220"/>
          </a:xfrm>
          <a:prstGeom prst="rect">
            <a:avLst/>
          </a:prstGeom>
          <a:solidFill>
            <a:srgbClr val="005BAA"/>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ＭＳ Ｐゴシック" charset="0"/>
                <a:cs typeface="+mn-cs"/>
                <a:sym typeface="Helvetica-Bold"/>
                <a:rtl val="0"/>
              </a:rPr>
              <a:t>T-DXd</a:t>
            </a:r>
          </a:p>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mOS</a:t>
            </a:r>
            <a:r>
              <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rPr>
              <a:t>: 23.9 </a:t>
            </a: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endParaRPr>
          </a:p>
        </p:txBody>
      </p:sp>
      <p:sp>
        <p:nvSpPr>
          <p:cNvPr id="1146" name="TextBox 1145">
            <a:extLst>
              <a:ext uri="{FF2B5EF4-FFF2-40B4-BE49-F238E27FC236}">
                <a16:creationId xmlns:a16="http://schemas.microsoft.com/office/drawing/2014/main" id="{B8A665B7-F747-327A-D525-731175C5DE7C}"/>
              </a:ext>
            </a:extLst>
          </p:cNvPr>
          <p:cNvSpPr txBox="1"/>
          <p:nvPr/>
        </p:nvSpPr>
        <p:spPr>
          <a:xfrm>
            <a:off x="7492893" y="3477479"/>
            <a:ext cx="1502831" cy="523220"/>
          </a:xfrm>
          <a:prstGeom prst="rect">
            <a:avLst/>
          </a:prstGeom>
          <a:solidFill>
            <a:srgbClr val="6E6E6E">
              <a:alpha val="85098"/>
            </a:srgbClr>
          </a:solidFill>
        </p:spPr>
        <p:txBody>
          <a:bodyPr wrap="square" rtlCol="0">
            <a:spAutoFit/>
          </a:bodyPr>
          <a:lstStyle/>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Bold"/>
                <a:ea typeface="ＭＳ Ｐゴシック" charset="0"/>
                <a:cs typeface="+mn-cs"/>
                <a:sym typeface="Helvetica-Bold"/>
                <a:rtl val="0"/>
              </a:rPr>
              <a:t>TPC</a:t>
            </a:r>
          </a:p>
          <a:p>
            <a:pPr marL="0" marR="0" lvl="0" indent="0" algn="ctr" defTabSz="91405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mOS</a:t>
            </a:r>
            <a:r>
              <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rPr>
              <a:t>: 17.5 </a:t>
            </a:r>
            <a:r>
              <a:rPr kumimoji="0" lang="en-US" sz="1400" b="1" i="0" u="none" strike="noStrike" kern="1200" cap="none" spc="0" normalizeH="0" baseline="0" noProof="0" dirty="0" err="1">
                <a:ln>
                  <a:noFill/>
                </a:ln>
                <a:solidFill>
                  <a:prstClr val="white"/>
                </a:solidFill>
                <a:effectLst/>
                <a:uLnTx/>
                <a:uFillTx/>
                <a:latin typeface="Arial" panose="020B0604020202020204"/>
                <a:ea typeface="ＭＳ Ｐゴシック" charset="0"/>
                <a:cs typeface="+mn-cs"/>
              </a:rPr>
              <a:t>mo</a:t>
            </a:r>
            <a:endParaRPr kumimoji="0" lang="en-US" sz="14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endParaRPr>
          </a:p>
        </p:txBody>
      </p:sp>
      <p:sp>
        <p:nvSpPr>
          <p:cNvPr id="1147" name="TextBox 1146">
            <a:extLst>
              <a:ext uri="{FF2B5EF4-FFF2-40B4-BE49-F238E27FC236}">
                <a16:creationId xmlns:a16="http://schemas.microsoft.com/office/drawing/2014/main" id="{4AEFF0F6-03AC-EEA9-CB41-24FA341491A8}"/>
              </a:ext>
            </a:extLst>
          </p:cNvPr>
          <p:cNvSpPr txBox="1"/>
          <p:nvPr/>
        </p:nvSpPr>
        <p:spPr>
          <a:xfrm>
            <a:off x="8153071" y="1698336"/>
            <a:ext cx="2361044" cy="707886"/>
          </a:xfrm>
          <a:prstGeom prst="rect">
            <a:avLst/>
          </a:prstGeom>
          <a:noFill/>
        </p:spPr>
        <p:txBody>
          <a:bodyPr wrap="square" rtlCol="0">
            <a:spAutoFit/>
          </a:bodyPr>
          <a:lstStyle/>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latin typeface="Helvetica-Bold"/>
                <a:ea typeface="ＭＳ Ｐゴシック" charset="0"/>
                <a:cs typeface="+mn-cs"/>
                <a:sym typeface="Helvetica-Bold"/>
                <a:rtl val="0"/>
              </a:rPr>
              <a:t>Hazard ratio: 0.64 </a:t>
            </a:r>
          </a:p>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effectLst/>
                <a:uLnTx/>
                <a:uFillTx/>
                <a:latin typeface="Helvetica-Bold"/>
                <a:ea typeface="ＭＳ Ｐゴシック" charset="0"/>
                <a:cs typeface="+mn-cs"/>
                <a:sym typeface="Helvetica-Bold"/>
                <a:rtl val="0"/>
              </a:rPr>
              <a:t>95% CI, 0.48-0.86</a:t>
            </a:r>
          </a:p>
          <a:p>
            <a:pPr marL="0" marR="0" lvl="0" indent="0" algn="ctr" defTabSz="457098"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dirty="0">
                <a:ln>
                  <a:noFill/>
                </a:ln>
                <a:effectLst/>
                <a:uLnTx/>
                <a:uFillTx/>
                <a:latin typeface="Helvetica-Bold"/>
                <a:ea typeface="ＭＳ Ｐゴシック" charset="0"/>
                <a:cs typeface="+mn-cs"/>
                <a:sym typeface="Helvetica-Bold"/>
                <a:rtl val="0"/>
              </a:rPr>
              <a:t>P = </a:t>
            </a:r>
            <a:r>
              <a:rPr kumimoji="0" lang="en-US" sz="1200" i="0" u="none" strike="noStrike" kern="0" cap="none" spc="0" normalizeH="0" baseline="0" noProof="0" dirty="0">
                <a:ln>
                  <a:noFill/>
                </a:ln>
                <a:effectLst/>
                <a:uLnTx/>
                <a:uFillTx/>
                <a:latin typeface="Helvetica-Bold"/>
                <a:ea typeface="ＭＳ Ｐゴシック" charset="0"/>
                <a:cs typeface="+mn-cs"/>
                <a:sym typeface="Helvetica-Bold"/>
                <a:rtl val="0"/>
              </a:rPr>
              <a:t>0.0028</a:t>
            </a:r>
          </a:p>
        </p:txBody>
      </p:sp>
      <p:sp>
        <p:nvSpPr>
          <p:cNvPr id="1148" name="TextBox 1147">
            <a:extLst>
              <a:ext uri="{FF2B5EF4-FFF2-40B4-BE49-F238E27FC236}">
                <a16:creationId xmlns:a16="http://schemas.microsoft.com/office/drawing/2014/main" id="{B8D91890-3F84-0D8A-1C0E-1F6BAE0BB382}"/>
              </a:ext>
            </a:extLst>
          </p:cNvPr>
          <p:cNvSpPr txBox="1"/>
          <p:nvPr/>
        </p:nvSpPr>
        <p:spPr>
          <a:xfrm>
            <a:off x="9062098" y="3038514"/>
            <a:ext cx="841551" cy="272415"/>
          </a:xfrm>
          <a:prstGeom prst="roundRect">
            <a:avLst/>
          </a:prstGeom>
          <a:noFill/>
        </p:spPr>
        <p:txBody>
          <a:bodyPr wrap="square" rtlCol="0">
            <a:spAutoFit/>
          </a:bodyPr>
          <a:lstStyle/>
          <a:p>
            <a:pPr marL="0" marR="0" lvl="0" indent="0" algn="ctr" defTabSz="457098" rtl="0" eaLnBrk="1" fontAlgn="auto" latinLnBrk="0" hangingPunct="1">
              <a:lnSpc>
                <a:spcPct val="100000"/>
              </a:lnSpc>
              <a:spcBef>
                <a:spcPts val="0"/>
              </a:spcBef>
              <a:spcAft>
                <a:spcPts val="0"/>
              </a:spcAft>
              <a:buClrTx/>
              <a:buSzTx/>
              <a:buFontTx/>
              <a:buNone/>
              <a:tabLst/>
              <a:defRPr/>
            </a:pPr>
            <a:r>
              <a:rPr kumimoji="0" lang="el-GR" sz="10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Δ</a:t>
            </a: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 6.4 </a:t>
            </a:r>
            <a:r>
              <a:rPr kumimoji="0" lang="en-US" sz="1000" b="1" i="0" u="none" strike="noStrike" kern="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Helvetica-Bold"/>
                <a:rtl val="0"/>
              </a:rPr>
              <a:t>mo</a:t>
            </a:r>
            <a:endParaRPr kumimoji="0" lang="en-US" sz="1000" b="1" i="0" u="none" strike="noStrike" kern="0" cap="none" spc="0" normalizeH="0" baseline="0" noProof="0" dirty="0">
              <a:ln>
                <a:noFill/>
              </a:ln>
              <a:solidFill>
                <a:srgbClr val="000000"/>
              </a:solidFill>
              <a:effectLst/>
              <a:uLnTx/>
              <a:uFillTx/>
              <a:latin typeface="Helvetica-Bold"/>
              <a:ea typeface="ＭＳ Ｐゴシック" charset="0"/>
              <a:cs typeface="+mn-cs"/>
              <a:sym typeface="Helvetica-Bold"/>
              <a:rtl val="0"/>
            </a:endParaRPr>
          </a:p>
        </p:txBody>
      </p:sp>
      <p:sp>
        <p:nvSpPr>
          <p:cNvPr id="1149" name="TextBox 1148">
            <a:extLst>
              <a:ext uri="{FF2B5EF4-FFF2-40B4-BE49-F238E27FC236}">
                <a16:creationId xmlns:a16="http://schemas.microsoft.com/office/drawing/2014/main" id="{67A4667D-694A-C10C-E564-CA1A69976659}"/>
              </a:ext>
            </a:extLst>
          </p:cNvPr>
          <p:cNvSpPr txBox="1"/>
          <p:nvPr/>
        </p:nvSpPr>
        <p:spPr>
          <a:xfrm>
            <a:off x="653326" y="5328315"/>
            <a:ext cx="11104911" cy="7487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133" b="1" i="1" u="none" strike="noStrike" kern="1200" cap="none" spc="0" normalizeH="0" baseline="0" noProof="0" dirty="0">
                <a:ln>
                  <a:noFill/>
                </a:ln>
                <a:effectLst/>
                <a:uLnTx/>
                <a:uFillTx/>
                <a:latin typeface="Arial" charset="0"/>
                <a:ea typeface="ＭＳ Ｐゴシック" charset="0"/>
                <a:cs typeface="+mn-cs"/>
              </a:rPr>
              <a:t>Significant</a:t>
            </a:r>
            <a:r>
              <a:rPr kumimoji="0" lang="en-US" sz="2133" b="1" i="0" u="none" strike="noStrike" kern="1200" cap="none" spc="0" normalizeH="0" baseline="0" noProof="0" dirty="0">
                <a:ln>
                  <a:noFill/>
                </a:ln>
                <a:effectLst/>
                <a:uLnTx/>
                <a:uFillTx/>
                <a:latin typeface="Arial" charset="0"/>
                <a:ea typeface="ＭＳ Ｐゴシック" charset="0"/>
                <a:cs typeface="+mn-cs"/>
              </a:rPr>
              <a:t> improvement in PFS and OS in patients with 1-2 prior lines of chemotherapy: </a:t>
            </a:r>
            <a:r>
              <a:rPr kumimoji="0" lang="en-US" sz="2133" b="1" i="1" u="none" strike="noStrike" kern="1200" cap="none" spc="0" normalizeH="0" baseline="0" noProof="0" dirty="0">
                <a:ln>
                  <a:noFill/>
                </a:ln>
                <a:effectLst/>
                <a:uLnTx/>
                <a:uFillTx/>
                <a:latin typeface="Arial" charset="0"/>
                <a:ea typeface="ＭＳ Ｐゴシック" charset="0"/>
                <a:cs typeface="+mn-cs"/>
                <a:sym typeface="Wingdings" pitchFamily="2" charset="2"/>
              </a:rPr>
              <a:t>new standard of care for HER2-low metastatic breast cancer.</a:t>
            </a:r>
            <a:endParaRPr kumimoji="0" lang="en-US" sz="2133" b="1" i="1" u="none" strike="noStrike" kern="1200" cap="none" spc="0" normalizeH="0" baseline="0" noProof="0" dirty="0">
              <a:ln>
                <a:noFill/>
              </a:ln>
              <a:effectLst/>
              <a:uLnTx/>
              <a:uFillTx/>
              <a:latin typeface="Arial" charset="0"/>
              <a:ea typeface="ＭＳ Ｐゴシック" charset="0"/>
              <a:cs typeface="+mn-cs"/>
            </a:endParaRPr>
          </a:p>
        </p:txBody>
      </p:sp>
      <p:sp>
        <p:nvSpPr>
          <p:cNvPr id="1151" name="Footer Placeholder 1150">
            <a:extLst>
              <a:ext uri="{FF2B5EF4-FFF2-40B4-BE49-F238E27FC236}">
                <a16:creationId xmlns:a16="http://schemas.microsoft.com/office/drawing/2014/main" id="{1D9C4299-DFA1-B4C3-A9A2-5C6E650E6481}"/>
              </a:ext>
            </a:extLst>
          </p:cNvPr>
          <p:cNvSpPr>
            <a:spLocks noGrp="1"/>
          </p:cNvSpPr>
          <p:nvPr>
            <p:ph type="ftr" sz="quarter" idx="3"/>
          </p:nvPr>
        </p:nvSpPr>
        <p:spPr>
          <a:xfrm>
            <a:off x="609600" y="6356350"/>
            <a:ext cx="10744199" cy="442131"/>
          </a:xfrm>
        </p:spPr>
        <p:txBody>
          <a:bodyPr/>
          <a:lstStyle/>
          <a:p>
            <a:r>
              <a:rPr lang="en-US" dirty="0" err="1"/>
              <a:t>mOS</a:t>
            </a:r>
            <a:r>
              <a:rPr lang="en-US" dirty="0"/>
              <a:t>, median overall survival.</a:t>
            </a:r>
          </a:p>
          <a:p>
            <a:r>
              <a:rPr lang="en-US" dirty="0"/>
              <a:t>Modi, S, et al. </a:t>
            </a:r>
            <a:r>
              <a:rPr lang="en-US" i="1" dirty="0"/>
              <a:t>J Clin Oncol</a:t>
            </a:r>
            <a:r>
              <a:rPr lang="en-US" dirty="0"/>
              <a:t>. 2022;40(17_Suppl). Abstract LBA3</a:t>
            </a:r>
            <a:r>
              <a:rPr lang="en-US" noProof="0" dirty="0"/>
              <a:t>; Modi S, et al</a:t>
            </a:r>
            <a:r>
              <a:rPr lang="en-US" i="1" noProof="0" dirty="0"/>
              <a:t>. N </a:t>
            </a:r>
            <a:r>
              <a:rPr lang="en-US" i="1" noProof="0" dirty="0" err="1"/>
              <a:t>Engl</a:t>
            </a:r>
            <a:r>
              <a:rPr lang="en-US" i="1" noProof="0" dirty="0"/>
              <a:t> J Med</a:t>
            </a:r>
            <a:r>
              <a:rPr lang="en-US" noProof="0" dirty="0"/>
              <a:t>. 2022;387(1):9-20.</a:t>
            </a:r>
            <a:endParaRPr lang="en-US" dirty="0"/>
          </a:p>
        </p:txBody>
      </p:sp>
      <p:sp>
        <p:nvSpPr>
          <p:cNvPr id="1150" name="Title 1149">
            <a:extLst>
              <a:ext uri="{FF2B5EF4-FFF2-40B4-BE49-F238E27FC236}">
                <a16:creationId xmlns:a16="http://schemas.microsoft.com/office/drawing/2014/main" id="{081218EE-3F7A-EB18-E455-9F1E55F3AB2C}"/>
              </a:ext>
            </a:extLst>
          </p:cNvPr>
          <p:cNvSpPr>
            <a:spLocks noGrp="1"/>
          </p:cNvSpPr>
          <p:nvPr>
            <p:ph type="title"/>
          </p:nvPr>
        </p:nvSpPr>
        <p:spPr>
          <a:xfrm>
            <a:off x="609600" y="199505"/>
            <a:ext cx="10744200" cy="1185577"/>
          </a:xfrm>
        </p:spPr>
        <p:txBody>
          <a:bodyPr>
            <a:normAutofit/>
          </a:bodyPr>
          <a:lstStyle/>
          <a:p>
            <a:r>
              <a:rPr lang="en-US" sz="2800" noProof="0" dirty="0"/>
              <a:t>DESTINY-Breast04: PFS and OS in HR+/HER2-low Metastatic Breast Cancer </a:t>
            </a:r>
            <a:endParaRPr lang="en-US" sz="2800" dirty="0"/>
          </a:p>
        </p:txBody>
      </p:sp>
    </p:spTree>
    <p:extLst>
      <p:ext uri="{BB962C8B-B14F-4D97-AF65-F5344CB8AC3E}">
        <p14:creationId xmlns:p14="http://schemas.microsoft.com/office/powerpoint/2010/main" val="270611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38C2B0-18C3-0C66-0782-17E86C332498}"/>
              </a:ext>
            </a:extLst>
          </p:cNvPr>
          <p:cNvGrpSpPr/>
          <p:nvPr/>
        </p:nvGrpSpPr>
        <p:grpSpPr>
          <a:xfrm>
            <a:off x="210078" y="2185289"/>
            <a:ext cx="5657472" cy="3484969"/>
            <a:chOff x="368399" y="3888755"/>
            <a:chExt cx="11316418" cy="6970846"/>
          </a:xfrm>
        </p:grpSpPr>
        <p:grpSp>
          <p:nvGrpSpPr>
            <p:cNvPr id="588" name="Picture 3">
              <a:extLst>
                <a:ext uri="{FF2B5EF4-FFF2-40B4-BE49-F238E27FC236}">
                  <a16:creationId xmlns:a16="http://schemas.microsoft.com/office/drawing/2014/main" id="{A075BC5E-ABDA-3EF0-5A2B-2BB1404093E6}"/>
                </a:ext>
              </a:extLst>
            </p:cNvPr>
            <p:cNvGrpSpPr/>
            <p:nvPr/>
          </p:nvGrpSpPr>
          <p:grpSpPr>
            <a:xfrm>
              <a:off x="1349547" y="3890992"/>
              <a:ext cx="10132185" cy="6141118"/>
              <a:chOff x="2748940" y="978042"/>
              <a:chExt cx="7349499" cy="3867953"/>
            </a:xfrm>
          </p:grpSpPr>
          <p:sp>
            <p:nvSpPr>
              <p:cNvPr id="673" name="Freeform 17">
                <a:extLst>
                  <a:ext uri="{FF2B5EF4-FFF2-40B4-BE49-F238E27FC236}">
                    <a16:creationId xmlns:a16="http://schemas.microsoft.com/office/drawing/2014/main" id="{18CA7D6D-C9CA-B9BA-0D13-6877FDB8555C}"/>
                  </a:ext>
                </a:extLst>
              </p:cNvPr>
              <p:cNvSpPr/>
              <p:nvPr/>
            </p:nvSpPr>
            <p:spPr>
              <a:xfrm>
                <a:off x="2812834" y="978042"/>
                <a:ext cx="16383" cy="3804088"/>
              </a:xfrm>
              <a:custGeom>
                <a:avLst/>
                <a:gdLst>
                  <a:gd name="connsiteX0" fmla="*/ 0 w 16383"/>
                  <a:gd name="connsiteY0" fmla="*/ 3804088 h 3804088"/>
                  <a:gd name="connsiteX1" fmla="*/ 0 w 16383"/>
                  <a:gd name="connsiteY1" fmla="*/ 0 h 3804088"/>
                </a:gdLst>
                <a:ahLst/>
                <a:cxnLst>
                  <a:cxn ang="0">
                    <a:pos x="connsiteX0" y="connsiteY0"/>
                  </a:cxn>
                  <a:cxn ang="0">
                    <a:pos x="connsiteX1" y="connsiteY1"/>
                  </a:cxn>
                </a:cxnLst>
                <a:rect l="l" t="t" r="r" b="b"/>
                <a:pathLst>
                  <a:path w="16383" h="3804088">
                    <a:moveTo>
                      <a:pt x="0" y="3804088"/>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4" name="Freeform 18">
                <a:extLst>
                  <a:ext uri="{FF2B5EF4-FFF2-40B4-BE49-F238E27FC236}">
                    <a16:creationId xmlns:a16="http://schemas.microsoft.com/office/drawing/2014/main" id="{1706AFEA-3EF2-FBD1-B4D5-B1B8EE204691}"/>
                  </a:ext>
                </a:extLst>
              </p:cNvPr>
              <p:cNvSpPr/>
              <p:nvPr/>
            </p:nvSpPr>
            <p:spPr>
              <a:xfrm>
                <a:off x="2812834" y="978042"/>
                <a:ext cx="16383" cy="3804088"/>
              </a:xfrm>
              <a:custGeom>
                <a:avLst/>
                <a:gdLst>
                  <a:gd name="connsiteX0" fmla="*/ 0 w 16383"/>
                  <a:gd name="connsiteY0" fmla="*/ 3804088 h 3804088"/>
                  <a:gd name="connsiteX1" fmla="*/ 0 w 16383"/>
                  <a:gd name="connsiteY1" fmla="*/ 0 h 3804088"/>
                </a:gdLst>
                <a:ahLst/>
                <a:cxnLst>
                  <a:cxn ang="0">
                    <a:pos x="connsiteX0" y="connsiteY0"/>
                  </a:cxn>
                  <a:cxn ang="0">
                    <a:pos x="connsiteX1" y="connsiteY1"/>
                  </a:cxn>
                </a:cxnLst>
                <a:rect l="l" t="t" r="r" b="b"/>
                <a:pathLst>
                  <a:path w="16383" h="3804088">
                    <a:moveTo>
                      <a:pt x="0" y="3804088"/>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5" name="Freeform 19">
                <a:extLst>
                  <a:ext uri="{FF2B5EF4-FFF2-40B4-BE49-F238E27FC236}">
                    <a16:creationId xmlns:a16="http://schemas.microsoft.com/office/drawing/2014/main" id="{4FBE688A-2558-3085-36B6-0084332EECBC}"/>
                  </a:ext>
                </a:extLst>
              </p:cNvPr>
              <p:cNvSpPr/>
              <p:nvPr/>
            </p:nvSpPr>
            <p:spPr>
              <a:xfrm>
                <a:off x="2780068" y="4336709"/>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6" name="Freeform 20">
                <a:extLst>
                  <a:ext uri="{FF2B5EF4-FFF2-40B4-BE49-F238E27FC236}">
                    <a16:creationId xmlns:a16="http://schemas.microsoft.com/office/drawing/2014/main" id="{B1285C25-439C-370E-F1C6-791C08403DF6}"/>
                  </a:ext>
                </a:extLst>
              </p:cNvPr>
              <p:cNvSpPr/>
              <p:nvPr/>
            </p:nvSpPr>
            <p:spPr>
              <a:xfrm>
                <a:off x="2780068" y="3607988"/>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7" name="Freeform 21">
                <a:extLst>
                  <a:ext uri="{FF2B5EF4-FFF2-40B4-BE49-F238E27FC236}">
                    <a16:creationId xmlns:a16="http://schemas.microsoft.com/office/drawing/2014/main" id="{998D56CE-FB71-7D5D-AB44-03E14EE9E0B4}"/>
                  </a:ext>
                </a:extLst>
              </p:cNvPr>
              <p:cNvSpPr/>
              <p:nvPr/>
            </p:nvSpPr>
            <p:spPr>
              <a:xfrm>
                <a:off x="2780068" y="2880905"/>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8" name="Freeform 22">
                <a:extLst>
                  <a:ext uri="{FF2B5EF4-FFF2-40B4-BE49-F238E27FC236}">
                    <a16:creationId xmlns:a16="http://schemas.microsoft.com/office/drawing/2014/main" id="{D54FCA5E-6D5D-E40E-2D40-05134CDC6AA0}"/>
                  </a:ext>
                </a:extLst>
              </p:cNvPr>
              <p:cNvSpPr/>
              <p:nvPr/>
            </p:nvSpPr>
            <p:spPr>
              <a:xfrm>
                <a:off x="2780068" y="2152184"/>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79" name="Freeform 23">
                <a:extLst>
                  <a:ext uri="{FF2B5EF4-FFF2-40B4-BE49-F238E27FC236}">
                    <a16:creationId xmlns:a16="http://schemas.microsoft.com/office/drawing/2014/main" id="{3F0A8E1F-E798-FE5A-3E55-34B2002D618A}"/>
                  </a:ext>
                </a:extLst>
              </p:cNvPr>
              <p:cNvSpPr/>
              <p:nvPr/>
            </p:nvSpPr>
            <p:spPr>
              <a:xfrm>
                <a:off x="2780068" y="1423463"/>
                <a:ext cx="32766" cy="16375"/>
              </a:xfrm>
              <a:custGeom>
                <a:avLst/>
                <a:gdLst>
                  <a:gd name="connsiteX0" fmla="*/ 32766 w 32766"/>
                  <a:gd name="connsiteY0" fmla="*/ 0 h 16375"/>
                  <a:gd name="connsiteX1" fmla="*/ 0 w 32766"/>
                  <a:gd name="connsiteY1" fmla="*/ 0 h 16375"/>
                </a:gdLst>
                <a:ahLst/>
                <a:cxnLst>
                  <a:cxn ang="0">
                    <a:pos x="connsiteX0" y="connsiteY0"/>
                  </a:cxn>
                  <a:cxn ang="0">
                    <a:pos x="connsiteX1" y="connsiteY1"/>
                  </a:cxn>
                </a:cxnLst>
                <a:rect l="l" t="t" r="r" b="b"/>
                <a:pathLst>
                  <a:path w="32766" h="16375">
                    <a:moveTo>
                      <a:pt x="32766"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0" name="Freeform 24">
                <a:extLst>
                  <a:ext uri="{FF2B5EF4-FFF2-40B4-BE49-F238E27FC236}">
                    <a16:creationId xmlns:a16="http://schemas.microsoft.com/office/drawing/2014/main" id="{ED7E2823-2A37-CF9F-2CFC-53E9A91569CE}"/>
                  </a:ext>
                </a:extLst>
              </p:cNvPr>
              <p:cNvSpPr/>
              <p:nvPr/>
            </p:nvSpPr>
            <p:spPr>
              <a:xfrm>
                <a:off x="2748940" y="4701889"/>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1" name="Freeform 25">
                <a:extLst>
                  <a:ext uri="{FF2B5EF4-FFF2-40B4-BE49-F238E27FC236}">
                    <a16:creationId xmlns:a16="http://schemas.microsoft.com/office/drawing/2014/main" id="{A1EE0238-189F-9D3D-DBD1-6228F9C1BBC1}"/>
                  </a:ext>
                </a:extLst>
              </p:cNvPr>
              <p:cNvSpPr/>
              <p:nvPr/>
            </p:nvSpPr>
            <p:spPr>
              <a:xfrm>
                <a:off x="2748940" y="3973168"/>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2" name="Freeform 26">
                <a:extLst>
                  <a:ext uri="{FF2B5EF4-FFF2-40B4-BE49-F238E27FC236}">
                    <a16:creationId xmlns:a16="http://schemas.microsoft.com/office/drawing/2014/main" id="{0A4B6108-E112-623A-59DD-4C6BA1A178CD}"/>
                  </a:ext>
                </a:extLst>
              </p:cNvPr>
              <p:cNvSpPr/>
              <p:nvPr/>
            </p:nvSpPr>
            <p:spPr>
              <a:xfrm>
                <a:off x="2748940" y="3244447"/>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3" name="Freeform 27">
                <a:extLst>
                  <a:ext uri="{FF2B5EF4-FFF2-40B4-BE49-F238E27FC236}">
                    <a16:creationId xmlns:a16="http://schemas.microsoft.com/office/drawing/2014/main" id="{33504C42-0C39-55CA-1F97-292CCC928461}"/>
                  </a:ext>
                </a:extLst>
              </p:cNvPr>
              <p:cNvSpPr/>
              <p:nvPr/>
            </p:nvSpPr>
            <p:spPr>
              <a:xfrm>
                <a:off x="2748940" y="2515725"/>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4" name="Freeform 28">
                <a:extLst>
                  <a:ext uri="{FF2B5EF4-FFF2-40B4-BE49-F238E27FC236}">
                    <a16:creationId xmlns:a16="http://schemas.microsoft.com/office/drawing/2014/main" id="{1EE22327-7F8F-3CDB-5F2F-241CDE2E08EA}"/>
                  </a:ext>
                </a:extLst>
              </p:cNvPr>
              <p:cNvSpPr/>
              <p:nvPr/>
            </p:nvSpPr>
            <p:spPr>
              <a:xfrm>
                <a:off x="2748940" y="1787004"/>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5" name="Freeform 29">
                <a:extLst>
                  <a:ext uri="{FF2B5EF4-FFF2-40B4-BE49-F238E27FC236}">
                    <a16:creationId xmlns:a16="http://schemas.microsoft.com/office/drawing/2014/main" id="{F5485960-61A0-0A28-759C-F9BEEF38E8BD}"/>
                  </a:ext>
                </a:extLst>
              </p:cNvPr>
              <p:cNvSpPr/>
              <p:nvPr/>
            </p:nvSpPr>
            <p:spPr>
              <a:xfrm>
                <a:off x="2748940" y="1058283"/>
                <a:ext cx="63894" cy="16375"/>
              </a:xfrm>
              <a:custGeom>
                <a:avLst/>
                <a:gdLst>
                  <a:gd name="connsiteX0" fmla="*/ 63894 w 63894"/>
                  <a:gd name="connsiteY0" fmla="*/ 0 h 16375"/>
                  <a:gd name="connsiteX1" fmla="*/ 0 w 63894"/>
                  <a:gd name="connsiteY1" fmla="*/ 0 h 16375"/>
                </a:gdLst>
                <a:ahLst/>
                <a:cxnLst>
                  <a:cxn ang="0">
                    <a:pos x="connsiteX0" y="connsiteY0"/>
                  </a:cxn>
                  <a:cxn ang="0">
                    <a:pos x="connsiteX1" y="connsiteY1"/>
                  </a:cxn>
                </a:cxnLst>
                <a:rect l="l" t="t" r="r" b="b"/>
                <a:pathLst>
                  <a:path w="63894" h="16375">
                    <a:moveTo>
                      <a:pt x="63894"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grpSp>
            <p:nvGrpSpPr>
              <p:cNvPr id="686" name="Picture 3">
                <a:extLst>
                  <a:ext uri="{FF2B5EF4-FFF2-40B4-BE49-F238E27FC236}">
                    <a16:creationId xmlns:a16="http://schemas.microsoft.com/office/drawing/2014/main" id="{898723F8-FDEB-9B6D-48C0-8D54D0B964F7}"/>
                  </a:ext>
                </a:extLst>
              </p:cNvPr>
              <p:cNvGrpSpPr/>
              <p:nvPr/>
            </p:nvGrpSpPr>
            <p:grpSpPr>
              <a:xfrm>
                <a:off x="2812834" y="4782130"/>
                <a:ext cx="7285605" cy="63865"/>
                <a:chOff x="2812834" y="4782130"/>
                <a:chExt cx="7285605" cy="63865"/>
              </a:xfrm>
            </p:grpSpPr>
            <p:sp>
              <p:nvSpPr>
                <p:cNvPr id="687" name="Freeform 31">
                  <a:extLst>
                    <a:ext uri="{FF2B5EF4-FFF2-40B4-BE49-F238E27FC236}">
                      <a16:creationId xmlns:a16="http://schemas.microsoft.com/office/drawing/2014/main" id="{15E4F51C-A7B1-F91D-6198-1A503ABBA25B}"/>
                    </a:ext>
                  </a:extLst>
                </p:cNvPr>
                <p:cNvSpPr/>
                <p:nvPr/>
              </p:nvSpPr>
              <p:spPr>
                <a:xfrm>
                  <a:off x="2812834" y="4782130"/>
                  <a:ext cx="7285605" cy="16375"/>
                </a:xfrm>
                <a:custGeom>
                  <a:avLst/>
                  <a:gdLst>
                    <a:gd name="connsiteX0" fmla="*/ 0 w 7285605"/>
                    <a:gd name="connsiteY0" fmla="*/ 0 h 16375"/>
                    <a:gd name="connsiteX1" fmla="*/ 7285605 w 7285605"/>
                    <a:gd name="connsiteY1" fmla="*/ 0 h 16375"/>
                  </a:gdLst>
                  <a:ahLst/>
                  <a:cxnLst>
                    <a:cxn ang="0">
                      <a:pos x="connsiteX0" y="connsiteY0"/>
                    </a:cxn>
                    <a:cxn ang="0">
                      <a:pos x="connsiteX1" y="connsiteY1"/>
                    </a:cxn>
                  </a:cxnLst>
                  <a:rect l="l" t="t" r="r" b="b"/>
                  <a:pathLst>
                    <a:path w="7285605" h="16375">
                      <a:moveTo>
                        <a:pt x="0" y="0"/>
                      </a:moveTo>
                      <a:lnTo>
                        <a:pt x="7285605"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8" name="Freeform 32">
                  <a:extLst>
                    <a:ext uri="{FF2B5EF4-FFF2-40B4-BE49-F238E27FC236}">
                      <a16:creationId xmlns:a16="http://schemas.microsoft.com/office/drawing/2014/main" id="{F2AAE877-F8E0-CA1D-29F7-88A11EF02109}"/>
                    </a:ext>
                  </a:extLst>
                </p:cNvPr>
                <p:cNvSpPr/>
                <p:nvPr/>
              </p:nvSpPr>
              <p:spPr>
                <a:xfrm>
                  <a:off x="2812834" y="4782130"/>
                  <a:ext cx="7285605" cy="16375"/>
                </a:xfrm>
                <a:custGeom>
                  <a:avLst/>
                  <a:gdLst>
                    <a:gd name="connsiteX0" fmla="*/ 0 w 7285605"/>
                    <a:gd name="connsiteY0" fmla="*/ 0 h 16375"/>
                    <a:gd name="connsiteX1" fmla="*/ 7285605 w 7285605"/>
                    <a:gd name="connsiteY1" fmla="*/ 0 h 16375"/>
                  </a:gdLst>
                  <a:ahLst/>
                  <a:cxnLst>
                    <a:cxn ang="0">
                      <a:pos x="connsiteX0" y="connsiteY0"/>
                    </a:cxn>
                    <a:cxn ang="0">
                      <a:pos x="connsiteX1" y="connsiteY1"/>
                    </a:cxn>
                  </a:cxnLst>
                  <a:rect l="l" t="t" r="r" b="b"/>
                  <a:pathLst>
                    <a:path w="7285605" h="16375">
                      <a:moveTo>
                        <a:pt x="0" y="0"/>
                      </a:moveTo>
                      <a:lnTo>
                        <a:pt x="7285605"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89" name="Freeform 33">
                  <a:extLst>
                    <a:ext uri="{FF2B5EF4-FFF2-40B4-BE49-F238E27FC236}">
                      <a16:creationId xmlns:a16="http://schemas.microsoft.com/office/drawing/2014/main" id="{FD9EAA81-61B9-F52B-1FF2-C7EB7B6F039F}"/>
                    </a:ext>
                  </a:extLst>
                </p:cNvPr>
                <p:cNvSpPr/>
                <p:nvPr/>
              </p:nvSpPr>
              <p:spPr>
                <a:xfrm>
                  <a:off x="292260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0" name="Freeform 34">
                  <a:extLst>
                    <a:ext uri="{FF2B5EF4-FFF2-40B4-BE49-F238E27FC236}">
                      <a16:creationId xmlns:a16="http://schemas.microsoft.com/office/drawing/2014/main" id="{67FDBEE1-54C7-5817-C842-F993632F6647}"/>
                    </a:ext>
                  </a:extLst>
                </p:cNvPr>
                <p:cNvSpPr/>
                <p:nvPr/>
              </p:nvSpPr>
              <p:spPr>
                <a:xfrm>
                  <a:off x="317490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1" name="Freeform 35">
                  <a:extLst>
                    <a:ext uri="{FF2B5EF4-FFF2-40B4-BE49-F238E27FC236}">
                      <a16:creationId xmlns:a16="http://schemas.microsoft.com/office/drawing/2014/main" id="{F4FEBCFC-786F-5491-DF03-FB72C989898D}"/>
                    </a:ext>
                  </a:extLst>
                </p:cNvPr>
                <p:cNvSpPr/>
                <p:nvPr/>
              </p:nvSpPr>
              <p:spPr>
                <a:xfrm>
                  <a:off x="342720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2" name="Freeform 36">
                  <a:extLst>
                    <a:ext uri="{FF2B5EF4-FFF2-40B4-BE49-F238E27FC236}">
                      <a16:creationId xmlns:a16="http://schemas.microsoft.com/office/drawing/2014/main" id="{56AF3AFE-32C7-3E5D-5C37-9C58D23C1AC9}"/>
                    </a:ext>
                  </a:extLst>
                </p:cNvPr>
                <p:cNvSpPr/>
                <p:nvPr/>
              </p:nvSpPr>
              <p:spPr>
                <a:xfrm>
                  <a:off x="367950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3" name="Freeform 37">
                  <a:extLst>
                    <a:ext uri="{FF2B5EF4-FFF2-40B4-BE49-F238E27FC236}">
                      <a16:creationId xmlns:a16="http://schemas.microsoft.com/office/drawing/2014/main" id="{C5609C78-E8C1-73E1-F66A-16A591288A6F}"/>
                    </a:ext>
                  </a:extLst>
                </p:cNvPr>
                <p:cNvSpPr/>
                <p:nvPr/>
              </p:nvSpPr>
              <p:spPr>
                <a:xfrm>
                  <a:off x="3931806"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4" name="Freeform 38">
                  <a:extLst>
                    <a:ext uri="{FF2B5EF4-FFF2-40B4-BE49-F238E27FC236}">
                      <a16:creationId xmlns:a16="http://schemas.microsoft.com/office/drawing/2014/main" id="{940A9654-ABD2-4538-54A5-4DDB5E67779A}"/>
                    </a:ext>
                  </a:extLst>
                </p:cNvPr>
                <p:cNvSpPr/>
                <p:nvPr/>
              </p:nvSpPr>
              <p:spPr>
                <a:xfrm>
                  <a:off x="418410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5" name="Freeform 39">
                  <a:extLst>
                    <a:ext uri="{FF2B5EF4-FFF2-40B4-BE49-F238E27FC236}">
                      <a16:creationId xmlns:a16="http://schemas.microsoft.com/office/drawing/2014/main" id="{8B6AD1DB-131D-AA9F-9475-831D22FB16E0}"/>
                    </a:ext>
                  </a:extLst>
                </p:cNvPr>
                <p:cNvSpPr/>
                <p:nvPr/>
              </p:nvSpPr>
              <p:spPr>
                <a:xfrm>
                  <a:off x="4436409"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6" name="Freeform 40">
                  <a:extLst>
                    <a:ext uri="{FF2B5EF4-FFF2-40B4-BE49-F238E27FC236}">
                      <a16:creationId xmlns:a16="http://schemas.microsoft.com/office/drawing/2014/main" id="{19E23323-3CAE-B738-80F7-F410DFFD3B4F}"/>
                    </a:ext>
                  </a:extLst>
                </p:cNvPr>
                <p:cNvSpPr/>
                <p:nvPr/>
              </p:nvSpPr>
              <p:spPr>
                <a:xfrm>
                  <a:off x="468871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7" name="Freeform 41">
                  <a:extLst>
                    <a:ext uri="{FF2B5EF4-FFF2-40B4-BE49-F238E27FC236}">
                      <a16:creationId xmlns:a16="http://schemas.microsoft.com/office/drawing/2014/main" id="{F612E83A-2BD0-4890-FA13-A50E0F19A455}"/>
                    </a:ext>
                  </a:extLst>
                </p:cNvPr>
                <p:cNvSpPr/>
                <p:nvPr/>
              </p:nvSpPr>
              <p:spPr>
                <a:xfrm>
                  <a:off x="494101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8" name="Freeform 42">
                  <a:extLst>
                    <a:ext uri="{FF2B5EF4-FFF2-40B4-BE49-F238E27FC236}">
                      <a16:creationId xmlns:a16="http://schemas.microsoft.com/office/drawing/2014/main" id="{5F4CD384-A64B-885E-3612-64FBDF25319C}"/>
                    </a:ext>
                  </a:extLst>
                </p:cNvPr>
                <p:cNvSpPr/>
                <p:nvPr/>
              </p:nvSpPr>
              <p:spPr>
                <a:xfrm>
                  <a:off x="519331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699" name="Freeform 43">
                  <a:extLst>
                    <a:ext uri="{FF2B5EF4-FFF2-40B4-BE49-F238E27FC236}">
                      <a16:creationId xmlns:a16="http://schemas.microsoft.com/office/drawing/2014/main" id="{FF7C46DF-B2A1-7267-C01D-33A434190E07}"/>
                    </a:ext>
                  </a:extLst>
                </p:cNvPr>
                <p:cNvSpPr/>
                <p:nvPr/>
              </p:nvSpPr>
              <p:spPr>
                <a:xfrm>
                  <a:off x="544561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0" name="Freeform 44">
                  <a:extLst>
                    <a:ext uri="{FF2B5EF4-FFF2-40B4-BE49-F238E27FC236}">
                      <a16:creationId xmlns:a16="http://schemas.microsoft.com/office/drawing/2014/main" id="{DA7A10F7-E8E7-1492-CA5D-8C6F5D1C8DB0}"/>
                    </a:ext>
                  </a:extLst>
                </p:cNvPr>
                <p:cNvSpPr/>
                <p:nvPr/>
              </p:nvSpPr>
              <p:spPr>
                <a:xfrm>
                  <a:off x="569791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1" name="Freeform 45">
                  <a:extLst>
                    <a:ext uri="{FF2B5EF4-FFF2-40B4-BE49-F238E27FC236}">
                      <a16:creationId xmlns:a16="http://schemas.microsoft.com/office/drawing/2014/main" id="{549B68AA-689D-ABF0-DEAC-C162D9BF984B}"/>
                    </a:ext>
                  </a:extLst>
                </p:cNvPr>
                <p:cNvSpPr/>
                <p:nvPr/>
              </p:nvSpPr>
              <p:spPr>
                <a:xfrm>
                  <a:off x="595021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2" name="Freeform 46">
                  <a:extLst>
                    <a:ext uri="{FF2B5EF4-FFF2-40B4-BE49-F238E27FC236}">
                      <a16:creationId xmlns:a16="http://schemas.microsoft.com/office/drawing/2014/main" id="{D45D48B0-629E-9F46-7850-E9A52B6DE69D}"/>
                    </a:ext>
                  </a:extLst>
                </p:cNvPr>
                <p:cNvSpPr/>
                <p:nvPr/>
              </p:nvSpPr>
              <p:spPr>
                <a:xfrm>
                  <a:off x="620251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3" name="Freeform 47">
                  <a:extLst>
                    <a:ext uri="{FF2B5EF4-FFF2-40B4-BE49-F238E27FC236}">
                      <a16:creationId xmlns:a16="http://schemas.microsoft.com/office/drawing/2014/main" id="{C2F7F01C-D962-6A6F-9736-59833D559B6D}"/>
                    </a:ext>
                  </a:extLst>
                </p:cNvPr>
                <p:cNvSpPr/>
                <p:nvPr/>
              </p:nvSpPr>
              <p:spPr>
                <a:xfrm>
                  <a:off x="6454818"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4" name="Freeform 48">
                  <a:extLst>
                    <a:ext uri="{FF2B5EF4-FFF2-40B4-BE49-F238E27FC236}">
                      <a16:creationId xmlns:a16="http://schemas.microsoft.com/office/drawing/2014/main" id="{1828F22C-C1E1-BD30-E164-635645048894}"/>
                    </a:ext>
                  </a:extLst>
                </p:cNvPr>
                <p:cNvSpPr/>
                <p:nvPr/>
              </p:nvSpPr>
              <p:spPr>
                <a:xfrm>
                  <a:off x="6708757"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5" name="Freeform 49">
                  <a:extLst>
                    <a:ext uri="{FF2B5EF4-FFF2-40B4-BE49-F238E27FC236}">
                      <a16:creationId xmlns:a16="http://schemas.microsoft.com/office/drawing/2014/main" id="{77A42C22-D39D-DFDA-C92A-C86AEB054E61}"/>
                    </a:ext>
                  </a:extLst>
                </p:cNvPr>
                <p:cNvSpPr/>
                <p:nvPr/>
              </p:nvSpPr>
              <p:spPr>
                <a:xfrm>
                  <a:off x="695942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6" name="Freeform 50">
                  <a:extLst>
                    <a:ext uri="{FF2B5EF4-FFF2-40B4-BE49-F238E27FC236}">
                      <a16:creationId xmlns:a16="http://schemas.microsoft.com/office/drawing/2014/main" id="{5BF1B894-B128-E5B3-55EC-3C6C621E248B}"/>
                    </a:ext>
                  </a:extLst>
                </p:cNvPr>
                <p:cNvSpPr/>
                <p:nvPr/>
              </p:nvSpPr>
              <p:spPr>
                <a:xfrm>
                  <a:off x="721336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7" name="Freeform 51">
                  <a:extLst>
                    <a:ext uri="{FF2B5EF4-FFF2-40B4-BE49-F238E27FC236}">
                      <a16:creationId xmlns:a16="http://schemas.microsoft.com/office/drawing/2014/main" id="{C85B415E-76C9-9D74-1C54-DA4D7519A20D}"/>
                    </a:ext>
                  </a:extLst>
                </p:cNvPr>
                <p:cNvSpPr/>
                <p:nvPr/>
              </p:nvSpPr>
              <p:spPr>
                <a:xfrm>
                  <a:off x="746566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8" name="Freeform 52">
                  <a:extLst>
                    <a:ext uri="{FF2B5EF4-FFF2-40B4-BE49-F238E27FC236}">
                      <a16:creationId xmlns:a16="http://schemas.microsoft.com/office/drawing/2014/main" id="{5FF94A32-EB94-94E4-11E5-CB321168BD84}"/>
                    </a:ext>
                  </a:extLst>
                </p:cNvPr>
                <p:cNvSpPr/>
                <p:nvPr/>
              </p:nvSpPr>
              <p:spPr>
                <a:xfrm>
                  <a:off x="771796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09" name="Freeform 53">
                  <a:extLst>
                    <a:ext uri="{FF2B5EF4-FFF2-40B4-BE49-F238E27FC236}">
                      <a16:creationId xmlns:a16="http://schemas.microsoft.com/office/drawing/2014/main" id="{9D6C2684-A8BA-AF11-B4F8-E0217167F28E}"/>
                    </a:ext>
                  </a:extLst>
                </p:cNvPr>
                <p:cNvSpPr/>
                <p:nvPr/>
              </p:nvSpPr>
              <p:spPr>
                <a:xfrm>
                  <a:off x="7970263"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0" name="Freeform 54">
                  <a:extLst>
                    <a:ext uri="{FF2B5EF4-FFF2-40B4-BE49-F238E27FC236}">
                      <a16:creationId xmlns:a16="http://schemas.microsoft.com/office/drawing/2014/main" id="{4AD79815-8A0D-4ECC-5917-6EF7CF857868}"/>
                    </a:ext>
                  </a:extLst>
                </p:cNvPr>
                <p:cNvSpPr/>
                <p:nvPr/>
              </p:nvSpPr>
              <p:spPr>
                <a:xfrm>
                  <a:off x="8222564"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1" name="Freeform 55">
                  <a:extLst>
                    <a:ext uri="{FF2B5EF4-FFF2-40B4-BE49-F238E27FC236}">
                      <a16:creationId xmlns:a16="http://schemas.microsoft.com/office/drawing/2014/main" id="{43708C21-7A58-B12D-5F77-6F42D36C14BD}"/>
                    </a:ext>
                  </a:extLst>
                </p:cNvPr>
                <p:cNvSpPr/>
                <p:nvPr/>
              </p:nvSpPr>
              <p:spPr>
                <a:xfrm>
                  <a:off x="8474865"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2" name="Freeform 56">
                  <a:extLst>
                    <a:ext uri="{FF2B5EF4-FFF2-40B4-BE49-F238E27FC236}">
                      <a16:creationId xmlns:a16="http://schemas.microsoft.com/office/drawing/2014/main" id="{8226DC09-278A-CB83-66BF-A095BC56FC73}"/>
                    </a:ext>
                  </a:extLst>
                </p:cNvPr>
                <p:cNvSpPr/>
                <p:nvPr/>
              </p:nvSpPr>
              <p:spPr>
                <a:xfrm>
                  <a:off x="8727166"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3" name="Freeform 57">
                  <a:extLst>
                    <a:ext uri="{FF2B5EF4-FFF2-40B4-BE49-F238E27FC236}">
                      <a16:creationId xmlns:a16="http://schemas.microsoft.com/office/drawing/2014/main" id="{2AABEF32-9C5F-7870-E679-3AB2CF7633A3}"/>
                    </a:ext>
                  </a:extLst>
                </p:cNvPr>
                <p:cNvSpPr/>
                <p:nvPr/>
              </p:nvSpPr>
              <p:spPr>
                <a:xfrm>
                  <a:off x="8979468"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4" name="Freeform 58">
                  <a:extLst>
                    <a:ext uri="{FF2B5EF4-FFF2-40B4-BE49-F238E27FC236}">
                      <a16:creationId xmlns:a16="http://schemas.microsoft.com/office/drawing/2014/main" id="{810A5E6B-9397-5556-FD83-E8AEFEDF9D71}"/>
                    </a:ext>
                  </a:extLst>
                </p:cNvPr>
                <p:cNvSpPr/>
                <p:nvPr/>
              </p:nvSpPr>
              <p:spPr>
                <a:xfrm>
                  <a:off x="9231769"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5" name="Freeform 59">
                  <a:extLst>
                    <a:ext uri="{FF2B5EF4-FFF2-40B4-BE49-F238E27FC236}">
                      <a16:creationId xmlns:a16="http://schemas.microsoft.com/office/drawing/2014/main" id="{5D52ADB8-1003-DE0C-54A5-ED24B1F9A5D6}"/>
                    </a:ext>
                  </a:extLst>
                </p:cNvPr>
                <p:cNvSpPr/>
                <p:nvPr/>
              </p:nvSpPr>
              <p:spPr>
                <a:xfrm>
                  <a:off x="9484070"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6" name="Freeform 60">
                  <a:extLst>
                    <a:ext uri="{FF2B5EF4-FFF2-40B4-BE49-F238E27FC236}">
                      <a16:creationId xmlns:a16="http://schemas.microsoft.com/office/drawing/2014/main" id="{23E7EF06-2951-9F13-16E7-F1F6C468F120}"/>
                    </a:ext>
                  </a:extLst>
                </p:cNvPr>
                <p:cNvSpPr/>
                <p:nvPr/>
              </p:nvSpPr>
              <p:spPr>
                <a:xfrm>
                  <a:off x="9736371"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717" name="Freeform 61">
                  <a:extLst>
                    <a:ext uri="{FF2B5EF4-FFF2-40B4-BE49-F238E27FC236}">
                      <a16:creationId xmlns:a16="http://schemas.microsoft.com/office/drawing/2014/main" id="{48300D81-9AF0-D8CB-5DB6-99A351C14EFF}"/>
                    </a:ext>
                  </a:extLst>
                </p:cNvPr>
                <p:cNvSpPr/>
                <p:nvPr/>
              </p:nvSpPr>
              <p:spPr>
                <a:xfrm>
                  <a:off x="9988672" y="4782130"/>
                  <a:ext cx="16383" cy="63865"/>
                </a:xfrm>
                <a:custGeom>
                  <a:avLst/>
                  <a:gdLst>
                    <a:gd name="connsiteX0" fmla="*/ 0 w 16383"/>
                    <a:gd name="connsiteY0" fmla="*/ 0 h 63865"/>
                    <a:gd name="connsiteX1" fmla="*/ 0 w 16383"/>
                    <a:gd name="connsiteY1" fmla="*/ 63865 h 63865"/>
                  </a:gdLst>
                  <a:ahLst/>
                  <a:cxnLst>
                    <a:cxn ang="0">
                      <a:pos x="connsiteX0" y="connsiteY0"/>
                    </a:cxn>
                    <a:cxn ang="0">
                      <a:pos x="connsiteX1" y="connsiteY1"/>
                    </a:cxn>
                  </a:cxnLst>
                  <a:rect l="l" t="t" r="r" b="b"/>
                  <a:pathLst>
                    <a:path w="16383" h="63865">
                      <a:moveTo>
                        <a:pt x="0" y="0"/>
                      </a:moveTo>
                      <a:lnTo>
                        <a:pt x="0" y="63865"/>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grpSp>
        </p:grpSp>
        <p:grpSp>
          <p:nvGrpSpPr>
            <p:cNvPr id="589" name="Picture 3">
              <a:extLst>
                <a:ext uri="{FF2B5EF4-FFF2-40B4-BE49-F238E27FC236}">
                  <a16:creationId xmlns:a16="http://schemas.microsoft.com/office/drawing/2014/main" id="{BC985F76-24B9-810C-B94A-07C3DB6261F5}"/>
                </a:ext>
              </a:extLst>
            </p:cNvPr>
            <p:cNvGrpSpPr/>
            <p:nvPr/>
          </p:nvGrpSpPr>
          <p:grpSpPr>
            <a:xfrm>
              <a:off x="1517878" y="3961192"/>
              <a:ext cx="8554472" cy="5423528"/>
              <a:chOff x="2871041" y="1022257"/>
              <a:chExt cx="6205087" cy="3415982"/>
            </a:xfrm>
            <a:noFill/>
          </p:grpSpPr>
          <p:grpSp>
            <p:nvGrpSpPr>
              <p:cNvPr id="629" name="Picture 3">
                <a:extLst>
                  <a:ext uri="{FF2B5EF4-FFF2-40B4-BE49-F238E27FC236}">
                    <a16:creationId xmlns:a16="http://schemas.microsoft.com/office/drawing/2014/main" id="{E95F0E4A-3840-8CA0-57C6-DD78D2EBE98F}"/>
                  </a:ext>
                </a:extLst>
              </p:cNvPr>
              <p:cNvGrpSpPr/>
              <p:nvPr/>
            </p:nvGrpSpPr>
            <p:grpSpPr>
              <a:xfrm>
                <a:off x="3890848" y="2026090"/>
                <a:ext cx="58979" cy="60590"/>
                <a:chOff x="3890848" y="2026090"/>
                <a:chExt cx="58979" cy="60590"/>
              </a:xfrm>
            </p:grpSpPr>
            <p:sp>
              <p:nvSpPr>
                <p:cNvPr id="671" name="Freeform 64">
                  <a:extLst>
                    <a:ext uri="{FF2B5EF4-FFF2-40B4-BE49-F238E27FC236}">
                      <a16:creationId xmlns:a16="http://schemas.microsoft.com/office/drawing/2014/main" id="{92EF891E-B0A9-F6D3-1082-65E0EFC3331C}"/>
                    </a:ext>
                  </a:extLst>
                </p:cNvPr>
                <p:cNvSpPr/>
                <p:nvPr/>
              </p:nvSpPr>
              <p:spPr>
                <a:xfrm>
                  <a:off x="3890848" y="2055567"/>
                  <a:ext cx="58979" cy="16375"/>
                </a:xfrm>
                <a:custGeom>
                  <a:avLst/>
                  <a:gdLst>
                    <a:gd name="connsiteX0" fmla="*/ 0 w 58979"/>
                    <a:gd name="connsiteY0" fmla="*/ 0 h 16375"/>
                    <a:gd name="connsiteX1" fmla="*/ 58980 w 58979"/>
                    <a:gd name="connsiteY1" fmla="*/ 0 h 16375"/>
                  </a:gdLst>
                  <a:ahLst/>
                  <a:cxnLst>
                    <a:cxn ang="0">
                      <a:pos x="connsiteX0" y="connsiteY0"/>
                    </a:cxn>
                    <a:cxn ang="0">
                      <a:pos x="connsiteX1" y="connsiteY1"/>
                    </a:cxn>
                  </a:cxnLst>
                  <a:rect l="l" t="t" r="r" b="b"/>
                  <a:pathLst>
                    <a:path w="58979" h="16375">
                      <a:moveTo>
                        <a:pt x="0" y="0"/>
                      </a:moveTo>
                      <a:lnTo>
                        <a:pt x="58980"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72" name="Freeform 65">
                  <a:extLst>
                    <a:ext uri="{FF2B5EF4-FFF2-40B4-BE49-F238E27FC236}">
                      <a16:creationId xmlns:a16="http://schemas.microsoft.com/office/drawing/2014/main" id="{48FA7F7B-DD24-4F24-55F2-F450744F49B1}"/>
                    </a:ext>
                  </a:extLst>
                </p:cNvPr>
                <p:cNvSpPr/>
                <p:nvPr/>
              </p:nvSpPr>
              <p:spPr>
                <a:xfrm>
                  <a:off x="3920338" y="2026090"/>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0" name="Picture 3">
                <a:extLst>
                  <a:ext uri="{FF2B5EF4-FFF2-40B4-BE49-F238E27FC236}">
                    <a16:creationId xmlns:a16="http://schemas.microsoft.com/office/drawing/2014/main" id="{65F61BBB-8B0F-32C9-5D45-B1B2D9A23BEC}"/>
                  </a:ext>
                </a:extLst>
              </p:cNvPr>
              <p:cNvGrpSpPr/>
              <p:nvPr/>
            </p:nvGrpSpPr>
            <p:grpSpPr>
              <a:xfrm>
                <a:off x="4323365" y="2592692"/>
                <a:ext cx="60617" cy="60590"/>
                <a:chOff x="4323365" y="2592692"/>
                <a:chExt cx="60617" cy="60590"/>
              </a:xfrm>
            </p:grpSpPr>
            <p:sp>
              <p:nvSpPr>
                <p:cNvPr id="669" name="Freeform 67">
                  <a:extLst>
                    <a:ext uri="{FF2B5EF4-FFF2-40B4-BE49-F238E27FC236}">
                      <a16:creationId xmlns:a16="http://schemas.microsoft.com/office/drawing/2014/main" id="{80E462F1-4CFA-5B9E-33D8-D0EF23103036}"/>
                    </a:ext>
                  </a:extLst>
                </p:cNvPr>
                <p:cNvSpPr/>
                <p:nvPr/>
              </p:nvSpPr>
              <p:spPr>
                <a:xfrm>
                  <a:off x="4323365" y="2623805"/>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70" name="Freeform 68">
                  <a:extLst>
                    <a:ext uri="{FF2B5EF4-FFF2-40B4-BE49-F238E27FC236}">
                      <a16:creationId xmlns:a16="http://schemas.microsoft.com/office/drawing/2014/main" id="{B49DDDAA-B5F9-E695-02DF-3B5871B209BE}"/>
                    </a:ext>
                  </a:extLst>
                </p:cNvPr>
                <p:cNvSpPr/>
                <p:nvPr/>
              </p:nvSpPr>
              <p:spPr>
                <a:xfrm>
                  <a:off x="4354493" y="2592692"/>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1" name="Picture 3">
                <a:extLst>
                  <a:ext uri="{FF2B5EF4-FFF2-40B4-BE49-F238E27FC236}">
                    <a16:creationId xmlns:a16="http://schemas.microsoft.com/office/drawing/2014/main" id="{7603A8FC-B48D-A801-ED7F-93297819BBF7}"/>
                  </a:ext>
                </a:extLst>
              </p:cNvPr>
              <p:cNvGrpSpPr/>
              <p:nvPr/>
            </p:nvGrpSpPr>
            <p:grpSpPr>
              <a:xfrm>
                <a:off x="7773665" y="4357998"/>
                <a:ext cx="58979" cy="60590"/>
                <a:chOff x="7773665" y="4357998"/>
                <a:chExt cx="58979" cy="60590"/>
              </a:xfrm>
            </p:grpSpPr>
            <p:sp>
              <p:nvSpPr>
                <p:cNvPr id="667" name="Freeform 70">
                  <a:extLst>
                    <a:ext uri="{FF2B5EF4-FFF2-40B4-BE49-F238E27FC236}">
                      <a16:creationId xmlns:a16="http://schemas.microsoft.com/office/drawing/2014/main" id="{93050BC6-C407-1C06-B687-DAFB123595A6}"/>
                    </a:ext>
                  </a:extLst>
                </p:cNvPr>
                <p:cNvSpPr/>
                <p:nvPr/>
              </p:nvSpPr>
              <p:spPr>
                <a:xfrm>
                  <a:off x="7773665" y="4389112"/>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668" name="Freeform 71">
                  <a:extLst>
                    <a:ext uri="{FF2B5EF4-FFF2-40B4-BE49-F238E27FC236}">
                      <a16:creationId xmlns:a16="http://schemas.microsoft.com/office/drawing/2014/main" id="{1A7570CD-D3A2-2737-1161-93C2F3432E8F}"/>
                    </a:ext>
                  </a:extLst>
                </p:cNvPr>
                <p:cNvSpPr/>
                <p:nvPr/>
              </p:nvSpPr>
              <p:spPr>
                <a:xfrm>
                  <a:off x="7803154" y="435799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2" name="Picture 3">
                <a:extLst>
                  <a:ext uri="{FF2B5EF4-FFF2-40B4-BE49-F238E27FC236}">
                    <a16:creationId xmlns:a16="http://schemas.microsoft.com/office/drawing/2014/main" id="{E676FF4D-A320-B86A-893A-81B930861253}"/>
                  </a:ext>
                </a:extLst>
              </p:cNvPr>
              <p:cNvGrpSpPr/>
              <p:nvPr/>
            </p:nvGrpSpPr>
            <p:grpSpPr>
              <a:xfrm>
                <a:off x="3941636" y="3442593"/>
                <a:ext cx="58979" cy="60590"/>
                <a:chOff x="3941636" y="3442593"/>
                <a:chExt cx="58979" cy="60590"/>
              </a:xfrm>
            </p:grpSpPr>
            <p:sp>
              <p:nvSpPr>
                <p:cNvPr id="665" name="Freeform 73">
                  <a:extLst>
                    <a:ext uri="{FF2B5EF4-FFF2-40B4-BE49-F238E27FC236}">
                      <a16:creationId xmlns:a16="http://schemas.microsoft.com/office/drawing/2014/main" id="{90FD465B-BBC8-3FED-0112-5E1BBDA58BDC}"/>
                    </a:ext>
                  </a:extLst>
                </p:cNvPr>
                <p:cNvSpPr/>
                <p:nvPr/>
              </p:nvSpPr>
              <p:spPr>
                <a:xfrm>
                  <a:off x="3941636" y="3473707"/>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666" name="Freeform 74">
                  <a:extLst>
                    <a:ext uri="{FF2B5EF4-FFF2-40B4-BE49-F238E27FC236}">
                      <a16:creationId xmlns:a16="http://schemas.microsoft.com/office/drawing/2014/main" id="{9BE775A6-72F8-E166-C130-722DA13D6913}"/>
                    </a:ext>
                  </a:extLst>
                </p:cNvPr>
                <p:cNvSpPr/>
                <p:nvPr/>
              </p:nvSpPr>
              <p:spPr>
                <a:xfrm>
                  <a:off x="3971126" y="3442593"/>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3" name="Picture 3">
                <a:extLst>
                  <a:ext uri="{FF2B5EF4-FFF2-40B4-BE49-F238E27FC236}">
                    <a16:creationId xmlns:a16="http://schemas.microsoft.com/office/drawing/2014/main" id="{E81FA07B-20FF-4805-C9F2-3C7EC205D90C}"/>
                  </a:ext>
                </a:extLst>
              </p:cNvPr>
              <p:cNvGrpSpPr/>
              <p:nvPr/>
            </p:nvGrpSpPr>
            <p:grpSpPr>
              <a:xfrm>
                <a:off x="2898027" y="1022257"/>
                <a:ext cx="60617" cy="58952"/>
                <a:chOff x="2898027" y="1022257"/>
                <a:chExt cx="60617" cy="58952"/>
              </a:xfrm>
            </p:grpSpPr>
            <p:sp>
              <p:nvSpPr>
                <p:cNvPr id="663" name="Freeform 76">
                  <a:extLst>
                    <a:ext uri="{FF2B5EF4-FFF2-40B4-BE49-F238E27FC236}">
                      <a16:creationId xmlns:a16="http://schemas.microsoft.com/office/drawing/2014/main" id="{4A27EFAD-7B8E-08D2-A6D9-88DD7D39CA63}"/>
                    </a:ext>
                  </a:extLst>
                </p:cNvPr>
                <p:cNvSpPr/>
                <p:nvPr/>
              </p:nvSpPr>
              <p:spPr>
                <a:xfrm>
                  <a:off x="2898027" y="105173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664" name="Freeform 77">
                  <a:extLst>
                    <a:ext uri="{FF2B5EF4-FFF2-40B4-BE49-F238E27FC236}">
                      <a16:creationId xmlns:a16="http://schemas.microsoft.com/office/drawing/2014/main" id="{4852C988-FEAF-F4C8-2C4F-97371ECFD319}"/>
                    </a:ext>
                  </a:extLst>
                </p:cNvPr>
                <p:cNvSpPr/>
                <p:nvPr/>
              </p:nvSpPr>
              <p:spPr>
                <a:xfrm>
                  <a:off x="2927517" y="1022257"/>
                  <a:ext cx="16383" cy="58952"/>
                </a:xfrm>
                <a:custGeom>
                  <a:avLst/>
                  <a:gdLst>
                    <a:gd name="connsiteX0" fmla="*/ 0 w 16383"/>
                    <a:gd name="connsiteY0" fmla="*/ 0 h 58952"/>
                    <a:gd name="connsiteX1" fmla="*/ 0 w 16383"/>
                    <a:gd name="connsiteY1" fmla="*/ 58953 h 58952"/>
                  </a:gdLst>
                  <a:ahLst/>
                  <a:cxnLst>
                    <a:cxn ang="0">
                      <a:pos x="connsiteX0" y="connsiteY0"/>
                    </a:cxn>
                    <a:cxn ang="0">
                      <a:pos x="connsiteX1" y="connsiteY1"/>
                    </a:cxn>
                  </a:cxnLst>
                  <a:rect l="l" t="t" r="r" b="b"/>
                  <a:pathLst>
                    <a:path w="16383" h="58952">
                      <a:moveTo>
                        <a:pt x="0" y="0"/>
                      </a:moveTo>
                      <a:lnTo>
                        <a:pt x="0" y="58953"/>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4" name="Picture 3">
                <a:extLst>
                  <a:ext uri="{FF2B5EF4-FFF2-40B4-BE49-F238E27FC236}">
                    <a16:creationId xmlns:a16="http://schemas.microsoft.com/office/drawing/2014/main" id="{65D9361C-DB9D-62FB-A9F5-AAEFE4D9D884}"/>
                  </a:ext>
                </a:extLst>
              </p:cNvPr>
              <p:cNvGrpSpPr/>
              <p:nvPr/>
            </p:nvGrpSpPr>
            <p:grpSpPr>
              <a:xfrm>
                <a:off x="3620526" y="2951321"/>
                <a:ext cx="60617" cy="58952"/>
                <a:chOff x="3620526" y="2951321"/>
                <a:chExt cx="60617" cy="58952"/>
              </a:xfrm>
            </p:grpSpPr>
            <p:sp>
              <p:nvSpPr>
                <p:cNvPr id="661" name="Freeform 79">
                  <a:extLst>
                    <a:ext uri="{FF2B5EF4-FFF2-40B4-BE49-F238E27FC236}">
                      <a16:creationId xmlns:a16="http://schemas.microsoft.com/office/drawing/2014/main" id="{862C5E33-E2D0-92E4-A594-1FA1E260F487}"/>
                    </a:ext>
                  </a:extLst>
                </p:cNvPr>
                <p:cNvSpPr/>
                <p:nvPr/>
              </p:nvSpPr>
              <p:spPr>
                <a:xfrm>
                  <a:off x="3620526" y="2980797"/>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662" name="Freeform 80">
                  <a:extLst>
                    <a:ext uri="{FF2B5EF4-FFF2-40B4-BE49-F238E27FC236}">
                      <a16:creationId xmlns:a16="http://schemas.microsoft.com/office/drawing/2014/main" id="{099E2406-CAF2-3584-BE72-05F68783DE56}"/>
                    </a:ext>
                  </a:extLst>
                </p:cNvPr>
                <p:cNvSpPr/>
                <p:nvPr/>
              </p:nvSpPr>
              <p:spPr>
                <a:xfrm>
                  <a:off x="3651654" y="2951321"/>
                  <a:ext cx="16383" cy="58952"/>
                </a:xfrm>
                <a:custGeom>
                  <a:avLst/>
                  <a:gdLst>
                    <a:gd name="connsiteX0" fmla="*/ 0 w 16383"/>
                    <a:gd name="connsiteY0" fmla="*/ 0 h 58952"/>
                    <a:gd name="connsiteX1" fmla="*/ 0 w 16383"/>
                    <a:gd name="connsiteY1" fmla="*/ 58953 h 58952"/>
                  </a:gdLst>
                  <a:ahLst/>
                  <a:cxnLst>
                    <a:cxn ang="0">
                      <a:pos x="connsiteX0" y="connsiteY0"/>
                    </a:cxn>
                    <a:cxn ang="0">
                      <a:pos x="connsiteX1" y="connsiteY1"/>
                    </a:cxn>
                  </a:cxnLst>
                  <a:rect l="l" t="t" r="r" b="b"/>
                  <a:pathLst>
                    <a:path w="16383" h="58952">
                      <a:moveTo>
                        <a:pt x="0" y="0"/>
                      </a:moveTo>
                      <a:lnTo>
                        <a:pt x="0" y="58953"/>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sp>
            <p:nvSpPr>
              <p:cNvPr id="635" name="Freeform 81">
                <a:extLst>
                  <a:ext uri="{FF2B5EF4-FFF2-40B4-BE49-F238E27FC236}">
                    <a16:creationId xmlns:a16="http://schemas.microsoft.com/office/drawing/2014/main" id="{5321F866-1C66-D85E-8BC4-961B450BEDAA}"/>
                  </a:ext>
                </a:extLst>
              </p:cNvPr>
              <p:cNvSpPr/>
              <p:nvPr/>
            </p:nvSpPr>
            <p:spPr>
              <a:xfrm>
                <a:off x="2871041" y="1051733"/>
                <a:ext cx="4880552" cy="3337379"/>
              </a:xfrm>
              <a:custGeom>
                <a:avLst/>
                <a:gdLst>
                  <a:gd name="connsiteX0" fmla="*/ 0 w 4880552"/>
                  <a:gd name="connsiteY0" fmla="*/ 0 h 3337379"/>
                  <a:gd name="connsiteX1" fmla="*/ 296536 w 4880552"/>
                  <a:gd name="connsiteY1" fmla="*/ 0 h 3337379"/>
                  <a:gd name="connsiteX2" fmla="*/ 296536 w 4880552"/>
                  <a:gd name="connsiteY2" fmla="*/ 206335 h 3337379"/>
                  <a:gd name="connsiteX3" fmla="*/ 314557 w 4880552"/>
                  <a:gd name="connsiteY3" fmla="*/ 206335 h 3337379"/>
                  <a:gd name="connsiteX4" fmla="*/ 314557 w 4880552"/>
                  <a:gd name="connsiteY4" fmla="*/ 427407 h 3337379"/>
                  <a:gd name="connsiteX5" fmla="*/ 326026 w 4880552"/>
                  <a:gd name="connsiteY5" fmla="*/ 427407 h 3337379"/>
                  <a:gd name="connsiteX6" fmla="*/ 326026 w 4880552"/>
                  <a:gd name="connsiteY6" fmla="*/ 646842 h 3337379"/>
                  <a:gd name="connsiteX7" fmla="*/ 350600 w 4880552"/>
                  <a:gd name="connsiteY7" fmla="*/ 646842 h 3337379"/>
                  <a:gd name="connsiteX8" fmla="*/ 350600 w 4880552"/>
                  <a:gd name="connsiteY8" fmla="*/ 1077525 h 3337379"/>
                  <a:gd name="connsiteX9" fmla="*/ 386643 w 4880552"/>
                  <a:gd name="connsiteY9" fmla="*/ 1077525 h 3337379"/>
                  <a:gd name="connsiteX10" fmla="*/ 386643 w 4880552"/>
                  <a:gd name="connsiteY10" fmla="*/ 1287134 h 3337379"/>
                  <a:gd name="connsiteX11" fmla="*/ 689732 w 4880552"/>
                  <a:gd name="connsiteY11" fmla="*/ 1287134 h 3337379"/>
                  <a:gd name="connsiteX12" fmla="*/ 689732 w 4880552"/>
                  <a:gd name="connsiteY12" fmla="*/ 1516395 h 3337379"/>
                  <a:gd name="connsiteX13" fmla="*/ 706116 w 4880552"/>
                  <a:gd name="connsiteY13" fmla="*/ 1516395 h 3337379"/>
                  <a:gd name="connsiteX14" fmla="*/ 706116 w 4880552"/>
                  <a:gd name="connsiteY14" fmla="*/ 1709629 h 3337379"/>
                  <a:gd name="connsiteX15" fmla="*/ 724137 w 4880552"/>
                  <a:gd name="connsiteY15" fmla="*/ 1709629 h 3337379"/>
                  <a:gd name="connsiteX16" fmla="*/ 724137 w 4880552"/>
                  <a:gd name="connsiteY16" fmla="*/ 1933977 h 3337379"/>
                  <a:gd name="connsiteX17" fmla="*/ 779840 w 4880552"/>
                  <a:gd name="connsiteY17" fmla="*/ 1933977 h 3337379"/>
                  <a:gd name="connsiteX18" fmla="*/ 779840 w 4880552"/>
                  <a:gd name="connsiteY18" fmla="*/ 2174701 h 3337379"/>
                  <a:gd name="connsiteX19" fmla="*/ 1009205 w 4880552"/>
                  <a:gd name="connsiteY19" fmla="*/ 2174701 h 3337379"/>
                  <a:gd name="connsiteX20" fmla="*/ 1009205 w 4880552"/>
                  <a:gd name="connsiteY20" fmla="*/ 2423612 h 3337379"/>
                  <a:gd name="connsiteX21" fmla="*/ 1272974 w 4880552"/>
                  <a:gd name="connsiteY21" fmla="*/ 2423612 h 3337379"/>
                  <a:gd name="connsiteX22" fmla="*/ 1272974 w 4880552"/>
                  <a:gd name="connsiteY22" fmla="*/ 2729839 h 3337379"/>
                  <a:gd name="connsiteX23" fmla="*/ 1807066 w 4880552"/>
                  <a:gd name="connsiteY23" fmla="*/ 2729839 h 3337379"/>
                  <a:gd name="connsiteX24" fmla="*/ 1807066 w 4880552"/>
                  <a:gd name="connsiteY24" fmla="*/ 3037703 h 3337379"/>
                  <a:gd name="connsiteX25" fmla="*/ 3419172 w 4880552"/>
                  <a:gd name="connsiteY25" fmla="*/ 3037703 h 3337379"/>
                  <a:gd name="connsiteX26" fmla="*/ 3419172 w 4880552"/>
                  <a:gd name="connsiteY26" fmla="*/ 3337379 h 3337379"/>
                  <a:gd name="connsiteX27" fmla="*/ 4880553 w 4880552"/>
                  <a:gd name="connsiteY27" fmla="*/ 3337379 h 333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552" h="3337379">
                    <a:moveTo>
                      <a:pt x="0" y="0"/>
                    </a:moveTo>
                    <a:lnTo>
                      <a:pt x="296536" y="0"/>
                    </a:lnTo>
                    <a:lnTo>
                      <a:pt x="296536" y="206335"/>
                    </a:lnTo>
                    <a:lnTo>
                      <a:pt x="314557" y="206335"/>
                    </a:lnTo>
                    <a:lnTo>
                      <a:pt x="314557" y="427407"/>
                    </a:lnTo>
                    <a:lnTo>
                      <a:pt x="326026" y="427407"/>
                    </a:lnTo>
                    <a:lnTo>
                      <a:pt x="326026" y="646842"/>
                    </a:lnTo>
                    <a:lnTo>
                      <a:pt x="350600" y="646842"/>
                    </a:lnTo>
                    <a:lnTo>
                      <a:pt x="350600" y="1077525"/>
                    </a:lnTo>
                    <a:lnTo>
                      <a:pt x="386643" y="1077525"/>
                    </a:lnTo>
                    <a:lnTo>
                      <a:pt x="386643" y="1287134"/>
                    </a:lnTo>
                    <a:lnTo>
                      <a:pt x="689732" y="1287134"/>
                    </a:lnTo>
                    <a:lnTo>
                      <a:pt x="689732" y="1516395"/>
                    </a:lnTo>
                    <a:lnTo>
                      <a:pt x="706116" y="1516395"/>
                    </a:lnTo>
                    <a:lnTo>
                      <a:pt x="706116" y="1709629"/>
                    </a:lnTo>
                    <a:lnTo>
                      <a:pt x="724137" y="1709629"/>
                    </a:lnTo>
                    <a:lnTo>
                      <a:pt x="724137" y="1933977"/>
                    </a:lnTo>
                    <a:lnTo>
                      <a:pt x="779840" y="1933977"/>
                    </a:lnTo>
                    <a:lnTo>
                      <a:pt x="779840" y="2174701"/>
                    </a:lnTo>
                    <a:lnTo>
                      <a:pt x="1009205" y="2174701"/>
                    </a:lnTo>
                    <a:lnTo>
                      <a:pt x="1009205" y="2423612"/>
                    </a:lnTo>
                    <a:lnTo>
                      <a:pt x="1272974" y="2423612"/>
                    </a:lnTo>
                    <a:lnTo>
                      <a:pt x="1272974" y="2729839"/>
                    </a:lnTo>
                    <a:lnTo>
                      <a:pt x="1807066" y="2729839"/>
                    </a:lnTo>
                    <a:lnTo>
                      <a:pt x="1807066" y="3037703"/>
                    </a:lnTo>
                    <a:lnTo>
                      <a:pt x="3419172" y="3037703"/>
                    </a:lnTo>
                    <a:lnTo>
                      <a:pt x="3419172" y="3337379"/>
                    </a:lnTo>
                    <a:lnTo>
                      <a:pt x="4880553" y="3337379"/>
                    </a:lnTo>
                  </a:path>
                </a:pathLst>
              </a:custGeom>
              <a:noFill/>
              <a:ln w="16382" cap="flat">
                <a:solidFill>
                  <a:schemeClr val="bg1">
                    <a:lumMod val="50000"/>
                  </a:schemeClr>
                </a:solidFill>
                <a:custDash>
                  <a:ds d="550470" sp="183487"/>
                </a:custDash>
                <a:miter/>
              </a:ln>
            </p:spPr>
            <p:txBody>
              <a:bodyPr rtlCol="0" anchor="ctr"/>
              <a:lstStyle/>
              <a:p>
                <a:pPr defTabSz="914081"/>
                <a:endParaRPr lang="en-US" dirty="0">
                  <a:solidFill>
                    <a:srgbClr val="002557"/>
                  </a:solidFill>
                  <a:latin typeface="Arial" panose="020B0604020202020204"/>
                </a:endParaRPr>
              </a:p>
            </p:txBody>
          </p:sp>
          <p:sp>
            <p:nvSpPr>
              <p:cNvPr id="636" name="Freeform 82">
                <a:extLst>
                  <a:ext uri="{FF2B5EF4-FFF2-40B4-BE49-F238E27FC236}">
                    <a16:creationId xmlns:a16="http://schemas.microsoft.com/office/drawing/2014/main" id="{57EFDABA-4D8D-886C-C069-13D8A95580EC}"/>
                  </a:ext>
                </a:extLst>
              </p:cNvPr>
              <p:cNvSpPr/>
              <p:nvPr/>
            </p:nvSpPr>
            <p:spPr>
              <a:xfrm>
                <a:off x="2894750" y="1051733"/>
                <a:ext cx="6176463" cy="3355392"/>
              </a:xfrm>
              <a:custGeom>
                <a:avLst/>
                <a:gdLst>
                  <a:gd name="connsiteX0" fmla="*/ 0 w 6176462"/>
                  <a:gd name="connsiteY0" fmla="*/ 0 h 3355392"/>
                  <a:gd name="connsiteX1" fmla="*/ 93384 w 6176462"/>
                  <a:gd name="connsiteY1" fmla="*/ 0 h 3355392"/>
                  <a:gd name="connsiteX2" fmla="*/ 93384 w 6176462"/>
                  <a:gd name="connsiteY2" fmla="*/ 90067 h 3355392"/>
                  <a:gd name="connsiteX3" fmla="*/ 350600 w 6176462"/>
                  <a:gd name="connsiteY3" fmla="*/ 90067 h 3355392"/>
                  <a:gd name="connsiteX4" fmla="*/ 350600 w 6176462"/>
                  <a:gd name="connsiteY4" fmla="*/ 178496 h 3355392"/>
                  <a:gd name="connsiteX5" fmla="*/ 366984 w 6176462"/>
                  <a:gd name="connsiteY5" fmla="*/ 178496 h 3355392"/>
                  <a:gd name="connsiteX6" fmla="*/ 366984 w 6176462"/>
                  <a:gd name="connsiteY6" fmla="*/ 271838 h 3355392"/>
                  <a:gd name="connsiteX7" fmla="*/ 381728 w 6176462"/>
                  <a:gd name="connsiteY7" fmla="*/ 271838 h 3355392"/>
                  <a:gd name="connsiteX8" fmla="*/ 381728 w 6176462"/>
                  <a:gd name="connsiteY8" fmla="*/ 451971 h 3355392"/>
                  <a:gd name="connsiteX9" fmla="*/ 396473 w 6176462"/>
                  <a:gd name="connsiteY9" fmla="*/ 451971 h 3355392"/>
                  <a:gd name="connsiteX10" fmla="*/ 396473 w 6176462"/>
                  <a:gd name="connsiteY10" fmla="*/ 548588 h 3355392"/>
                  <a:gd name="connsiteX11" fmla="*/ 480027 w 6176462"/>
                  <a:gd name="connsiteY11" fmla="*/ 548588 h 3355392"/>
                  <a:gd name="connsiteX12" fmla="*/ 480027 w 6176462"/>
                  <a:gd name="connsiteY12" fmla="*/ 638654 h 3355392"/>
                  <a:gd name="connsiteX13" fmla="*/ 719222 w 6176462"/>
                  <a:gd name="connsiteY13" fmla="*/ 638654 h 3355392"/>
                  <a:gd name="connsiteX14" fmla="*/ 719222 w 6176462"/>
                  <a:gd name="connsiteY14" fmla="*/ 817150 h 3355392"/>
                  <a:gd name="connsiteX15" fmla="*/ 730690 w 6176462"/>
                  <a:gd name="connsiteY15" fmla="*/ 817150 h 3355392"/>
                  <a:gd name="connsiteX16" fmla="*/ 730690 w 6176462"/>
                  <a:gd name="connsiteY16" fmla="*/ 913767 h 3355392"/>
                  <a:gd name="connsiteX17" fmla="*/ 751989 w 6176462"/>
                  <a:gd name="connsiteY17" fmla="*/ 913767 h 3355392"/>
                  <a:gd name="connsiteX18" fmla="*/ 751989 w 6176462"/>
                  <a:gd name="connsiteY18" fmla="*/ 1003834 h 3355392"/>
                  <a:gd name="connsiteX19" fmla="*/ 1053439 w 6176462"/>
                  <a:gd name="connsiteY19" fmla="*/ 1003834 h 3355392"/>
                  <a:gd name="connsiteX20" fmla="*/ 1053439 w 6176462"/>
                  <a:gd name="connsiteY20" fmla="*/ 1097176 h 3355392"/>
                  <a:gd name="connsiteX21" fmla="*/ 1092759 w 6176462"/>
                  <a:gd name="connsiteY21" fmla="*/ 1097176 h 3355392"/>
                  <a:gd name="connsiteX22" fmla="*/ 1092759 w 6176462"/>
                  <a:gd name="connsiteY22" fmla="*/ 1187242 h 3355392"/>
                  <a:gd name="connsiteX23" fmla="*/ 1102589 w 6176462"/>
                  <a:gd name="connsiteY23" fmla="*/ 1187242 h 3355392"/>
                  <a:gd name="connsiteX24" fmla="*/ 1102589 w 6176462"/>
                  <a:gd name="connsiteY24" fmla="*/ 1287134 h 3355392"/>
                  <a:gd name="connsiteX25" fmla="*/ 1374550 w 6176462"/>
                  <a:gd name="connsiteY25" fmla="*/ 1287134 h 3355392"/>
                  <a:gd name="connsiteX26" fmla="*/ 1374550 w 6176462"/>
                  <a:gd name="connsiteY26" fmla="*/ 1380476 h 3355392"/>
                  <a:gd name="connsiteX27" fmla="*/ 1430253 w 6176462"/>
                  <a:gd name="connsiteY27" fmla="*/ 1380476 h 3355392"/>
                  <a:gd name="connsiteX28" fmla="*/ 1430253 w 6176462"/>
                  <a:gd name="connsiteY28" fmla="*/ 1477093 h 3355392"/>
                  <a:gd name="connsiteX29" fmla="*/ 1459742 w 6176462"/>
                  <a:gd name="connsiteY29" fmla="*/ 1477093 h 3355392"/>
                  <a:gd name="connsiteX30" fmla="*/ 1459742 w 6176462"/>
                  <a:gd name="connsiteY30" fmla="*/ 1572073 h 3355392"/>
                  <a:gd name="connsiteX31" fmla="*/ 1680915 w 6176462"/>
                  <a:gd name="connsiteY31" fmla="*/ 1572073 h 3355392"/>
                  <a:gd name="connsiteX32" fmla="*/ 1680915 w 6176462"/>
                  <a:gd name="connsiteY32" fmla="*/ 1670327 h 3355392"/>
                  <a:gd name="connsiteX33" fmla="*/ 1800513 w 6176462"/>
                  <a:gd name="connsiteY33" fmla="*/ 1670327 h 3355392"/>
                  <a:gd name="connsiteX34" fmla="*/ 1800513 w 6176462"/>
                  <a:gd name="connsiteY34" fmla="*/ 1766944 h 3355392"/>
                  <a:gd name="connsiteX35" fmla="*/ 2164220 w 6176462"/>
                  <a:gd name="connsiteY35" fmla="*/ 1766944 h 3355392"/>
                  <a:gd name="connsiteX36" fmla="*/ 2164220 w 6176462"/>
                  <a:gd name="connsiteY36" fmla="*/ 1868474 h 3355392"/>
                  <a:gd name="connsiteX37" fmla="*/ 2413244 w 6176462"/>
                  <a:gd name="connsiteY37" fmla="*/ 1868474 h 3355392"/>
                  <a:gd name="connsiteX38" fmla="*/ 2413244 w 6176462"/>
                  <a:gd name="connsiteY38" fmla="*/ 1971641 h 3355392"/>
                  <a:gd name="connsiteX39" fmla="*/ 2429627 w 6176462"/>
                  <a:gd name="connsiteY39" fmla="*/ 1971641 h 3355392"/>
                  <a:gd name="connsiteX40" fmla="*/ 2429627 w 6176462"/>
                  <a:gd name="connsiteY40" fmla="*/ 2074808 h 3355392"/>
                  <a:gd name="connsiteX41" fmla="*/ 2498437 w 6176462"/>
                  <a:gd name="connsiteY41" fmla="*/ 2074808 h 3355392"/>
                  <a:gd name="connsiteX42" fmla="*/ 2498437 w 6176462"/>
                  <a:gd name="connsiteY42" fmla="*/ 2181251 h 3355392"/>
                  <a:gd name="connsiteX43" fmla="*/ 2524650 w 6176462"/>
                  <a:gd name="connsiteY43" fmla="*/ 2181251 h 3355392"/>
                  <a:gd name="connsiteX44" fmla="*/ 2524650 w 6176462"/>
                  <a:gd name="connsiteY44" fmla="*/ 2282780 h 3355392"/>
                  <a:gd name="connsiteX45" fmla="*/ 2986656 w 6176462"/>
                  <a:gd name="connsiteY45" fmla="*/ 2282780 h 3355392"/>
                  <a:gd name="connsiteX46" fmla="*/ 2986656 w 6176462"/>
                  <a:gd name="connsiteY46" fmla="*/ 2397411 h 3355392"/>
                  <a:gd name="connsiteX47" fmla="*/ 3456853 w 6176462"/>
                  <a:gd name="connsiteY47" fmla="*/ 2397411 h 3355392"/>
                  <a:gd name="connsiteX48" fmla="*/ 3456853 w 6176462"/>
                  <a:gd name="connsiteY48" fmla="*/ 2512041 h 3355392"/>
                  <a:gd name="connsiteX49" fmla="*/ 3599387 w 6176462"/>
                  <a:gd name="connsiteY49" fmla="*/ 2512041 h 3355392"/>
                  <a:gd name="connsiteX50" fmla="*/ 3599387 w 6176462"/>
                  <a:gd name="connsiteY50" fmla="*/ 2626671 h 3355392"/>
                  <a:gd name="connsiteX51" fmla="*/ 4228502 w 6176462"/>
                  <a:gd name="connsiteY51" fmla="*/ 2626671 h 3355392"/>
                  <a:gd name="connsiteX52" fmla="*/ 4228502 w 6176462"/>
                  <a:gd name="connsiteY52" fmla="*/ 2769140 h 3355392"/>
                  <a:gd name="connsiteX53" fmla="*/ 5911056 w 6176462"/>
                  <a:gd name="connsiteY53" fmla="*/ 2769140 h 3355392"/>
                  <a:gd name="connsiteX54" fmla="*/ 5911056 w 6176462"/>
                  <a:gd name="connsiteY54" fmla="*/ 3062266 h 3355392"/>
                  <a:gd name="connsiteX55" fmla="*/ 5955290 w 6176462"/>
                  <a:gd name="connsiteY55" fmla="*/ 3062266 h 3355392"/>
                  <a:gd name="connsiteX56" fmla="*/ 5955290 w 6176462"/>
                  <a:gd name="connsiteY56" fmla="*/ 3355392 h 3355392"/>
                  <a:gd name="connsiteX57" fmla="*/ 6176463 w 6176462"/>
                  <a:gd name="connsiteY57" fmla="*/ 3355392 h 33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76462" h="3355392">
                    <a:moveTo>
                      <a:pt x="0" y="0"/>
                    </a:moveTo>
                    <a:lnTo>
                      <a:pt x="93384" y="0"/>
                    </a:lnTo>
                    <a:lnTo>
                      <a:pt x="93384" y="90067"/>
                    </a:lnTo>
                    <a:lnTo>
                      <a:pt x="350600" y="90067"/>
                    </a:lnTo>
                    <a:lnTo>
                      <a:pt x="350600" y="178496"/>
                    </a:lnTo>
                    <a:lnTo>
                      <a:pt x="366984" y="178496"/>
                    </a:lnTo>
                    <a:lnTo>
                      <a:pt x="366984" y="271838"/>
                    </a:lnTo>
                    <a:lnTo>
                      <a:pt x="381728" y="271838"/>
                    </a:lnTo>
                    <a:lnTo>
                      <a:pt x="381728" y="451971"/>
                    </a:lnTo>
                    <a:lnTo>
                      <a:pt x="396473" y="451971"/>
                    </a:lnTo>
                    <a:lnTo>
                      <a:pt x="396473" y="548588"/>
                    </a:lnTo>
                    <a:lnTo>
                      <a:pt x="480027" y="548588"/>
                    </a:lnTo>
                    <a:lnTo>
                      <a:pt x="480027" y="638654"/>
                    </a:lnTo>
                    <a:lnTo>
                      <a:pt x="719222" y="638654"/>
                    </a:lnTo>
                    <a:lnTo>
                      <a:pt x="719222" y="817150"/>
                    </a:lnTo>
                    <a:lnTo>
                      <a:pt x="730690" y="817150"/>
                    </a:lnTo>
                    <a:lnTo>
                      <a:pt x="730690" y="913767"/>
                    </a:lnTo>
                    <a:lnTo>
                      <a:pt x="751989" y="913767"/>
                    </a:lnTo>
                    <a:lnTo>
                      <a:pt x="751989" y="1003834"/>
                    </a:lnTo>
                    <a:lnTo>
                      <a:pt x="1053439" y="1003834"/>
                    </a:lnTo>
                    <a:lnTo>
                      <a:pt x="1053439" y="1097176"/>
                    </a:lnTo>
                    <a:lnTo>
                      <a:pt x="1092759" y="1097176"/>
                    </a:lnTo>
                    <a:lnTo>
                      <a:pt x="1092759" y="1187242"/>
                    </a:lnTo>
                    <a:lnTo>
                      <a:pt x="1102589" y="1187242"/>
                    </a:lnTo>
                    <a:lnTo>
                      <a:pt x="1102589" y="1287134"/>
                    </a:lnTo>
                    <a:lnTo>
                      <a:pt x="1374550" y="1287134"/>
                    </a:lnTo>
                    <a:lnTo>
                      <a:pt x="1374550" y="1380476"/>
                    </a:lnTo>
                    <a:lnTo>
                      <a:pt x="1430253" y="1380476"/>
                    </a:lnTo>
                    <a:lnTo>
                      <a:pt x="1430253" y="1477093"/>
                    </a:lnTo>
                    <a:lnTo>
                      <a:pt x="1459742" y="1477093"/>
                    </a:lnTo>
                    <a:lnTo>
                      <a:pt x="1459742" y="1572073"/>
                    </a:lnTo>
                    <a:lnTo>
                      <a:pt x="1680915" y="1572073"/>
                    </a:lnTo>
                    <a:lnTo>
                      <a:pt x="1680915" y="1670327"/>
                    </a:lnTo>
                    <a:lnTo>
                      <a:pt x="1800513" y="1670327"/>
                    </a:lnTo>
                    <a:lnTo>
                      <a:pt x="1800513" y="1766944"/>
                    </a:lnTo>
                    <a:lnTo>
                      <a:pt x="2164220" y="1766944"/>
                    </a:lnTo>
                    <a:lnTo>
                      <a:pt x="2164220" y="1868474"/>
                    </a:lnTo>
                    <a:lnTo>
                      <a:pt x="2413244" y="1868474"/>
                    </a:lnTo>
                    <a:lnTo>
                      <a:pt x="2413244" y="1971641"/>
                    </a:lnTo>
                    <a:lnTo>
                      <a:pt x="2429627" y="1971641"/>
                    </a:lnTo>
                    <a:lnTo>
                      <a:pt x="2429627" y="2074808"/>
                    </a:lnTo>
                    <a:lnTo>
                      <a:pt x="2498437" y="2074808"/>
                    </a:lnTo>
                    <a:lnTo>
                      <a:pt x="2498437" y="2181251"/>
                    </a:lnTo>
                    <a:lnTo>
                      <a:pt x="2524650" y="2181251"/>
                    </a:lnTo>
                    <a:lnTo>
                      <a:pt x="2524650" y="2282780"/>
                    </a:lnTo>
                    <a:lnTo>
                      <a:pt x="2986656" y="2282780"/>
                    </a:lnTo>
                    <a:lnTo>
                      <a:pt x="2986656" y="2397411"/>
                    </a:lnTo>
                    <a:lnTo>
                      <a:pt x="3456853" y="2397411"/>
                    </a:lnTo>
                    <a:lnTo>
                      <a:pt x="3456853" y="2512041"/>
                    </a:lnTo>
                    <a:lnTo>
                      <a:pt x="3599387" y="2512041"/>
                    </a:lnTo>
                    <a:lnTo>
                      <a:pt x="3599387" y="2626671"/>
                    </a:lnTo>
                    <a:lnTo>
                      <a:pt x="4228502" y="2626671"/>
                    </a:lnTo>
                    <a:lnTo>
                      <a:pt x="4228502" y="2769140"/>
                    </a:lnTo>
                    <a:lnTo>
                      <a:pt x="5911056" y="2769140"/>
                    </a:lnTo>
                    <a:lnTo>
                      <a:pt x="5911056" y="3062266"/>
                    </a:lnTo>
                    <a:lnTo>
                      <a:pt x="5955290" y="3062266"/>
                    </a:lnTo>
                    <a:lnTo>
                      <a:pt x="5955290" y="3355392"/>
                    </a:lnTo>
                    <a:lnTo>
                      <a:pt x="6176463" y="3355392"/>
                    </a:lnTo>
                  </a:path>
                </a:pathLst>
              </a:custGeom>
              <a:noFill/>
              <a:ln w="16382" cap="flat">
                <a:solidFill>
                  <a:srgbClr val="002060"/>
                </a:solidFill>
                <a:prstDash val="solid"/>
                <a:miter/>
              </a:ln>
            </p:spPr>
            <p:txBody>
              <a:bodyPr rtlCol="0" anchor="ctr"/>
              <a:lstStyle/>
              <a:p>
                <a:pPr defTabSz="914081"/>
                <a:endParaRPr lang="en-US">
                  <a:solidFill>
                    <a:srgbClr val="002557"/>
                  </a:solidFill>
                  <a:latin typeface="Arial" panose="020B0604020202020204"/>
                </a:endParaRPr>
              </a:p>
            </p:txBody>
          </p:sp>
          <p:grpSp>
            <p:nvGrpSpPr>
              <p:cNvPr id="637" name="Picture 3">
                <a:extLst>
                  <a:ext uri="{FF2B5EF4-FFF2-40B4-BE49-F238E27FC236}">
                    <a16:creationId xmlns:a16="http://schemas.microsoft.com/office/drawing/2014/main" id="{DF0912CB-ADA9-AD0F-3164-5FEC00479546}"/>
                  </a:ext>
                </a:extLst>
              </p:cNvPr>
              <p:cNvGrpSpPr/>
              <p:nvPr/>
            </p:nvGrpSpPr>
            <p:grpSpPr>
              <a:xfrm>
                <a:off x="5194950" y="2890730"/>
                <a:ext cx="58979" cy="60590"/>
                <a:chOff x="5194950" y="2890730"/>
                <a:chExt cx="58979" cy="60590"/>
              </a:xfrm>
            </p:grpSpPr>
            <p:sp>
              <p:nvSpPr>
                <p:cNvPr id="659" name="Freeform 84">
                  <a:extLst>
                    <a:ext uri="{FF2B5EF4-FFF2-40B4-BE49-F238E27FC236}">
                      <a16:creationId xmlns:a16="http://schemas.microsoft.com/office/drawing/2014/main" id="{D8F37F86-57F3-7910-749C-6DD7948D2A5F}"/>
                    </a:ext>
                  </a:extLst>
                </p:cNvPr>
                <p:cNvSpPr/>
                <p:nvPr/>
              </p:nvSpPr>
              <p:spPr>
                <a:xfrm>
                  <a:off x="5194950" y="2920207"/>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60" name="Freeform 85">
                  <a:extLst>
                    <a:ext uri="{FF2B5EF4-FFF2-40B4-BE49-F238E27FC236}">
                      <a16:creationId xmlns:a16="http://schemas.microsoft.com/office/drawing/2014/main" id="{923F1D2C-1C85-0E97-9F9B-85050AF4A73F}"/>
                    </a:ext>
                  </a:extLst>
                </p:cNvPr>
                <p:cNvSpPr/>
                <p:nvPr/>
              </p:nvSpPr>
              <p:spPr>
                <a:xfrm>
                  <a:off x="5224440" y="2890730"/>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8" name="Picture 3">
                <a:extLst>
                  <a:ext uri="{FF2B5EF4-FFF2-40B4-BE49-F238E27FC236}">
                    <a16:creationId xmlns:a16="http://schemas.microsoft.com/office/drawing/2014/main" id="{A6DB9996-5CA6-20C7-079B-22C00EADC922}"/>
                  </a:ext>
                </a:extLst>
              </p:cNvPr>
              <p:cNvGrpSpPr/>
              <p:nvPr/>
            </p:nvGrpSpPr>
            <p:grpSpPr>
              <a:xfrm>
                <a:off x="5824065" y="3305037"/>
                <a:ext cx="58979" cy="60590"/>
                <a:chOff x="5824065" y="3305037"/>
                <a:chExt cx="58979" cy="60590"/>
              </a:xfrm>
            </p:grpSpPr>
            <p:sp>
              <p:nvSpPr>
                <p:cNvPr id="657" name="Freeform 87">
                  <a:extLst>
                    <a:ext uri="{FF2B5EF4-FFF2-40B4-BE49-F238E27FC236}">
                      <a16:creationId xmlns:a16="http://schemas.microsoft.com/office/drawing/2014/main" id="{CA6E2248-AF74-C9BE-ED22-83F6D5F06426}"/>
                    </a:ext>
                  </a:extLst>
                </p:cNvPr>
                <p:cNvSpPr/>
                <p:nvPr/>
              </p:nvSpPr>
              <p:spPr>
                <a:xfrm>
                  <a:off x="5824065" y="3334513"/>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58" name="Freeform 88">
                  <a:extLst>
                    <a:ext uri="{FF2B5EF4-FFF2-40B4-BE49-F238E27FC236}">
                      <a16:creationId xmlns:a16="http://schemas.microsoft.com/office/drawing/2014/main" id="{F63A06C2-D545-DC72-0A5B-5F103CD59499}"/>
                    </a:ext>
                  </a:extLst>
                </p:cNvPr>
                <p:cNvSpPr/>
                <p:nvPr/>
              </p:nvSpPr>
              <p:spPr>
                <a:xfrm>
                  <a:off x="5853555" y="330503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39" name="Picture 3">
                <a:extLst>
                  <a:ext uri="{FF2B5EF4-FFF2-40B4-BE49-F238E27FC236}">
                    <a16:creationId xmlns:a16="http://schemas.microsoft.com/office/drawing/2014/main" id="{08904848-73A2-1E50-4256-2C8626B885F1}"/>
                  </a:ext>
                </a:extLst>
              </p:cNvPr>
              <p:cNvGrpSpPr/>
              <p:nvPr/>
            </p:nvGrpSpPr>
            <p:grpSpPr>
              <a:xfrm>
                <a:off x="6497414" y="3648928"/>
                <a:ext cx="58979" cy="60590"/>
                <a:chOff x="6497414" y="3648928"/>
                <a:chExt cx="58979" cy="60590"/>
              </a:xfrm>
            </p:grpSpPr>
            <p:sp>
              <p:nvSpPr>
                <p:cNvPr id="655" name="Freeform 90">
                  <a:extLst>
                    <a:ext uri="{FF2B5EF4-FFF2-40B4-BE49-F238E27FC236}">
                      <a16:creationId xmlns:a16="http://schemas.microsoft.com/office/drawing/2014/main" id="{FC4BD78C-9A45-1C7E-D4D9-89BAC3914BCB}"/>
                    </a:ext>
                  </a:extLst>
                </p:cNvPr>
                <p:cNvSpPr/>
                <p:nvPr/>
              </p:nvSpPr>
              <p:spPr>
                <a:xfrm>
                  <a:off x="6497414" y="3680042"/>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56" name="Freeform 91">
                  <a:extLst>
                    <a:ext uri="{FF2B5EF4-FFF2-40B4-BE49-F238E27FC236}">
                      <a16:creationId xmlns:a16="http://schemas.microsoft.com/office/drawing/2014/main" id="{4553521E-DC5C-3BC0-BF99-C8AB120E0A8E}"/>
                    </a:ext>
                  </a:extLst>
                </p:cNvPr>
                <p:cNvSpPr/>
                <p:nvPr/>
              </p:nvSpPr>
              <p:spPr>
                <a:xfrm>
                  <a:off x="6526904" y="364892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40" name="Picture 3">
                <a:extLst>
                  <a:ext uri="{FF2B5EF4-FFF2-40B4-BE49-F238E27FC236}">
                    <a16:creationId xmlns:a16="http://schemas.microsoft.com/office/drawing/2014/main" id="{5E8EE30E-D37A-030B-5241-8271FE268A12}"/>
                  </a:ext>
                </a:extLst>
              </p:cNvPr>
              <p:cNvGrpSpPr/>
              <p:nvPr/>
            </p:nvGrpSpPr>
            <p:grpSpPr>
              <a:xfrm>
                <a:off x="6749715" y="3648928"/>
                <a:ext cx="60617" cy="60590"/>
                <a:chOff x="6749715" y="3648928"/>
                <a:chExt cx="60617" cy="60590"/>
              </a:xfrm>
            </p:grpSpPr>
            <p:sp>
              <p:nvSpPr>
                <p:cNvPr id="653" name="Freeform 93">
                  <a:extLst>
                    <a:ext uri="{FF2B5EF4-FFF2-40B4-BE49-F238E27FC236}">
                      <a16:creationId xmlns:a16="http://schemas.microsoft.com/office/drawing/2014/main" id="{81369397-EE11-DE6F-702E-3A1D2D38BCBF}"/>
                    </a:ext>
                  </a:extLst>
                </p:cNvPr>
                <p:cNvSpPr/>
                <p:nvPr/>
              </p:nvSpPr>
              <p:spPr>
                <a:xfrm>
                  <a:off x="6749715" y="3680042"/>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54" name="Freeform 94">
                  <a:extLst>
                    <a:ext uri="{FF2B5EF4-FFF2-40B4-BE49-F238E27FC236}">
                      <a16:creationId xmlns:a16="http://schemas.microsoft.com/office/drawing/2014/main" id="{5A7FD1E9-37C2-4B2C-FE5C-2757CE276097}"/>
                    </a:ext>
                  </a:extLst>
                </p:cNvPr>
                <p:cNvSpPr/>
                <p:nvPr/>
              </p:nvSpPr>
              <p:spPr>
                <a:xfrm>
                  <a:off x="6780843" y="3648928"/>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41" name="Picture 3">
                <a:extLst>
                  <a:ext uri="{FF2B5EF4-FFF2-40B4-BE49-F238E27FC236}">
                    <a16:creationId xmlns:a16="http://schemas.microsoft.com/office/drawing/2014/main" id="{396F2144-B404-88EA-98EE-BEB641E1FE97}"/>
                  </a:ext>
                </a:extLst>
              </p:cNvPr>
              <p:cNvGrpSpPr/>
              <p:nvPr/>
            </p:nvGrpSpPr>
            <p:grpSpPr>
              <a:xfrm>
                <a:off x="7123252" y="3791397"/>
                <a:ext cx="60617" cy="60590"/>
                <a:chOff x="7123252" y="3791397"/>
                <a:chExt cx="60617" cy="60590"/>
              </a:xfrm>
            </p:grpSpPr>
            <p:sp>
              <p:nvSpPr>
                <p:cNvPr id="651" name="Freeform 96">
                  <a:extLst>
                    <a:ext uri="{FF2B5EF4-FFF2-40B4-BE49-F238E27FC236}">
                      <a16:creationId xmlns:a16="http://schemas.microsoft.com/office/drawing/2014/main" id="{EBAA7D28-A133-23D9-E41B-2C05A83E6046}"/>
                    </a:ext>
                  </a:extLst>
                </p:cNvPr>
                <p:cNvSpPr/>
                <p:nvPr/>
              </p:nvSpPr>
              <p:spPr>
                <a:xfrm>
                  <a:off x="7123252" y="382087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52" name="Freeform 97">
                  <a:extLst>
                    <a:ext uri="{FF2B5EF4-FFF2-40B4-BE49-F238E27FC236}">
                      <a16:creationId xmlns:a16="http://schemas.microsoft.com/office/drawing/2014/main" id="{FC2CA731-82AE-98EB-715A-C874638689E7}"/>
                    </a:ext>
                  </a:extLst>
                </p:cNvPr>
                <p:cNvSpPr/>
                <p:nvPr/>
              </p:nvSpPr>
              <p:spPr>
                <a:xfrm>
                  <a:off x="7152742"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42" name="Picture 3">
                <a:extLst>
                  <a:ext uri="{FF2B5EF4-FFF2-40B4-BE49-F238E27FC236}">
                    <a16:creationId xmlns:a16="http://schemas.microsoft.com/office/drawing/2014/main" id="{F17F03D1-1E10-488F-5A69-68C1957E4E8A}"/>
                  </a:ext>
                </a:extLst>
              </p:cNvPr>
              <p:cNvGrpSpPr/>
              <p:nvPr/>
            </p:nvGrpSpPr>
            <p:grpSpPr>
              <a:xfrm>
                <a:off x="7449277" y="3791397"/>
                <a:ext cx="58979" cy="60590"/>
                <a:chOff x="7449277" y="3791397"/>
                <a:chExt cx="58979" cy="60590"/>
              </a:xfrm>
            </p:grpSpPr>
            <p:sp>
              <p:nvSpPr>
                <p:cNvPr id="649" name="Freeform 99">
                  <a:extLst>
                    <a:ext uri="{FF2B5EF4-FFF2-40B4-BE49-F238E27FC236}">
                      <a16:creationId xmlns:a16="http://schemas.microsoft.com/office/drawing/2014/main" id="{B31C2209-7EAB-E203-D6EC-8BC3D2BECC09}"/>
                    </a:ext>
                  </a:extLst>
                </p:cNvPr>
                <p:cNvSpPr/>
                <p:nvPr/>
              </p:nvSpPr>
              <p:spPr>
                <a:xfrm>
                  <a:off x="7449277" y="3820873"/>
                  <a:ext cx="58979" cy="16375"/>
                </a:xfrm>
                <a:custGeom>
                  <a:avLst/>
                  <a:gdLst>
                    <a:gd name="connsiteX0" fmla="*/ 0 w 58979"/>
                    <a:gd name="connsiteY0" fmla="*/ 0 h 16375"/>
                    <a:gd name="connsiteX1" fmla="*/ 58979 w 58979"/>
                    <a:gd name="connsiteY1" fmla="*/ 0 h 16375"/>
                  </a:gdLst>
                  <a:ahLst/>
                  <a:cxnLst>
                    <a:cxn ang="0">
                      <a:pos x="connsiteX0" y="connsiteY0"/>
                    </a:cxn>
                    <a:cxn ang="0">
                      <a:pos x="connsiteX1" y="connsiteY1"/>
                    </a:cxn>
                  </a:cxnLst>
                  <a:rect l="l" t="t" r="r" b="b"/>
                  <a:pathLst>
                    <a:path w="58979" h="16375">
                      <a:moveTo>
                        <a:pt x="0" y="0"/>
                      </a:moveTo>
                      <a:lnTo>
                        <a:pt x="58979"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50" name="Freeform 100">
                  <a:extLst>
                    <a:ext uri="{FF2B5EF4-FFF2-40B4-BE49-F238E27FC236}">
                      <a16:creationId xmlns:a16="http://schemas.microsoft.com/office/drawing/2014/main" id="{7D85383B-A22A-1860-7FDF-73B7E443D6CB}"/>
                    </a:ext>
                  </a:extLst>
                </p:cNvPr>
                <p:cNvSpPr/>
                <p:nvPr/>
              </p:nvSpPr>
              <p:spPr>
                <a:xfrm>
                  <a:off x="7478767"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43" name="Picture 3">
                <a:extLst>
                  <a:ext uri="{FF2B5EF4-FFF2-40B4-BE49-F238E27FC236}">
                    <a16:creationId xmlns:a16="http://schemas.microsoft.com/office/drawing/2014/main" id="{99E85D05-385B-A7BA-E41B-221C96CE8F6A}"/>
                  </a:ext>
                </a:extLst>
              </p:cNvPr>
              <p:cNvGrpSpPr/>
              <p:nvPr/>
            </p:nvGrpSpPr>
            <p:grpSpPr>
              <a:xfrm>
                <a:off x="8601016" y="3791397"/>
                <a:ext cx="60617" cy="60590"/>
                <a:chOff x="8601016" y="3791397"/>
                <a:chExt cx="60617" cy="60590"/>
              </a:xfrm>
            </p:grpSpPr>
            <p:sp>
              <p:nvSpPr>
                <p:cNvPr id="647" name="Freeform 102">
                  <a:extLst>
                    <a:ext uri="{FF2B5EF4-FFF2-40B4-BE49-F238E27FC236}">
                      <a16:creationId xmlns:a16="http://schemas.microsoft.com/office/drawing/2014/main" id="{90E596B7-835E-84A3-798E-181C36CF7E7A}"/>
                    </a:ext>
                  </a:extLst>
                </p:cNvPr>
                <p:cNvSpPr/>
                <p:nvPr/>
              </p:nvSpPr>
              <p:spPr>
                <a:xfrm>
                  <a:off x="8601016" y="3820873"/>
                  <a:ext cx="60617" cy="16375"/>
                </a:xfrm>
                <a:custGeom>
                  <a:avLst/>
                  <a:gdLst>
                    <a:gd name="connsiteX0" fmla="*/ 0 w 60617"/>
                    <a:gd name="connsiteY0" fmla="*/ 0 h 16375"/>
                    <a:gd name="connsiteX1" fmla="*/ 60618 w 60617"/>
                    <a:gd name="connsiteY1" fmla="*/ 0 h 16375"/>
                  </a:gdLst>
                  <a:ahLst/>
                  <a:cxnLst>
                    <a:cxn ang="0">
                      <a:pos x="connsiteX0" y="connsiteY0"/>
                    </a:cxn>
                    <a:cxn ang="0">
                      <a:pos x="connsiteX1" y="connsiteY1"/>
                    </a:cxn>
                  </a:cxnLst>
                  <a:rect l="l" t="t" r="r" b="b"/>
                  <a:pathLst>
                    <a:path w="60617" h="16375">
                      <a:moveTo>
                        <a:pt x="0" y="0"/>
                      </a:moveTo>
                      <a:lnTo>
                        <a:pt x="60618"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48" name="Freeform 103">
                  <a:extLst>
                    <a:ext uri="{FF2B5EF4-FFF2-40B4-BE49-F238E27FC236}">
                      <a16:creationId xmlns:a16="http://schemas.microsoft.com/office/drawing/2014/main" id="{7D581C39-54DF-191C-AC59-8EF82793FB11}"/>
                    </a:ext>
                  </a:extLst>
                </p:cNvPr>
                <p:cNvSpPr/>
                <p:nvPr/>
              </p:nvSpPr>
              <p:spPr>
                <a:xfrm>
                  <a:off x="8630506" y="3791397"/>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644" name="Picture 3">
                <a:extLst>
                  <a:ext uri="{FF2B5EF4-FFF2-40B4-BE49-F238E27FC236}">
                    <a16:creationId xmlns:a16="http://schemas.microsoft.com/office/drawing/2014/main" id="{3F4515B1-A527-ED5C-7A69-E9BAB8E86A53}"/>
                  </a:ext>
                </a:extLst>
              </p:cNvPr>
              <p:cNvGrpSpPr/>
              <p:nvPr/>
            </p:nvGrpSpPr>
            <p:grpSpPr>
              <a:xfrm>
                <a:off x="9017149" y="4377649"/>
                <a:ext cx="58979" cy="60590"/>
                <a:chOff x="9017149" y="4377649"/>
                <a:chExt cx="58979" cy="60590"/>
              </a:xfrm>
            </p:grpSpPr>
            <p:sp>
              <p:nvSpPr>
                <p:cNvPr id="645" name="Freeform 105">
                  <a:extLst>
                    <a:ext uri="{FF2B5EF4-FFF2-40B4-BE49-F238E27FC236}">
                      <a16:creationId xmlns:a16="http://schemas.microsoft.com/office/drawing/2014/main" id="{6084EABC-E6AE-24DE-A9AC-90E8DA8CC845}"/>
                    </a:ext>
                  </a:extLst>
                </p:cNvPr>
                <p:cNvSpPr/>
                <p:nvPr/>
              </p:nvSpPr>
              <p:spPr>
                <a:xfrm>
                  <a:off x="9017149" y="4407125"/>
                  <a:ext cx="58979" cy="16375"/>
                </a:xfrm>
                <a:custGeom>
                  <a:avLst/>
                  <a:gdLst>
                    <a:gd name="connsiteX0" fmla="*/ 0 w 58979"/>
                    <a:gd name="connsiteY0" fmla="*/ 0 h 16375"/>
                    <a:gd name="connsiteX1" fmla="*/ 58980 w 58979"/>
                    <a:gd name="connsiteY1" fmla="*/ 0 h 16375"/>
                  </a:gdLst>
                  <a:ahLst/>
                  <a:cxnLst>
                    <a:cxn ang="0">
                      <a:pos x="connsiteX0" y="connsiteY0"/>
                    </a:cxn>
                    <a:cxn ang="0">
                      <a:pos x="connsiteX1" y="connsiteY1"/>
                    </a:cxn>
                  </a:cxnLst>
                  <a:rect l="l" t="t" r="r" b="b"/>
                  <a:pathLst>
                    <a:path w="58979" h="16375">
                      <a:moveTo>
                        <a:pt x="0" y="0"/>
                      </a:moveTo>
                      <a:lnTo>
                        <a:pt x="58980" y="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sp>
              <p:nvSpPr>
                <p:cNvPr id="646" name="Freeform 106">
                  <a:extLst>
                    <a:ext uri="{FF2B5EF4-FFF2-40B4-BE49-F238E27FC236}">
                      <a16:creationId xmlns:a16="http://schemas.microsoft.com/office/drawing/2014/main" id="{C4B50027-D594-689E-5601-2B7149F96718}"/>
                    </a:ext>
                  </a:extLst>
                </p:cNvPr>
                <p:cNvSpPr/>
                <p:nvPr/>
              </p:nvSpPr>
              <p:spPr>
                <a:xfrm>
                  <a:off x="9046639" y="4377649"/>
                  <a:ext cx="16383" cy="60590"/>
                </a:xfrm>
                <a:custGeom>
                  <a:avLst/>
                  <a:gdLst>
                    <a:gd name="connsiteX0" fmla="*/ 0 w 16383"/>
                    <a:gd name="connsiteY0" fmla="*/ 0 h 60590"/>
                    <a:gd name="connsiteX1" fmla="*/ 0 w 16383"/>
                    <a:gd name="connsiteY1" fmla="*/ 60590 h 60590"/>
                  </a:gdLst>
                  <a:ahLst/>
                  <a:cxnLst>
                    <a:cxn ang="0">
                      <a:pos x="connsiteX0" y="connsiteY0"/>
                    </a:cxn>
                    <a:cxn ang="0">
                      <a:pos x="connsiteX1" y="connsiteY1"/>
                    </a:cxn>
                  </a:cxnLst>
                  <a:rect l="l" t="t" r="r" b="b"/>
                  <a:pathLst>
                    <a:path w="16383" h="60590">
                      <a:moveTo>
                        <a:pt x="0" y="0"/>
                      </a:moveTo>
                      <a:lnTo>
                        <a:pt x="0" y="60590"/>
                      </a:lnTo>
                    </a:path>
                  </a:pathLst>
                </a:custGeom>
                <a:ln w="16382" cap="sq">
                  <a:solidFill>
                    <a:srgbClr val="023F88"/>
                  </a:solidFill>
                  <a:prstDash val="solid"/>
                  <a:miter/>
                </a:ln>
              </p:spPr>
              <p:txBody>
                <a:bodyPr rtlCol="0" anchor="ctr"/>
                <a:lstStyle/>
                <a:p>
                  <a:pPr defTabSz="914081"/>
                  <a:endParaRPr lang="en-US">
                    <a:solidFill>
                      <a:srgbClr val="002557"/>
                    </a:solidFill>
                    <a:latin typeface="Arial" panose="020B0604020202020204"/>
                  </a:endParaRPr>
                </a:p>
              </p:txBody>
            </p:sp>
          </p:grpSp>
        </p:grpSp>
        <p:grpSp>
          <p:nvGrpSpPr>
            <p:cNvPr id="7" name="Group 6">
              <a:extLst>
                <a:ext uri="{FF2B5EF4-FFF2-40B4-BE49-F238E27FC236}">
                  <a16:creationId xmlns:a16="http://schemas.microsoft.com/office/drawing/2014/main" id="{C4E3D8D7-9033-571A-E27F-404EA3DBEE69}"/>
                </a:ext>
              </a:extLst>
            </p:cNvPr>
            <p:cNvGrpSpPr/>
            <p:nvPr/>
          </p:nvGrpSpPr>
          <p:grpSpPr>
            <a:xfrm>
              <a:off x="1418369" y="10092667"/>
              <a:ext cx="10266448" cy="400164"/>
              <a:chOff x="1418369" y="10092667"/>
              <a:chExt cx="10266448" cy="400164"/>
            </a:xfrm>
          </p:grpSpPr>
          <p:sp>
            <p:nvSpPr>
              <p:cNvPr id="590" name="TextBox 589">
                <a:extLst>
                  <a:ext uri="{FF2B5EF4-FFF2-40B4-BE49-F238E27FC236}">
                    <a16:creationId xmlns:a16="http://schemas.microsoft.com/office/drawing/2014/main" id="{C1B602FF-F7E1-E093-E904-DDD778F0EBB9}"/>
                  </a:ext>
                </a:extLst>
              </p:cNvPr>
              <p:cNvSpPr txBox="1"/>
              <p:nvPr/>
            </p:nvSpPr>
            <p:spPr>
              <a:xfrm>
                <a:off x="1418369" y="10092667"/>
                <a:ext cx="468781" cy="400164"/>
              </a:xfrm>
              <a:prstGeom prst="rect">
                <a:avLst/>
              </a:prstGeom>
              <a:noFill/>
            </p:spPr>
            <p:txBody>
              <a:bodyPr wrap="none" rtlCol="0">
                <a:spAutoFit/>
              </a:bodyPr>
              <a:lstStyle/>
              <a:p>
                <a:pPr defTabSz="914081"/>
                <a:r>
                  <a:rPr lang="en-US" sz="700">
                    <a:solidFill>
                      <a:srgbClr val="000000"/>
                    </a:solidFill>
                    <a:latin typeface="Helvetica"/>
                    <a:sym typeface="Helvetica"/>
                    <a:rtl val="0"/>
                  </a:rPr>
                  <a:t>0</a:t>
                </a:r>
              </a:p>
            </p:txBody>
          </p:sp>
          <p:sp>
            <p:nvSpPr>
              <p:cNvPr id="591" name="TextBox 590">
                <a:extLst>
                  <a:ext uri="{FF2B5EF4-FFF2-40B4-BE49-F238E27FC236}">
                    <a16:creationId xmlns:a16="http://schemas.microsoft.com/office/drawing/2014/main" id="{9C06DB75-42EF-80E6-AA95-41BF7A3D7BB5}"/>
                  </a:ext>
                </a:extLst>
              </p:cNvPr>
              <p:cNvSpPr txBox="1"/>
              <p:nvPr/>
            </p:nvSpPr>
            <p:spPr>
              <a:xfrm>
                <a:off x="1766322"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a:t>
                </a:r>
              </a:p>
            </p:txBody>
          </p:sp>
          <p:sp>
            <p:nvSpPr>
              <p:cNvPr id="592" name="TextBox 591">
                <a:extLst>
                  <a:ext uri="{FF2B5EF4-FFF2-40B4-BE49-F238E27FC236}">
                    <a16:creationId xmlns:a16="http://schemas.microsoft.com/office/drawing/2014/main" id="{AB016D46-708C-3CA3-67E5-6FD27871BF58}"/>
                  </a:ext>
                </a:extLst>
              </p:cNvPr>
              <p:cNvSpPr txBox="1"/>
              <p:nvPr/>
            </p:nvSpPr>
            <p:spPr>
              <a:xfrm>
                <a:off x="2114196"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a:t>
                </a:r>
              </a:p>
            </p:txBody>
          </p:sp>
          <p:sp>
            <p:nvSpPr>
              <p:cNvPr id="593" name="TextBox 592">
                <a:extLst>
                  <a:ext uri="{FF2B5EF4-FFF2-40B4-BE49-F238E27FC236}">
                    <a16:creationId xmlns:a16="http://schemas.microsoft.com/office/drawing/2014/main" id="{81BF80A1-56DA-CC34-9E73-BB843FA2FA6F}"/>
                  </a:ext>
                </a:extLst>
              </p:cNvPr>
              <p:cNvSpPr txBox="1"/>
              <p:nvPr/>
            </p:nvSpPr>
            <p:spPr>
              <a:xfrm>
                <a:off x="2462183"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3</a:t>
                </a:r>
              </a:p>
            </p:txBody>
          </p:sp>
          <p:sp>
            <p:nvSpPr>
              <p:cNvPr id="594" name="TextBox 593">
                <a:extLst>
                  <a:ext uri="{FF2B5EF4-FFF2-40B4-BE49-F238E27FC236}">
                    <a16:creationId xmlns:a16="http://schemas.microsoft.com/office/drawing/2014/main" id="{4F1E1CE0-1C69-4266-637D-A0B61D6B0623}"/>
                  </a:ext>
                </a:extLst>
              </p:cNvPr>
              <p:cNvSpPr txBox="1"/>
              <p:nvPr/>
            </p:nvSpPr>
            <p:spPr>
              <a:xfrm>
                <a:off x="2806216"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4</a:t>
                </a:r>
              </a:p>
            </p:txBody>
          </p:sp>
          <p:sp>
            <p:nvSpPr>
              <p:cNvPr id="595" name="TextBox 594">
                <a:extLst>
                  <a:ext uri="{FF2B5EF4-FFF2-40B4-BE49-F238E27FC236}">
                    <a16:creationId xmlns:a16="http://schemas.microsoft.com/office/drawing/2014/main" id="{A90A9BEE-FCDF-B09B-2475-CF631BEBD76A}"/>
                  </a:ext>
                </a:extLst>
              </p:cNvPr>
              <p:cNvSpPr txBox="1"/>
              <p:nvPr/>
            </p:nvSpPr>
            <p:spPr>
              <a:xfrm>
                <a:off x="3160300"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5</a:t>
                </a:r>
              </a:p>
            </p:txBody>
          </p:sp>
          <p:sp>
            <p:nvSpPr>
              <p:cNvPr id="596" name="TextBox 595">
                <a:extLst>
                  <a:ext uri="{FF2B5EF4-FFF2-40B4-BE49-F238E27FC236}">
                    <a16:creationId xmlns:a16="http://schemas.microsoft.com/office/drawing/2014/main" id="{F1045909-C76C-0CC5-DAB1-01CEB2F12D84}"/>
                  </a:ext>
                </a:extLst>
              </p:cNvPr>
              <p:cNvSpPr txBox="1"/>
              <p:nvPr/>
            </p:nvSpPr>
            <p:spPr>
              <a:xfrm>
                <a:off x="3514386"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6</a:t>
                </a:r>
              </a:p>
            </p:txBody>
          </p:sp>
          <p:sp>
            <p:nvSpPr>
              <p:cNvPr id="597" name="TextBox 596">
                <a:extLst>
                  <a:ext uri="{FF2B5EF4-FFF2-40B4-BE49-F238E27FC236}">
                    <a16:creationId xmlns:a16="http://schemas.microsoft.com/office/drawing/2014/main" id="{95687A2C-DFBA-FF83-3079-C83F2D26A949}"/>
                  </a:ext>
                </a:extLst>
              </p:cNvPr>
              <p:cNvSpPr txBox="1"/>
              <p:nvPr/>
            </p:nvSpPr>
            <p:spPr>
              <a:xfrm>
                <a:off x="3853970"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7</a:t>
                </a:r>
              </a:p>
            </p:txBody>
          </p:sp>
          <p:sp>
            <p:nvSpPr>
              <p:cNvPr id="598" name="TextBox 597">
                <a:extLst>
                  <a:ext uri="{FF2B5EF4-FFF2-40B4-BE49-F238E27FC236}">
                    <a16:creationId xmlns:a16="http://schemas.microsoft.com/office/drawing/2014/main" id="{A0E115BD-095B-DAB9-F0A1-413BE85039FA}"/>
                  </a:ext>
                </a:extLst>
              </p:cNvPr>
              <p:cNvSpPr txBox="1"/>
              <p:nvPr/>
            </p:nvSpPr>
            <p:spPr>
              <a:xfrm>
                <a:off x="4201956"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8</a:t>
                </a:r>
              </a:p>
            </p:txBody>
          </p:sp>
          <p:sp>
            <p:nvSpPr>
              <p:cNvPr id="599" name="TextBox 598">
                <a:extLst>
                  <a:ext uri="{FF2B5EF4-FFF2-40B4-BE49-F238E27FC236}">
                    <a16:creationId xmlns:a16="http://schemas.microsoft.com/office/drawing/2014/main" id="{F35C980F-9801-A610-7536-F4D1E62A3C7A}"/>
                  </a:ext>
                </a:extLst>
              </p:cNvPr>
              <p:cNvSpPr txBox="1"/>
              <p:nvPr/>
            </p:nvSpPr>
            <p:spPr>
              <a:xfrm>
                <a:off x="4565117" y="1009266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9</a:t>
                </a:r>
              </a:p>
            </p:txBody>
          </p:sp>
          <p:sp>
            <p:nvSpPr>
              <p:cNvPr id="600" name="TextBox 599">
                <a:extLst>
                  <a:ext uri="{FF2B5EF4-FFF2-40B4-BE49-F238E27FC236}">
                    <a16:creationId xmlns:a16="http://schemas.microsoft.com/office/drawing/2014/main" id="{65647A45-4FC5-F2AC-36BF-0FF0A7ADE9BD}"/>
                  </a:ext>
                </a:extLst>
              </p:cNvPr>
              <p:cNvSpPr txBox="1"/>
              <p:nvPr/>
            </p:nvSpPr>
            <p:spPr>
              <a:xfrm>
                <a:off x="4847808"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10</a:t>
                </a:r>
              </a:p>
            </p:txBody>
          </p:sp>
          <p:sp>
            <p:nvSpPr>
              <p:cNvPr id="601" name="TextBox 600">
                <a:extLst>
                  <a:ext uri="{FF2B5EF4-FFF2-40B4-BE49-F238E27FC236}">
                    <a16:creationId xmlns:a16="http://schemas.microsoft.com/office/drawing/2014/main" id="{3384DB49-B142-640D-9CC5-54D8E6634158}"/>
                  </a:ext>
                </a:extLst>
              </p:cNvPr>
              <p:cNvSpPr txBox="1"/>
              <p:nvPr/>
            </p:nvSpPr>
            <p:spPr>
              <a:xfrm>
                <a:off x="5201756" y="10092667"/>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11</a:t>
                </a:r>
              </a:p>
            </p:txBody>
          </p:sp>
          <p:sp>
            <p:nvSpPr>
              <p:cNvPr id="602" name="TextBox 601">
                <a:extLst>
                  <a:ext uri="{FF2B5EF4-FFF2-40B4-BE49-F238E27FC236}">
                    <a16:creationId xmlns:a16="http://schemas.microsoft.com/office/drawing/2014/main" id="{918F3AC8-2596-054F-2312-F92EB3834A70}"/>
                  </a:ext>
                </a:extLst>
              </p:cNvPr>
              <p:cNvSpPr txBox="1"/>
              <p:nvPr/>
            </p:nvSpPr>
            <p:spPr>
              <a:xfrm>
                <a:off x="5549743"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12</a:t>
                </a:r>
              </a:p>
            </p:txBody>
          </p:sp>
          <p:sp>
            <p:nvSpPr>
              <p:cNvPr id="603" name="TextBox 602">
                <a:extLst>
                  <a:ext uri="{FF2B5EF4-FFF2-40B4-BE49-F238E27FC236}">
                    <a16:creationId xmlns:a16="http://schemas.microsoft.com/office/drawing/2014/main" id="{129F46E9-12BE-0C15-E5AE-027003FBBF1E}"/>
                  </a:ext>
                </a:extLst>
              </p:cNvPr>
              <p:cNvSpPr txBox="1"/>
              <p:nvPr/>
            </p:nvSpPr>
            <p:spPr>
              <a:xfrm>
                <a:off x="5897527"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13</a:t>
                </a:r>
              </a:p>
            </p:txBody>
          </p:sp>
          <p:sp>
            <p:nvSpPr>
              <p:cNvPr id="604" name="TextBox 603">
                <a:extLst>
                  <a:ext uri="{FF2B5EF4-FFF2-40B4-BE49-F238E27FC236}">
                    <a16:creationId xmlns:a16="http://schemas.microsoft.com/office/drawing/2014/main" id="{78651712-90FD-82F0-02A6-42F36AA47723}"/>
                  </a:ext>
                </a:extLst>
              </p:cNvPr>
              <p:cNvSpPr txBox="1"/>
              <p:nvPr/>
            </p:nvSpPr>
            <p:spPr>
              <a:xfrm>
                <a:off x="6245532"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14</a:t>
                </a:r>
              </a:p>
            </p:txBody>
          </p:sp>
          <p:sp>
            <p:nvSpPr>
              <p:cNvPr id="605" name="TextBox 604">
                <a:extLst>
                  <a:ext uri="{FF2B5EF4-FFF2-40B4-BE49-F238E27FC236}">
                    <a16:creationId xmlns:a16="http://schemas.microsoft.com/office/drawing/2014/main" id="{06EB40A6-B62C-2B21-441A-2FEF9684BF5B}"/>
                  </a:ext>
                </a:extLst>
              </p:cNvPr>
              <p:cNvSpPr txBox="1"/>
              <p:nvPr/>
            </p:nvSpPr>
            <p:spPr>
              <a:xfrm>
                <a:off x="6593519"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15</a:t>
                </a:r>
              </a:p>
            </p:txBody>
          </p:sp>
          <p:sp>
            <p:nvSpPr>
              <p:cNvPr id="606" name="TextBox 605">
                <a:extLst>
                  <a:ext uri="{FF2B5EF4-FFF2-40B4-BE49-F238E27FC236}">
                    <a16:creationId xmlns:a16="http://schemas.microsoft.com/office/drawing/2014/main" id="{D7330E3F-36C0-E4AA-26E9-3A3CDC2566AB}"/>
                  </a:ext>
                </a:extLst>
              </p:cNvPr>
              <p:cNvSpPr txBox="1"/>
              <p:nvPr/>
            </p:nvSpPr>
            <p:spPr>
              <a:xfrm>
                <a:off x="6941327"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16</a:t>
                </a:r>
              </a:p>
            </p:txBody>
          </p:sp>
          <p:sp>
            <p:nvSpPr>
              <p:cNvPr id="607" name="TextBox 606">
                <a:extLst>
                  <a:ext uri="{FF2B5EF4-FFF2-40B4-BE49-F238E27FC236}">
                    <a16:creationId xmlns:a16="http://schemas.microsoft.com/office/drawing/2014/main" id="{90FC1D41-6C00-A58F-6E9F-5FFA6157FE18}"/>
                  </a:ext>
                </a:extLst>
              </p:cNvPr>
              <p:cNvSpPr txBox="1"/>
              <p:nvPr/>
            </p:nvSpPr>
            <p:spPr>
              <a:xfrm>
                <a:off x="7263317"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17</a:t>
                </a:r>
              </a:p>
            </p:txBody>
          </p:sp>
          <p:sp>
            <p:nvSpPr>
              <p:cNvPr id="608" name="TextBox 607">
                <a:extLst>
                  <a:ext uri="{FF2B5EF4-FFF2-40B4-BE49-F238E27FC236}">
                    <a16:creationId xmlns:a16="http://schemas.microsoft.com/office/drawing/2014/main" id="{762DBC8A-685B-E1C1-A7FE-F621F2C0AAB8}"/>
                  </a:ext>
                </a:extLst>
              </p:cNvPr>
              <p:cNvSpPr txBox="1"/>
              <p:nvPr/>
            </p:nvSpPr>
            <p:spPr>
              <a:xfrm>
                <a:off x="7637319"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18</a:t>
                </a:r>
              </a:p>
            </p:txBody>
          </p:sp>
          <p:sp>
            <p:nvSpPr>
              <p:cNvPr id="609" name="TextBox 608">
                <a:extLst>
                  <a:ext uri="{FF2B5EF4-FFF2-40B4-BE49-F238E27FC236}">
                    <a16:creationId xmlns:a16="http://schemas.microsoft.com/office/drawing/2014/main" id="{71CE719E-5789-01EE-C62A-A030AF0CA977}"/>
                  </a:ext>
                </a:extLst>
              </p:cNvPr>
              <p:cNvSpPr txBox="1"/>
              <p:nvPr/>
            </p:nvSpPr>
            <p:spPr>
              <a:xfrm>
                <a:off x="7985309"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19</a:t>
                </a:r>
              </a:p>
            </p:txBody>
          </p:sp>
          <p:sp>
            <p:nvSpPr>
              <p:cNvPr id="610" name="TextBox 609">
                <a:extLst>
                  <a:ext uri="{FF2B5EF4-FFF2-40B4-BE49-F238E27FC236}">
                    <a16:creationId xmlns:a16="http://schemas.microsoft.com/office/drawing/2014/main" id="{2F2ED4A5-9D4D-F9EA-94E8-33922BD2A9AF}"/>
                  </a:ext>
                </a:extLst>
              </p:cNvPr>
              <p:cNvSpPr txBox="1"/>
              <p:nvPr/>
            </p:nvSpPr>
            <p:spPr>
              <a:xfrm>
                <a:off x="8333090"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20</a:t>
                </a:r>
              </a:p>
            </p:txBody>
          </p:sp>
          <p:sp>
            <p:nvSpPr>
              <p:cNvPr id="611" name="TextBox 610">
                <a:extLst>
                  <a:ext uri="{FF2B5EF4-FFF2-40B4-BE49-F238E27FC236}">
                    <a16:creationId xmlns:a16="http://schemas.microsoft.com/office/drawing/2014/main" id="{5EC364F0-76B3-6ABB-BF8A-81CFCBC1FB22}"/>
                  </a:ext>
                </a:extLst>
              </p:cNvPr>
              <p:cNvSpPr txBox="1"/>
              <p:nvPr/>
            </p:nvSpPr>
            <p:spPr>
              <a:xfrm>
                <a:off x="8697044"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21</a:t>
                </a:r>
              </a:p>
            </p:txBody>
          </p:sp>
          <p:sp>
            <p:nvSpPr>
              <p:cNvPr id="612" name="TextBox 611">
                <a:extLst>
                  <a:ext uri="{FF2B5EF4-FFF2-40B4-BE49-F238E27FC236}">
                    <a16:creationId xmlns:a16="http://schemas.microsoft.com/office/drawing/2014/main" id="{3A42F9AD-CBC9-A36E-96BF-9248A00ABAD8}"/>
                  </a:ext>
                </a:extLst>
              </p:cNvPr>
              <p:cNvSpPr txBox="1"/>
              <p:nvPr/>
            </p:nvSpPr>
            <p:spPr>
              <a:xfrm>
                <a:off x="9029085"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22</a:t>
                </a:r>
              </a:p>
            </p:txBody>
          </p:sp>
          <p:sp>
            <p:nvSpPr>
              <p:cNvPr id="613" name="TextBox 612">
                <a:extLst>
                  <a:ext uri="{FF2B5EF4-FFF2-40B4-BE49-F238E27FC236}">
                    <a16:creationId xmlns:a16="http://schemas.microsoft.com/office/drawing/2014/main" id="{5E65D92F-5144-CAA0-6ACD-409AA6C09959}"/>
                  </a:ext>
                </a:extLst>
              </p:cNvPr>
              <p:cNvSpPr txBox="1"/>
              <p:nvPr/>
            </p:nvSpPr>
            <p:spPr>
              <a:xfrm>
                <a:off x="9372644" y="10092667"/>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23</a:t>
                </a:r>
              </a:p>
            </p:txBody>
          </p:sp>
          <p:sp>
            <p:nvSpPr>
              <p:cNvPr id="614" name="TextBox 613">
                <a:extLst>
                  <a:ext uri="{FF2B5EF4-FFF2-40B4-BE49-F238E27FC236}">
                    <a16:creationId xmlns:a16="http://schemas.microsoft.com/office/drawing/2014/main" id="{4DCFBA03-A60D-6C44-48D8-EB80AC239D85}"/>
                  </a:ext>
                </a:extLst>
              </p:cNvPr>
              <p:cNvSpPr txBox="1"/>
              <p:nvPr/>
            </p:nvSpPr>
            <p:spPr>
              <a:xfrm>
                <a:off x="9724878"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24</a:t>
                </a:r>
              </a:p>
            </p:txBody>
          </p:sp>
          <p:sp>
            <p:nvSpPr>
              <p:cNvPr id="615" name="TextBox 614">
                <a:extLst>
                  <a:ext uri="{FF2B5EF4-FFF2-40B4-BE49-F238E27FC236}">
                    <a16:creationId xmlns:a16="http://schemas.microsoft.com/office/drawing/2014/main" id="{FF453AFF-35B3-B06F-8B1D-BB52C852429E}"/>
                  </a:ext>
                </a:extLst>
              </p:cNvPr>
              <p:cNvSpPr txBox="1"/>
              <p:nvPr/>
            </p:nvSpPr>
            <p:spPr>
              <a:xfrm>
                <a:off x="10072863"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25</a:t>
                </a:r>
              </a:p>
            </p:txBody>
          </p:sp>
          <p:sp>
            <p:nvSpPr>
              <p:cNvPr id="616" name="TextBox 615">
                <a:extLst>
                  <a:ext uri="{FF2B5EF4-FFF2-40B4-BE49-F238E27FC236}">
                    <a16:creationId xmlns:a16="http://schemas.microsoft.com/office/drawing/2014/main" id="{D5708BC2-28FB-6841-0468-F891B77AC945}"/>
                  </a:ext>
                </a:extLst>
              </p:cNvPr>
              <p:cNvSpPr txBox="1"/>
              <p:nvPr/>
            </p:nvSpPr>
            <p:spPr>
              <a:xfrm>
                <a:off x="10420850"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26</a:t>
                </a:r>
              </a:p>
            </p:txBody>
          </p:sp>
          <p:sp>
            <p:nvSpPr>
              <p:cNvPr id="617" name="TextBox 616">
                <a:extLst>
                  <a:ext uri="{FF2B5EF4-FFF2-40B4-BE49-F238E27FC236}">
                    <a16:creationId xmlns:a16="http://schemas.microsoft.com/office/drawing/2014/main" id="{C0544039-33D8-AC04-F64F-75729D2B6804}"/>
                  </a:ext>
                </a:extLst>
              </p:cNvPr>
              <p:cNvSpPr txBox="1"/>
              <p:nvPr/>
            </p:nvSpPr>
            <p:spPr>
              <a:xfrm>
                <a:off x="10768654"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27</a:t>
                </a:r>
              </a:p>
            </p:txBody>
          </p:sp>
          <p:sp>
            <p:nvSpPr>
              <p:cNvPr id="618" name="TextBox 617">
                <a:extLst>
                  <a:ext uri="{FF2B5EF4-FFF2-40B4-BE49-F238E27FC236}">
                    <a16:creationId xmlns:a16="http://schemas.microsoft.com/office/drawing/2014/main" id="{77041EA4-864E-CBA7-97E6-BB1A7DEAABC6}"/>
                  </a:ext>
                </a:extLst>
              </p:cNvPr>
              <p:cNvSpPr txBox="1"/>
              <p:nvPr/>
            </p:nvSpPr>
            <p:spPr>
              <a:xfrm>
                <a:off x="11116639" y="1009266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28</a:t>
                </a:r>
              </a:p>
            </p:txBody>
          </p:sp>
        </p:grpSp>
        <p:sp>
          <p:nvSpPr>
            <p:cNvPr id="619" name="TextBox 618">
              <a:extLst>
                <a:ext uri="{FF2B5EF4-FFF2-40B4-BE49-F238E27FC236}">
                  <a16:creationId xmlns:a16="http://schemas.microsoft.com/office/drawing/2014/main" id="{E7107815-E7CA-9A8C-ED3E-845E076BD4FC}"/>
                </a:ext>
              </a:extLst>
            </p:cNvPr>
            <p:cNvSpPr txBox="1"/>
            <p:nvPr/>
          </p:nvSpPr>
          <p:spPr>
            <a:xfrm>
              <a:off x="5478371" y="10397877"/>
              <a:ext cx="1190225" cy="461724"/>
            </a:xfrm>
            <a:prstGeom prst="rect">
              <a:avLst/>
            </a:prstGeom>
            <a:noFill/>
          </p:spPr>
          <p:txBody>
            <a:bodyPr wrap="none" rtlCol="0">
              <a:spAutoFit/>
            </a:bodyPr>
            <a:lstStyle/>
            <a:p>
              <a:pPr defTabSz="914081"/>
              <a:r>
                <a:rPr lang="en-US" sz="900" b="1" dirty="0">
                  <a:solidFill>
                    <a:srgbClr val="000000"/>
                  </a:solidFill>
                  <a:latin typeface="Helvetica-Bold"/>
                  <a:sym typeface="Helvetica-Bold"/>
                  <a:rtl val="0"/>
                </a:rPr>
                <a:t>Months</a:t>
              </a:r>
            </a:p>
          </p:txBody>
        </p:sp>
        <p:grpSp>
          <p:nvGrpSpPr>
            <p:cNvPr id="5" name="Group 4">
              <a:extLst>
                <a:ext uri="{FF2B5EF4-FFF2-40B4-BE49-F238E27FC236}">
                  <a16:creationId xmlns:a16="http://schemas.microsoft.com/office/drawing/2014/main" id="{2172E03D-DFF6-994C-97A3-2186A89E908F}"/>
                </a:ext>
              </a:extLst>
            </p:cNvPr>
            <p:cNvGrpSpPr/>
            <p:nvPr/>
          </p:nvGrpSpPr>
          <p:grpSpPr>
            <a:xfrm>
              <a:off x="892388" y="3888755"/>
              <a:ext cx="667580" cy="6182854"/>
              <a:chOff x="892388" y="3888755"/>
              <a:chExt cx="667580" cy="6182854"/>
            </a:xfrm>
          </p:grpSpPr>
          <p:sp>
            <p:nvSpPr>
              <p:cNvPr id="620" name="TextBox 619">
                <a:extLst>
                  <a:ext uri="{FF2B5EF4-FFF2-40B4-BE49-F238E27FC236}">
                    <a16:creationId xmlns:a16="http://schemas.microsoft.com/office/drawing/2014/main" id="{6726FE42-08E3-326F-53B1-B9C4B95990A4}"/>
                  </a:ext>
                </a:extLst>
              </p:cNvPr>
              <p:cNvSpPr txBox="1"/>
              <p:nvPr/>
            </p:nvSpPr>
            <p:spPr>
              <a:xfrm>
                <a:off x="1068249" y="9671447"/>
                <a:ext cx="468782"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0</a:t>
                </a:r>
              </a:p>
            </p:txBody>
          </p:sp>
          <p:sp>
            <p:nvSpPr>
              <p:cNvPr id="621" name="TextBox 620">
                <a:extLst>
                  <a:ext uri="{FF2B5EF4-FFF2-40B4-BE49-F238E27FC236}">
                    <a16:creationId xmlns:a16="http://schemas.microsoft.com/office/drawing/2014/main" id="{33764106-8F2B-A25B-2222-A4986E0CFB5D}"/>
                  </a:ext>
                </a:extLst>
              </p:cNvPr>
              <p:cNvSpPr txBox="1"/>
              <p:nvPr/>
            </p:nvSpPr>
            <p:spPr>
              <a:xfrm>
                <a:off x="980319" y="8515006"/>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20</a:t>
                </a:r>
              </a:p>
            </p:txBody>
          </p:sp>
          <p:sp>
            <p:nvSpPr>
              <p:cNvPr id="622" name="TextBox 621">
                <a:extLst>
                  <a:ext uri="{FF2B5EF4-FFF2-40B4-BE49-F238E27FC236}">
                    <a16:creationId xmlns:a16="http://schemas.microsoft.com/office/drawing/2014/main" id="{AA3E7B45-29F5-BB93-9B10-C3E9FEDEB28A}"/>
                  </a:ext>
                </a:extLst>
              </p:cNvPr>
              <p:cNvSpPr txBox="1"/>
              <p:nvPr/>
            </p:nvSpPr>
            <p:spPr>
              <a:xfrm>
                <a:off x="980319" y="7358333"/>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40</a:t>
                </a:r>
              </a:p>
            </p:txBody>
          </p:sp>
          <p:sp>
            <p:nvSpPr>
              <p:cNvPr id="623" name="TextBox 622">
                <a:extLst>
                  <a:ext uri="{FF2B5EF4-FFF2-40B4-BE49-F238E27FC236}">
                    <a16:creationId xmlns:a16="http://schemas.microsoft.com/office/drawing/2014/main" id="{FA7F4CEF-E0A2-5F4E-6FDC-79A6F7524904}"/>
                  </a:ext>
                </a:extLst>
              </p:cNvPr>
              <p:cNvSpPr txBox="1"/>
              <p:nvPr/>
            </p:nvSpPr>
            <p:spPr>
              <a:xfrm>
                <a:off x="980319" y="6201895"/>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60</a:t>
                </a:r>
              </a:p>
            </p:txBody>
          </p:sp>
          <p:sp>
            <p:nvSpPr>
              <p:cNvPr id="624" name="TextBox 623">
                <a:extLst>
                  <a:ext uri="{FF2B5EF4-FFF2-40B4-BE49-F238E27FC236}">
                    <a16:creationId xmlns:a16="http://schemas.microsoft.com/office/drawing/2014/main" id="{6C7359DA-1AB5-0D9A-1C1C-FE9B0C5389E5}"/>
                  </a:ext>
                </a:extLst>
              </p:cNvPr>
              <p:cNvSpPr txBox="1"/>
              <p:nvPr/>
            </p:nvSpPr>
            <p:spPr>
              <a:xfrm>
                <a:off x="980319" y="5045230"/>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80</a:t>
                </a:r>
              </a:p>
            </p:txBody>
          </p:sp>
          <p:sp>
            <p:nvSpPr>
              <p:cNvPr id="625" name="TextBox 624">
                <a:extLst>
                  <a:ext uri="{FF2B5EF4-FFF2-40B4-BE49-F238E27FC236}">
                    <a16:creationId xmlns:a16="http://schemas.microsoft.com/office/drawing/2014/main" id="{27DA208D-C241-2E7D-6619-83C218547C99}"/>
                  </a:ext>
                </a:extLst>
              </p:cNvPr>
              <p:cNvSpPr txBox="1"/>
              <p:nvPr/>
            </p:nvSpPr>
            <p:spPr>
              <a:xfrm>
                <a:off x="892388" y="3888755"/>
                <a:ext cx="667580"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100</a:t>
                </a:r>
              </a:p>
            </p:txBody>
          </p:sp>
        </p:grpSp>
        <p:sp>
          <p:nvSpPr>
            <p:cNvPr id="626" name="TextBox 625">
              <a:extLst>
                <a:ext uri="{FF2B5EF4-FFF2-40B4-BE49-F238E27FC236}">
                  <a16:creationId xmlns:a16="http://schemas.microsoft.com/office/drawing/2014/main" id="{9A7EA74E-3846-568B-4F66-1B3F0D216846}"/>
                </a:ext>
              </a:extLst>
            </p:cNvPr>
            <p:cNvSpPr txBox="1"/>
            <p:nvPr/>
          </p:nvSpPr>
          <p:spPr>
            <a:xfrm rot="16200000">
              <a:off x="-1861990" y="6689768"/>
              <a:ext cx="4922501" cy="461724"/>
            </a:xfrm>
            <a:prstGeom prst="rect">
              <a:avLst/>
            </a:prstGeom>
            <a:noFill/>
          </p:spPr>
          <p:txBody>
            <a:bodyPr wrap="none" rtlCol="0">
              <a:spAutoFit/>
            </a:bodyPr>
            <a:lstStyle/>
            <a:p>
              <a:pPr defTabSz="914081"/>
              <a:r>
                <a:rPr lang="en-US" sz="900" b="1" dirty="0">
                  <a:solidFill>
                    <a:srgbClr val="000000"/>
                  </a:solidFill>
                  <a:latin typeface="Helvetica-Bold"/>
                  <a:sym typeface="Helvetica-Bold"/>
                  <a:rtl val="0"/>
                </a:rPr>
                <a:t>Progression-Free Survival Probability (%)</a:t>
              </a:r>
            </a:p>
          </p:txBody>
        </p:sp>
      </p:grpSp>
      <p:cxnSp>
        <p:nvCxnSpPr>
          <p:cNvPr id="389" name="Straight Connector 388">
            <a:extLst>
              <a:ext uri="{FF2B5EF4-FFF2-40B4-BE49-F238E27FC236}">
                <a16:creationId xmlns:a16="http://schemas.microsoft.com/office/drawing/2014/main" id="{CBB05ED9-A878-6906-25A4-B904685E94A7}"/>
              </a:ext>
            </a:extLst>
          </p:cNvPr>
          <p:cNvCxnSpPr>
            <a:cxnSpLocks/>
          </p:cNvCxnSpPr>
          <p:nvPr/>
        </p:nvCxnSpPr>
        <p:spPr>
          <a:xfrm>
            <a:off x="665580" y="3696791"/>
            <a:ext cx="1603711" cy="0"/>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2ABEB4F-4DE7-3045-E419-A8D06736FF1F}"/>
              </a:ext>
            </a:extLst>
          </p:cNvPr>
          <p:cNvCxnSpPr>
            <a:cxnSpLocks/>
          </p:cNvCxnSpPr>
          <p:nvPr/>
        </p:nvCxnSpPr>
        <p:spPr>
          <a:xfrm flipV="1">
            <a:off x="1279978" y="3696141"/>
            <a:ext cx="0" cy="150973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1FA0F7F-7787-33E5-08EB-72D1B67AE9F2}"/>
              </a:ext>
            </a:extLst>
          </p:cNvPr>
          <p:cNvCxnSpPr>
            <a:cxnSpLocks/>
          </p:cNvCxnSpPr>
          <p:nvPr/>
        </p:nvCxnSpPr>
        <p:spPr>
          <a:xfrm flipV="1">
            <a:off x="2308544" y="3701165"/>
            <a:ext cx="0" cy="1517706"/>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587" name="TextBox 586">
            <a:extLst>
              <a:ext uri="{FF2B5EF4-FFF2-40B4-BE49-F238E27FC236}">
                <a16:creationId xmlns:a16="http://schemas.microsoft.com/office/drawing/2014/main" id="{E4517DA7-7F70-0FDC-806E-AE2549069137}"/>
              </a:ext>
            </a:extLst>
          </p:cNvPr>
          <p:cNvSpPr txBox="1"/>
          <p:nvPr/>
        </p:nvSpPr>
        <p:spPr>
          <a:xfrm>
            <a:off x="3761043" y="2879337"/>
            <a:ext cx="1417135"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914081"/>
            <a:r>
              <a:rPr lang="en-US" sz="1400" b="1" dirty="0">
                <a:solidFill>
                  <a:prstClr val="white"/>
                </a:solidFill>
                <a:latin typeface="Helvetica-Bold"/>
                <a:sym typeface="Helvetica-Bold"/>
                <a:rtl val="0"/>
              </a:rPr>
              <a:t>T-DXd </a:t>
            </a:r>
          </a:p>
          <a:p>
            <a:pPr algn="ctr" defTabSz="914081"/>
            <a:r>
              <a:rPr lang="en-US" sz="1400" b="1" dirty="0">
                <a:solidFill>
                  <a:prstClr val="white"/>
                </a:solidFill>
                <a:latin typeface="Arial" panose="020B0604020202020204"/>
              </a:rPr>
              <a:t>mPFS: 8.5 </a:t>
            </a:r>
            <a:r>
              <a:rPr lang="en-US" sz="1400" b="1" dirty="0" err="1">
                <a:solidFill>
                  <a:prstClr val="white"/>
                </a:solidFill>
                <a:latin typeface="Arial" panose="020B0604020202020204"/>
              </a:rPr>
              <a:t>mo</a:t>
            </a:r>
            <a:endParaRPr lang="en-US" sz="1400" b="1" dirty="0">
              <a:solidFill>
                <a:prstClr val="white"/>
              </a:solidFill>
              <a:latin typeface="Arial" panose="020B0604020202020204"/>
            </a:endParaRPr>
          </a:p>
        </p:txBody>
      </p:sp>
      <p:sp>
        <p:nvSpPr>
          <p:cNvPr id="718" name="TextBox 717">
            <a:extLst>
              <a:ext uri="{FF2B5EF4-FFF2-40B4-BE49-F238E27FC236}">
                <a16:creationId xmlns:a16="http://schemas.microsoft.com/office/drawing/2014/main" id="{2DC1BB54-7907-058F-5356-63D4F7979D78}"/>
              </a:ext>
            </a:extLst>
          </p:cNvPr>
          <p:cNvSpPr txBox="1"/>
          <p:nvPr/>
        </p:nvSpPr>
        <p:spPr>
          <a:xfrm>
            <a:off x="908949" y="4675328"/>
            <a:ext cx="1324149" cy="461665"/>
          </a:xfrm>
          <a:prstGeom prst="rect">
            <a:avLst/>
          </a:prstGeom>
          <a:solidFill>
            <a:schemeClr val="tx1">
              <a:alpha val="85098"/>
            </a:schemeClr>
          </a:solidFill>
        </p:spPr>
        <p:txBody>
          <a:bodyPr wrap="square" rtlCol="0">
            <a:spAutoFit/>
          </a:bodyPr>
          <a:lstStyle/>
          <a:p>
            <a:pPr algn="ctr" defTabSz="914081"/>
            <a:r>
              <a:rPr lang="en-US" sz="1200" b="1" dirty="0">
                <a:solidFill>
                  <a:prstClr val="white"/>
                </a:solidFill>
                <a:latin typeface="Helvetica-Bold"/>
                <a:sym typeface="Helvetica-Bold"/>
                <a:rtl val="0"/>
              </a:rPr>
              <a:t>TPC </a:t>
            </a:r>
          </a:p>
          <a:p>
            <a:pPr algn="ctr" defTabSz="914081"/>
            <a:r>
              <a:rPr lang="en-US" sz="1200" b="1" dirty="0">
                <a:solidFill>
                  <a:prstClr val="white"/>
                </a:solidFill>
                <a:latin typeface="Arial" panose="020B0604020202020204"/>
              </a:rPr>
              <a:t>mPFS: 2.9 </a:t>
            </a:r>
            <a:r>
              <a:rPr lang="en-US" sz="1200" b="1" dirty="0" err="1">
                <a:solidFill>
                  <a:prstClr val="white"/>
                </a:solidFill>
                <a:latin typeface="Arial" panose="020B0604020202020204"/>
              </a:rPr>
              <a:t>mo</a:t>
            </a:r>
            <a:endParaRPr lang="en-US" sz="1200" b="1" dirty="0">
              <a:solidFill>
                <a:prstClr val="white"/>
              </a:solidFill>
              <a:latin typeface="Arial" panose="020B0604020202020204"/>
            </a:endParaRPr>
          </a:p>
        </p:txBody>
      </p:sp>
      <p:sp>
        <p:nvSpPr>
          <p:cNvPr id="719" name="TextBox 718">
            <a:extLst>
              <a:ext uri="{FF2B5EF4-FFF2-40B4-BE49-F238E27FC236}">
                <a16:creationId xmlns:a16="http://schemas.microsoft.com/office/drawing/2014/main" id="{74C86D2D-1FB1-1AB2-38F6-4C1276D6B557}"/>
              </a:ext>
            </a:extLst>
          </p:cNvPr>
          <p:cNvSpPr txBox="1"/>
          <p:nvPr/>
        </p:nvSpPr>
        <p:spPr>
          <a:xfrm>
            <a:off x="2253124" y="2123474"/>
            <a:ext cx="1844811" cy="492443"/>
          </a:xfrm>
          <a:prstGeom prst="rect">
            <a:avLst/>
          </a:prstGeom>
          <a:noFill/>
        </p:spPr>
        <p:txBody>
          <a:bodyPr wrap="square" rtlCol="0">
            <a:spAutoFit/>
          </a:bodyPr>
          <a:lstStyle/>
          <a:p>
            <a:pPr algn="ctr" defTabSz="457109">
              <a:defRPr/>
            </a:pPr>
            <a:r>
              <a:rPr lang="en-US" sz="1400" kern="0" dirty="0">
                <a:latin typeface="Helvetica-Bold"/>
                <a:sym typeface="Helvetica-Bold"/>
                <a:rtl val="0"/>
              </a:rPr>
              <a:t>Hazard ratio: 0.46 </a:t>
            </a:r>
          </a:p>
          <a:p>
            <a:pPr algn="ctr" defTabSz="457109">
              <a:defRPr/>
            </a:pPr>
            <a:r>
              <a:rPr lang="en-US" sz="1100" kern="0" dirty="0">
                <a:latin typeface="Helvetica-Bold"/>
                <a:sym typeface="Helvetica-Bold"/>
                <a:rtl val="0"/>
              </a:rPr>
              <a:t>95% CI, 0.24-0.89</a:t>
            </a:r>
          </a:p>
        </p:txBody>
      </p:sp>
      <p:sp>
        <p:nvSpPr>
          <p:cNvPr id="720" name="TextBox 719">
            <a:extLst>
              <a:ext uri="{FF2B5EF4-FFF2-40B4-BE49-F238E27FC236}">
                <a16:creationId xmlns:a16="http://schemas.microsoft.com/office/drawing/2014/main" id="{51CF6E64-BD96-B515-837A-9BB3A289C5D4}"/>
              </a:ext>
            </a:extLst>
          </p:cNvPr>
          <p:cNvSpPr txBox="1"/>
          <p:nvPr/>
        </p:nvSpPr>
        <p:spPr>
          <a:xfrm>
            <a:off x="1398787" y="3826335"/>
            <a:ext cx="1074942" cy="306467"/>
          </a:xfrm>
          <a:prstGeom prst="roundRect">
            <a:avLst/>
          </a:prstGeom>
          <a:noFill/>
        </p:spPr>
        <p:txBody>
          <a:bodyPr wrap="square" rtlCol="0">
            <a:spAutoFit/>
          </a:bodyPr>
          <a:lstStyle/>
          <a:p>
            <a:pPr algn="ctr" defTabSz="457109">
              <a:defRPr/>
            </a:pPr>
            <a:r>
              <a:rPr lang="el-GR" sz="1200" b="1" kern="0" dirty="0">
                <a:solidFill>
                  <a:srgbClr val="000000"/>
                </a:solidFill>
                <a:latin typeface="Arial" panose="020B0604020202020204" pitchFamily="34" charset="0"/>
                <a:cs typeface="Arial" panose="020B0604020202020204" pitchFamily="34" charset="0"/>
                <a:sym typeface="Helvetica-Bold"/>
                <a:rtl val="0"/>
              </a:rPr>
              <a:t>Δ</a:t>
            </a:r>
            <a:r>
              <a:rPr lang="en-US" sz="1200" b="1" kern="0" dirty="0">
                <a:solidFill>
                  <a:srgbClr val="000000"/>
                </a:solidFill>
                <a:latin typeface="Arial" panose="020B0604020202020204" pitchFamily="34" charset="0"/>
                <a:cs typeface="Arial" panose="020B0604020202020204" pitchFamily="34" charset="0"/>
                <a:sym typeface="Helvetica-Bold"/>
                <a:rtl val="0"/>
              </a:rPr>
              <a:t> 5.6 </a:t>
            </a:r>
            <a:r>
              <a:rPr lang="en-US" sz="1200" b="1" kern="0" dirty="0" err="1">
                <a:solidFill>
                  <a:srgbClr val="000000"/>
                </a:solidFill>
                <a:latin typeface="Arial" panose="020B0604020202020204" pitchFamily="34" charset="0"/>
                <a:cs typeface="Arial" panose="020B0604020202020204" pitchFamily="34" charset="0"/>
                <a:sym typeface="Helvetica-Bold"/>
                <a:rtl val="0"/>
              </a:rPr>
              <a:t>mo</a:t>
            </a:r>
            <a:endParaRPr lang="en-US" sz="1200" b="1" kern="0" dirty="0">
              <a:solidFill>
                <a:srgbClr val="000000"/>
              </a:solidFill>
              <a:latin typeface="Helvetica-Bold"/>
              <a:sym typeface="Helvetica-Bold"/>
              <a:rtl val="0"/>
            </a:endParaRPr>
          </a:p>
        </p:txBody>
      </p:sp>
      <p:grpSp>
        <p:nvGrpSpPr>
          <p:cNvPr id="4" name="Group 3">
            <a:extLst>
              <a:ext uri="{FF2B5EF4-FFF2-40B4-BE49-F238E27FC236}">
                <a16:creationId xmlns:a16="http://schemas.microsoft.com/office/drawing/2014/main" id="{E83F3289-1A00-6C89-99AF-5569805BB7F8}"/>
              </a:ext>
            </a:extLst>
          </p:cNvPr>
          <p:cNvGrpSpPr/>
          <p:nvPr/>
        </p:nvGrpSpPr>
        <p:grpSpPr>
          <a:xfrm>
            <a:off x="6166174" y="2162350"/>
            <a:ext cx="5666157" cy="3515003"/>
            <a:chOff x="12500294" y="3888755"/>
            <a:chExt cx="11333790" cy="7030922"/>
          </a:xfrm>
        </p:grpSpPr>
        <p:grpSp>
          <p:nvGrpSpPr>
            <p:cNvPr id="392" name="Graphic 3">
              <a:extLst>
                <a:ext uri="{FF2B5EF4-FFF2-40B4-BE49-F238E27FC236}">
                  <a16:creationId xmlns:a16="http://schemas.microsoft.com/office/drawing/2014/main" id="{C1FBD50E-49D6-9395-C51E-9DEC8148CAB8}"/>
                </a:ext>
              </a:extLst>
            </p:cNvPr>
            <p:cNvGrpSpPr/>
            <p:nvPr/>
          </p:nvGrpSpPr>
          <p:grpSpPr>
            <a:xfrm>
              <a:off x="13482681" y="3890988"/>
              <a:ext cx="10148877" cy="6197799"/>
              <a:chOff x="2743360" y="975382"/>
              <a:chExt cx="7351883" cy="3869208"/>
            </a:xfrm>
          </p:grpSpPr>
          <p:sp>
            <p:nvSpPr>
              <p:cNvPr id="483" name="Freeform 14">
                <a:extLst>
                  <a:ext uri="{FF2B5EF4-FFF2-40B4-BE49-F238E27FC236}">
                    <a16:creationId xmlns:a16="http://schemas.microsoft.com/office/drawing/2014/main" id="{2C412FC2-E336-655A-ABFF-A8006E19F021}"/>
                  </a:ext>
                </a:extLst>
              </p:cNvPr>
              <p:cNvSpPr/>
              <p:nvPr/>
            </p:nvSpPr>
            <p:spPr>
              <a:xfrm>
                <a:off x="2807275" y="975382"/>
                <a:ext cx="16388" cy="3805322"/>
              </a:xfrm>
              <a:custGeom>
                <a:avLst/>
                <a:gdLst>
                  <a:gd name="connsiteX0" fmla="*/ 0 w 16388"/>
                  <a:gd name="connsiteY0" fmla="*/ 3805323 h 3805322"/>
                  <a:gd name="connsiteX1" fmla="*/ 0 w 16388"/>
                  <a:gd name="connsiteY1" fmla="*/ 0 h 3805322"/>
                </a:gdLst>
                <a:ahLst/>
                <a:cxnLst>
                  <a:cxn ang="0">
                    <a:pos x="connsiteX0" y="connsiteY0"/>
                  </a:cxn>
                  <a:cxn ang="0">
                    <a:pos x="connsiteX1" y="connsiteY1"/>
                  </a:cxn>
                </a:cxnLst>
                <a:rect l="l" t="t" r="r" b="b"/>
                <a:pathLst>
                  <a:path w="16388" h="3805322">
                    <a:moveTo>
                      <a:pt x="0" y="3805323"/>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4" name="Freeform 15">
                <a:extLst>
                  <a:ext uri="{FF2B5EF4-FFF2-40B4-BE49-F238E27FC236}">
                    <a16:creationId xmlns:a16="http://schemas.microsoft.com/office/drawing/2014/main" id="{AE992BF7-7073-4D32-592A-07DCBC8B0057}"/>
                  </a:ext>
                </a:extLst>
              </p:cNvPr>
              <p:cNvSpPr/>
              <p:nvPr/>
            </p:nvSpPr>
            <p:spPr>
              <a:xfrm>
                <a:off x="2807275" y="975382"/>
                <a:ext cx="16388" cy="3805322"/>
              </a:xfrm>
              <a:custGeom>
                <a:avLst/>
                <a:gdLst>
                  <a:gd name="connsiteX0" fmla="*/ 0 w 16388"/>
                  <a:gd name="connsiteY0" fmla="*/ 3805323 h 3805322"/>
                  <a:gd name="connsiteX1" fmla="*/ 0 w 16388"/>
                  <a:gd name="connsiteY1" fmla="*/ 0 h 3805322"/>
                </a:gdLst>
                <a:ahLst/>
                <a:cxnLst>
                  <a:cxn ang="0">
                    <a:pos x="connsiteX0" y="connsiteY0"/>
                  </a:cxn>
                  <a:cxn ang="0">
                    <a:pos x="connsiteX1" y="connsiteY1"/>
                  </a:cxn>
                </a:cxnLst>
                <a:rect l="l" t="t" r="r" b="b"/>
                <a:pathLst>
                  <a:path w="16388" h="3805322">
                    <a:moveTo>
                      <a:pt x="0" y="3805323"/>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5" name="Freeform 16">
                <a:extLst>
                  <a:ext uri="{FF2B5EF4-FFF2-40B4-BE49-F238E27FC236}">
                    <a16:creationId xmlns:a16="http://schemas.microsoft.com/office/drawing/2014/main" id="{0186B559-8E0A-663A-E208-EDF46C01B55F}"/>
                  </a:ext>
                </a:extLst>
              </p:cNvPr>
              <p:cNvSpPr/>
              <p:nvPr/>
            </p:nvSpPr>
            <p:spPr>
              <a:xfrm>
                <a:off x="2774498" y="4335140"/>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6" name="Freeform 17">
                <a:extLst>
                  <a:ext uri="{FF2B5EF4-FFF2-40B4-BE49-F238E27FC236}">
                    <a16:creationId xmlns:a16="http://schemas.microsoft.com/office/drawing/2014/main" id="{26256BA4-E145-2176-7C4A-A87326D5FCA0}"/>
                  </a:ext>
                </a:extLst>
              </p:cNvPr>
              <p:cNvSpPr/>
              <p:nvPr/>
            </p:nvSpPr>
            <p:spPr>
              <a:xfrm>
                <a:off x="2774498" y="3606182"/>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7" name="Freeform 18">
                <a:extLst>
                  <a:ext uri="{FF2B5EF4-FFF2-40B4-BE49-F238E27FC236}">
                    <a16:creationId xmlns:a16="http://schemas.microsoft.com/office/drawing/2014/main" id="{14876C59-FA0F-D2E5-B812-C2A35678FEA2}"/>
                  </a:ext>
                </a:extLst>
              </p:cNvPr>
              <p:cNvSpPr/>
              <p:nvPr/>
            </p:nvSpPr>
            <p:spPr>
              <a:xfrm>
                <a:off x="2774498" y="2878863"/>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8" name="Freeform 19">
                <a:extLst>
                  <a:ext uri="{FF2B5EF4-FFF2-40B4-BE49-F238E27FC236}">
                    <a16:creationId xmlns:a16="http://schemas.microsoft.com/office/drawing/2014/main" id="{D976E437-F40F-EE6B-47FE-925C6C41DF8B}"/>
                  </a:ext>
                </a:extLst>
              </p:cNvPr>
              <p:cNvSpPr/>
              <p:nvPr/>
            </p:nvSpPr>
            <p:spPr>
              <a:xfrm>
                <a:off x="2774498" y="2149905"/>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89" name="Freeform 20">
                <a:extLst>
                  <a:ext uri="{FF2B5EF4-FFF2-40B4-BE49-F238E27FC236}">
                    <a16:creationId xmlns:a16="http://schemas.microsoft.com/office/drawing/2014/main" id="{CF267954-778D-02DE-F484-506304915D2B}"/>
                  </a:ext>
                </a:extLst>
              </p:cNvPr>
              <p:cNvSpPr/>
              <p:nvPr/>
            </p:nvSpPr>
            <p:spPr>
              <a:xfrm>
                <a:off x="2774498" y="1420947"/>
                <a:ext cx="32777" cy="16381"/>
              </a:xfrm>
              <a:custGeom>
                <a:avLst/>
                <a:gdLst>
                  <a:gd name="connsiteX0" fmla="*/ 32777 w 32777"/>
                  <a:gd name="connsiteY0" fmla="*/ 0 h 16381"/>
                  <a:gd name="connsiteX1" fmla="*/ 0 w 32777"/>
                  <a:gd name="connsiteY1" fmla="*/ 0 h 16381"/>
                </a:gdLst>
                <a:ahLst/>
                <a:cxnLst>
                  <a:cxn ang="0">
                    <a:pos x="connsiteX0" y="connsiteY0"/>
                  </a:cxn>
                  <a:cxn ang="0">
                    <a:pos x="connsiteX1" y="connsiteY1"/>
                  </a:cxn>
                </a:cxnLst>
                <a:rect l="l" t="t" r="r" b="b"/>
                <a:pathLst>
                  <a:path w="32777" h="16381">
                    <a:moveTo>
                      <a:pt x="32777"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0" name="Freeform 21">
                <a:extLst>
                  <a:ext uri="{FF2B5EF4-FFF2-40B4-BE49-F238E27FC236}">
                    <a16:creationId xmlns:a16="http://schemas.microsoft.com/office/drawing/2014/main" id="{C555FD5E-95DD-5E93-39C7-A6049B6391D5}"/>
                  </a:ext>
                </a:extLst>
              </p:cNvPr>
              <p:cNvSpPr/>
              <p:nvPr/>
            </p:nvSpPr>
            <p:spPr>
              <a:xfrm>
                <a:off x="2743360" y="4700438"/>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1" name="Freeform 22">
                <a:extLst>
                  <a:ext uri="{FF2B5EF4-FFF2-40B4-BE49-F238E27FC236}">
                    <a16:creationId xmlns:a16="http://schemas.microsoft.com/office/drawing/2014/main" id="{6B489018-4D38-122F-4E6B-C12281855884}"/>
                  </a:ext>
                </a:extLst>
              </p:cNvPr>
              <p:cNvSpPr/>
              <p:nvPr/>
            </p:nvSpPr>
            <p:spPr>
              <a:xfrm>
                <a:off x="2743360" y="3971480"/>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2" name="Freeform 23">
                <a:extLst>
                  <a:ext uri="{FF2B5EF4-FFF2-40B4-BE49-F238E27FC236}">
                    <a16:creationId xmlns:a16="http://schemas.microsoft.com/office/drawing/2014/main" id="{2857980A-6C69-DC22-E0CC-C3F374CE6261}"/>
                  </a:ext>
                </a:extLst>
              </p:cNvPr>
              <p:cNvSpPr/>
              <p:nvPr/>
            </p:nvSpPr>
            <p:spPr>
              <a:xfrm>
                <a:off x="2743360" y="3242522"/>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3" name="Freeform 24">
                <a:extLst>
                  <a:ext uri="{FF2B5EF4-FFF2-40B4-BE49-F238E27FC236}">
                    <a16:creationId xmlns:a16="http://schemas.microsoft.com/office/drawing/2014/main" id="{A727AA54-D209-34AE-0787-63DB3319CBBF}"/>
                  </a:ext>
                </a:extLst>
              </p:cNvPr>
              <p:cNvSpPr/>
              <p:nvPr/>
            </p:nvSpPr>
            <p:spPr>
              <a:xfrm>
                <a:off x="2743360" y="2513565"/>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4" name="Freeform 25">
                <a:extLst>
                  <a:ext uri="{FF2B5EF4-FFF2-40B4-BE49-F238E27FC236}">
                    <a16:creationId xmlns:a16="http://schemas.microsoft.com/office/drawing/2014/main" id="{B789DB7C-50AC-3497-EA49-334DCB9E796B}"/>
                  </a:ext>
                </a:extLst>
              </p:cNvPr>
              <p:cNvSpPr/>
              <p:nvPr/>
            </p:nvSpPr>
            <p:spPr>
              <a:xfrm>
                <a:off x="2743360" y="1784607"/>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5" name="Freeform 26">
                <a:extLst>
                  <a:ext uri="{FF2B5EF4-FFF2-40B4-BE49-F238E27FC236}">
                    <a16:creationId xmlns:a16="http://schemas.microsoft.com/office/drawing/2014/main" id="{2BA239CE-436C-EDDE-EE58-9E74D40BFE6F}"/>
                  </a:ext>
                </a:extLst>
              </p:cNvPr>
              <p:cNvSpPr/>
              <p:nvPr/>
            </p:nvSpPr>
            <p:spPr>
              <a:xfrm>
                <a:off x="2743360" y="1055649"/>
                <a:ext cx="63915" cy="16381"/>
              </a:xfrm>
              <a:custGeom>
                <a:avLst/>
                <a:gdLst>
                  <a:gd name="connsiteX0" fmla="*/ 63915 w 63915"/>
                  <a:gd name="connsiteY0" fmla="*/ 0 h 16381"/>
                  <a:gd name="connsiteX1" fmla="*/ 0 w 63915"/>
                  <a:gd name="connsiteY1" fmla="*/ 0 h 16381"/>
                </a:gdLst>
                <a:ahLst/>
                <a:cxnLst>
                  <a:cxn ang="0">
                    <a:pos x="connsiteX0" y="connsiteY0"/>
                  </a:cxn>
                  <a:cxn ang="0">
                    <a:pos x="connsiteX1" y="connsiteY1"/>
                  </a:cxn>
                </a:cxnLst>
                <a:rect l="l" t="t" r="r" b="b"/>
                <a:pathLst>
                  <a:path w="63915" h="16381">
                    <a:moveTo>
                      <a:pt x="63915" y="0"/>
                    </a:moveTo>
                    <a:lnTo>
                      <a:pt x="0"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grpSp>
            <p:nvGrpSpPr>
              <p:cNvPr id="496" name="Graphic 3">
                <a:extLst>
                  <a:ext uri="{FF2B5EF4-FFF2-40B4-BE49-F238E27FC236}">
                    <a16:creationId xmlns:a16="http://schemas.microsoft.com/office/drawing/2014/main" id="{A0D1B75A-1C62-EAAE-7C03-5A23DEE9FA78}"/>
                  </a:ext>
                </a:extLst>
              </p:cNvPr>
              <p:cNvGrpSpPr/>
              <p:nvPr/>
            </p:nvGrpSpPr>
            <p:grpSpPr>
              <a:xfrm>
                <a:off x="2807275" y="4780705"/>
                <a:ext cx="7287968" cy="63886"/>
                <a:chOff x="2807275" y="4780705"/>
                <a:chExt cx="7287968" cy="63886"/>
              </a:xfrm>
            </p:grpSpPr>
            <p:sp>
              <p:nvSpPr>
                <p:cNvPr id="497" name="Freeform 28">
                  <a:extLst>
                    <a:ext uri="{FF2B5EF4-FFF2-40B4-BE49-F238E27FC236}">
                      <a16:creationId xmlns:a16="http://schemas.microsoft.com/office/drawing/2014/main" id="{00839285-E4BB-3754-5E32-8908097B4E95}"/>
                    </a:ext>
                  </a:extLst>
                </p:cNvPr>
                <p:cNvSpPr/>
                <p:nvPr/>
              </p:nvSpPr>
              <p:spPr>
                <a:xfrm>
                  <a:off x="2807275" y="4780705"/>
                  <a:ext cx="7287968" cy="16381"/>
                </a:xfrm>
                <a:custGeom>
                  <a:avLst/>
                  <a:gdLst>
                    <a:gd name="connsiteX0" fmla="*/ 0 w 7287968"/>
                    <a:gd name="connsiteY0" fmla="*/ 0 h 16381"/>
                    <a:gd name="connsiteX1" fmla="*/ 7287968 w 7287968"/>
                    <a:gd name="connsiteY1" fmla="*/ 0 h 16381"/>
                  </a:gdLst>
                  <a:ahLst/>
                  <a:cxnLst>
                    <a:cxn ang="0">
                      <a:pos x="connsiteX0" y="connsiteY0"/>
                    </a:cxn>
                    <a:cxn ang="0">
                      <a:pos x="connsiteX1" y="connsiteY1"/>
                    </a:cxn>
                  </a:cxnLst>
                  <a:rect l="l" t="t" r="r" b="b"/>
                  <a:pathLst>
                    <a:path w="7287968" h="16381">
                      <a:moveTo>
                        <a:pt x="0" y="0"/>
                      </a:moveTo>
                      <a:lnTo>
                        <a:pt x="7287968"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8" name="Freeform 29">
                  <a:extLst>
                    <a:ext uri="{FF2B5EF4-FFF2-40B4-BE49-F238E27FC236}">
                      <a16:creationId xmlns:a16="http://schemas.microsoft.com/office/drawing/2014/main" id="{CC1C9EA8-BCEF-70A5-D882-D62FCE621C66}"/>
                    </a:ext>
                  </a:extLst>
                </p:cNvPr>
                <p:cNvSpPr/>
                <p:nvPr/>
              </p:nvSpPr>
              <p:spPr>
                <a:xfrm>
                  <a:off x="2807275" y="4780705"/>
                  <a:ext cx="7287968" cy="16381"/>
                </a:xfrm>
                <a:custGeom>
                  <a:avLst/>
                  <a:gdLst>
                    <a:gd name="connsiteX0" fmla="*/ 0 w 7287968"/>
                    <a:gd name="connsiteY0" fmla="*/ 0 h 16381"/>
                    <a:gd name="connsiteX1" fmla="*/ 7287968 w 7287968"/>
                    <a:gd name="connsiteY1" fmla="*/ 0 h 16381"/>
                  </a:gdLst>
                  <a:ahLst/>
                  <a:cxnLst>
                    <a:cxn ang="0">
                      <a:pos x="connsiteX0" y="connsiteY0"/>
                    </a:cxn>
                    <a:cxn ang="0">
                      <a:pos x="connsiteX1" y="connsiteY1"/>
                    </a:cxn>
                  </a:cxnLst>
                  <a:rect l="l" t="t" r="r" b="b"/>
                  <a:pathLst>
                    <a:path w="7287968" h="16381">
                      <a:moveTo>
                        <a:pt x="0" y="0"/>
                      </a:moveTo>
                      <a:lnTo>
                        <a:pt x="7287968" y="0"/>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499" name="Freeform 30">
                  <a:extLst>
                    <a:ext uri="{FF2B5EF4-FFF2-40B4-BE49-F238E27FC236}">
                      <a16:creationId xmlns:a16="http://schemas.microsoft.com/office/drawing/2014/main" id="{9A3CF9B2-D16F-FFB9-3692-F4CC05BDF7CC}"/>
                    </a:ext>
                  </a:extLst>
                </p:cNvPr>
                <p:cNvSpPr/>
                <p:nvPr/>
              </p:nvSpPr>
              <p:spPr>
                <a:xfrm>
                  <a:off x="291707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0" name="Freeform 31">
                  <a:extLst>
                    <a:ext uri="{FF2B5EF4-FFF2-40B4-BE49-F238E27FC236}">
                      <a16:creationId xmlns:a16="http://schemas.microsoft.com/office/drawing/2014/main" id="{ED71C7AB-01BB-9770-5BC9-2ED5A1004FAE}"/>
                    </a:ext>
                  </a:extLst>
                </p:cNvPr>
                <p:cNvSpPr/>
                <p:nvPr/>
              </p:nvSpPr>
              <p:spPr>
                <a:xfrm>
                  <a:off x="316946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1" name="Freeform 32">
                  <a:extLst>
                    <a:ext uri="{FF2B5EF4-FFF2-40B4-BE49-F238E27FC236}">
                      <a16:creationId xmlns:a16="http://schemas.microsoft.com/office/drawing/2014/main" id="{6B68CE35-A33F-01F4-CEDB-D4CDD718B7F2}"/>
                    </a:ext>
                  </a:extLst>
                </p:cNvPr>
                <p:cNvSpPr/>
                <p:nvPr/>
              </p:nvSpPr>
              <p:spPr>
                <a:xfrm>
                  <a:off x="342184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2" name="Freeform 33">
                  <a:extLst>
                    <a:ext uri="{FF2B5EF4-FFF2-40B4-BE49-F238E27FC236}">
                      <a16:creationId xmlns:a16="http://schemas.microsoft.com/office/drawing/2014/main" id="{19D86087-A8F4-1CCC-E05A-63A2EBE73D77}"/>
                    </a:ext>
                  </a:extLst>
                </p:cNvPr>
                <p:cNvSpPr/>
                <p:nvPr/>
              </p:nvSpPr>
              <p:spPr>
                <a:xfrm>
                  <a:off x="367422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3" name="Freeform 34">
                  <a:extLst>
                    <a:ext uri="{FF2B5EF4-FFF2-40B4-BE49-F238E27FC236}">
                      <a16:creationId xmlns:a16="http://schemas.microsoft.com/office/drawing/2014/main" id="{AE30D78A-6F8D-CE37-85DB-9A5E5F251CE6}"/>
                    </a:ext>
                  </a:extLst>
                </p:cNvPr>
                <p:cNvSpPr/>
                <p:nvPr/>
              </p:nvSpPr>
              <p:spPr>
                <a:xfrm>
                  <a:off x="392661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4" name="Freeform 35">
                  <a:extLst>
                    <a:ext uri="{FF2B5EF4-FFF2-40B4-BE49-F238E27FC236}">
                      <a16:creationId xmlns:a16="http://schemas.microsoft.com/office/drawing/2014/main" id="{5CFFE8C2-798A-65BE-3B4A-89251DD25090}"/>
                    </a:ext>
                  </a:extLst>
                </p:cNvPr>
                <p:cNvSpPr/>
                <p:nvPr/>
              </p:nvSpPr>
              <p:spPr>
                <a:xfrm>
                  <a:off x="4178993"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5" name="Freeform 36">
                  <a:extLst>
                    <a:ext uri="{FF2B5EF4-FFF2-40B4-BE49-F238E27FC236}">
                      <a16:creationId xmlns:a16="http://schemas.microsoft.com/office/drawing/2014/main" id="{6AD711C5-4509-C4D8-862F-A370941CFB08}"/>
                    </a:ext>
                  </a:extLst>
                </p:cNvPr>
                <p:cNvSpPr/>
                <p:nvPr/>
              </p:nvSpPr>
              <p:spPr>
                <a:xfrm>
                  <a:off x="443137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6" name="Freeform 37">
                  <a:extLst>
                    <a:ext uri="{FF2B5EF4-FFF2-40B4-BE49-F238E27FC236}">
                      <a16:creationId xmlns:a16="http://schemas.microsoft.com/office/drawing/2014/main" id="{0485D638-752E-47CD-701C-7D4D087CE053}"/>
                    </a:ext>
                  </a:extLst>
                </p:cNvPr>
                <p:cNvSpPr/>
                <p:nvPr/>
              </p:nvSpPr>
              <p:spPr>
                <a:xfrm>
                  <a:off x="4683759"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7" name="Freeform 38">
                  <a:extLst>
                    <a:ext uri="{FF2B5EF4-FFF2-40B4-BE49-F238E27FC236}">
                      <a16:creationId xmlns:a16="http://schemas.microsoft.com/office/drawing/2014/main" id="{D56AC950-A0E3-D30C-9ED8-9A417C3E7A6A}"/>
                    </a:ext>
                  </a:extLst>
                </p:cNvPr>
                <p:cNvSpPr/>
                <p:nvPr/>
              </p:nvSpPr>
              <p:spPr>
                <a:xfrm>
                  <a:off x="4936142"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8" name="Freeform 39">
                  <a:extLst>
                    <a:ext uri="{FF2B5EF4-FFF2-40B4-BE49-F238E27FC236}">
                      <a16:creationId xmlns:a16="http://schemas.microsoft.com/office/drawing/2014/main" id="{53FD49F5-9E9D-CE5F-7485-D303664E133E}"/>
                    </a:ext>
                  </a:extLst>
                </p:cNvPr>
                <p:cNvSpPr/>
                <p:nvPr/>
              </p:nvSpPr>
              <p:spPr>
                <a:xfrm>
                  <a:off x="5188525"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09" name="Freeform 40">
                  <a:extLst>
                    <a:ext uri="{FF2B5EF4-FFF2-40B4-BE49-F238E27FC236}">
                      <a16:creationId xmlns:a16="http://schemas.microsoft.com/office/drawing/2014/main" id="{0072FCCF-D6F0-28AB-D813-0343160B8FE8}"/>
                    </a:ext>
                  </a:extLst>
                </p:cNvPr>
                <p:cNvSpPr/>
                <p:nvPr/>
              </p:nvSpPr>
              <p:spPr>
                <a:xfrm>
                  <a:off x="544090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0" name="Freeform 41">
                  <a:extLst>
                    <a:ext uri="{FF2B5EF4-FFF2-40B4-BE49-F238E27FC236}">
                      <a16:creationId xmlns:a16="http://schemas.microsoft.com/office/drawing/2014/main" id="{7F46BEBE-A80C-C840-6AD6-0E43DF7482DB}"/>
                    </a:ext>
                  </a:extLst>
                </p:cNvPr>
                <p:cNvSpPr/>
                <p:nvPr/>
              </p:nvSpPr>
              <p:spPr>
                <a:xfrm>
                  <a:off x="569329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1" name="Freeform 42">
                  <a:extLst>
                    <a:ext uri="{FF2B5EF4-FFF2-40B4-BE49-F238E27FC236}">
                      <a16:creationId xmlns:a16="http://schemas.microsoft.com/office/drawing/2014/main" id="{4FFFAF60-4D01-EC38-44F4-FD4857302B7C}"/>
                    </a:ext>
                  </a:extLst>
                </p:cNvPr>
                <p:cNvSpPr/>
                <p:nvPr/>
              </p:nvSpPr>
              <p:spPr>
                <a:xfrm>
                  <a:off x="594567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2" name="Freeform 43">
                  <a:extLst>
                    <a:ext uri="{FF2B5EF4-FFF2-40B4-BE49-F238E27FC236}">
                      <a16:creationId xmlns:a16="http://schemas.microsoft.com/office/drawing/2014/main" id="{795C6B83-2D83-A0B7-A8FA-080FFCC5D0F0}"/>
                    </a:ext>
                  </a:extLst>
                </p:cNvPr>
                <p:cNvSpPr/>
                <p:nvPr/>
              </p:nvSpPr>
              <p:spPr>
                <a:xfrm>
                  <a:off x="619805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4" name="Freeform 44">
                  <a:extLst>
                    <a:ext uri="{FF2B5EF4-FFF2-40B4-BE49-F238E27FC236}">
                      <a16:creationId xmlns:a16="http://schemas.microsoft.com/office/drawing/2014/main" id="{7C89F933-AF20-194B-F033-0E912F2814C7}"/>
                    </a:ext>
                  </a:extLst>
                </p:cNvPr>
                <p:cNvSpPr/>
                <p:nvPr/>
              </p:nvSpPr>
              <p:spPr>
                <a:xfrm>
                  <a:off x="645044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5" name="Freeform 45">
                  <a:extLst>
                    <a:ext uri="{FF2B5EF4-FFF2-40B4-BE49-F238E27FC236}">
                      <a16:creationId xmlns:a16="http://schemas.microsoft.com/office/drawing/2014/main" id="{73C000EB-C39F-4C39-1941-C2142353CC32}"/>
                    </a:ext>
                  </a:extLst>
                </p:cNvPr>
                <p:cNvSpPr/>
                <p:nvPr/>
              </p:nvSpPr>
              <p:spPr>
                <a:xfrm>
                  <a:off x="670446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6" name="Freeform 46">
                  <a:extLst>
                    <a:ext uri="{FF2B5EF4-FFF2-40B4-BE49-F238E27FC236}">
                      <a16:creationId xmlns:a16="http://schemas.microsoft.com/office/drawing/2014/main" id="{F8CEE587-3902-14A9-B042-2EBD254A0E94}"/>
                    </a:ext>
                  </a:extLst>
                </p:cNvPr>
                <p:cNvSpPr/>
                <p:nvPr/>
              </p:nvSpPr>
              <p:spPr>
                <a:xfrm>
                  <a:off x="695520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7" name="Freeform 47">
                  <a:extLst>
                    <a:ext uri="{FF2B5EF4-FFF2-40B4-BE49-F238E27FC236}">
                      <a16:creationId xmlns:a16="http://schemas.microsoft.com/office/drawing/2014/main" id="{811971C2-8EA4-B37D-44EF-00F44A717D79}"/>
                    </a:ext>
                  </a:extLst>
                </p:cNvPr>
                <p:cNvSpPr/>
                <p:nvPr/>
              </p:nvSpPr>
              <p:spPr>
                <a:xfrm>
                  <a:off x="720922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8" name="Freeform 48">
                  <a:extLst>
                    <a:ext uri="{FF2B5EF4-FFF2-40B4-BE49-F238E27FC236}">
                      <a16:creationId xmlns:a16="http://schemas.microsoft.com/office/drawing/2014/main" id="{D79944FC-7DA7-A72C-BFC8-0B061CD96DAA}"/>
                    </a:ext>
                  </a:extLst>
                </p:cNvPr>
                <p:cNvSpPr/>
                <p:nvPr/>
              </p:nvSpPr>
              <p:spPr>
                <a:xfrm>
                  <a:off x="746161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19" name="Freeform 49">
                  <a:extLst>
                    <a:ext uri="{FF2B5EF4-FFF2-40B4-BE49-F238E27FC236}">
                      <a16:creationId xmlns:a16="http://schemas.microsoft.com/office/drawing/2014/main" id="{EDF935B9-43E7-BB05-4842-F67574D6006B}"/>
                    </a:ext>
                  </a:extLst>
                </p:cNvPr>
                <p:cNvSpPr/>
                <p:nvPr/>
              </p:nvSpPr>
              <p:spPr>
                <a:xfrm>
                  <a:off x="7713993"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0" name="Freeform 50">
                  <a:extLst>
                    <a:ext uri="{FF2B5EF4-FFF2-40B4-BE49-F238E27FC236}">
                      <a16:creationId xmlns:a16="http://schemas.microsoft.com/office/drawing/2014/main" id="{AA0CEE3D-2289-E7E5-A065-8E1C81A8D3AA}"/>
                    </a:ext>
                  </a:extLst>
                </p:cNvPr>
                <p:cNvSpPr/>
                <p:nvPr/>
              </p:nvSpPr>
              <p:spPr>
                <a:xfrm>
                  <a:off x="7966376"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1" name="Freeform 51">
                  <a:extLst>
                    <a:ext uri="{FF2B5EF4-FFF2-40B4-BE49-F238E27FC236}">
                      <a16:creationId xmlns:a16="http://schemas.microsoft.com/office/drawing/2014/main" id="{7E0011AD-ACC9-A765-D287-09FA4BEFDE6B}"/>
                    </a:ext>
                  </a:extLst>
                </p:cNvPr>
                <p:cNvSpPr/>
                <p:nvPr/>
              </p:nvSpPr>
              <p:spPr>
                <a:xfrm>
                  <a:off x="8218759"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2" name="Freeform 52">
                  <a:extLst>
                    <a:ext uri="{FF2B5EF4-FFF2-40B4-BE49-F238E27FC236}">
                      <a16:creationId xmlns:a16="http://schemas.microsoft.com/office/drawing/2014/main" id="{60A0F8CC-0F28-2D9F-42A2-D8BC5447DB5A}"/>
                    </a:ext>
                  </a:extLst>
                </p:cNvPr>
                <p:cNvSpPr/>
                <p:nvPr/>
              </p:nvSpPr>
              <p:spPr>
                <a:xfrm>
                  <a:off x="8471142"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3" name="Freeform 53">
                  <a:extLst>
                    <a:ext uri="{FF2B5EF4-FFF2-40B4-BE49-F238E27FC236}">
                      <a16:creationId xmlns:a16="http://schemas.microsoft.com/office/drawing/2014/main" id="{69D0EFA9-2189-39C3-5B83-0C55A862BB79}"/>
                    </a:ext>
                  </a:extLst>
                </p:cNvPr>
                <p:cNvSpPr/>
                <p:nvPr/>
              </p:nvSpPr>
              <p:spPr>
                <a:xfrm>
                  <a:off x="8723525"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4" name="Freeform 54">
                  <a:extLst>
                    <a:ext uri="{FF2B5EF4-FFF2-40B4-BE49-F238E27FC236}">
                      <a16:creationId xmlns:a16="http://schemas.microsoft.com/office/drawing/2014/main" id="{81BC69A0-A04A-5472-E562-C5B72DCCC787}"/>
                    </a:ext>
                  </a:extLst>
                </p:cNvPr>
                <p:cNvSpPr/>
                <p:nvPr/>
              </p:nvSpPr>
              <p:spPr>
                <a:xfrm>
                  <a:off x="8975908"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5" name="Freeform 55">
                  <a:extLst>
                    <a:ext uri="{FF2B5EF4-FFF2-40B4-BE49-F238E27FC236}">
                      <a16:creationId xmlns:a16="http://schemas.microsoft.com/office/drawing/2014/main" id="{AAD8A20A-F1BB-F436-E0ED-751215847743}"/>
                    </a:ext>
                  </a:extLst>
                </p:cNvPr>
                <p:cNvSpPr/>
                <p:nvPr/>
              </p:nvSpPr>
              <p:spPr>
                <a:xfrm>
                  <a:off x="9228291"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6" name="Freeform 56">
                  <a:extLst>
                    <a:ext uri="{FF2B5EF4-FFF2-40B4-BE49-F238E27FC236}">
                      <a16:creationId xmlns:a16="http://schemas.microsoft.com/office/drawing/2014/main" id="{34B47116-5E75-EDFA-E6CE-A8BC76340B03}"/>
                    </a:ext>
                  </a:extLst>
                </p:cNvPr>
                <p:cNvSpPr/>
                <p:nvPr/>
              </p:nvSpPr>
              <p:spPr>
                <a:xfrm>
                  <a:off x="9480674"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7" name="Freeform 57">
                  <a:extLst>
                    <a:ext uri="{FF2B5EF4-FFF2-40B4-BE49-F238E27FC236}">
                      <a16:creationId xmlns:a16="http://schemas.microsoft.com/office/drawing/2014/main" id="{DC9FEC6E-4884-CA60-B459-138D6D839361}"/>
                    </a:ext>
                  </a:extLst>
                </p:cNvPr>
                <p:cNvSpPr/>
                <p:nvPr/>
              </p:nvSpPr>
              <p:spPr>
                <a:xfrm>
                  <a:off x="9733057"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sp>
              <p:nvSpPr>
                <p:cNvPr id="528" name="Freeform 58">
                  <a:extLst>
                    <a:ext uri="{FF2B5EF4-FFF2-40B4-BE49-F238E27FC236}">
                      <a16:creationId xmlns:a16="http://schemas.microsoft.com/office/drawing/2014/main" id="{3A1773DB-C9C1-3B9D-468A-5EB5A4C30B68}"/>
                    </a:ext>
                  </a:extLst>
                </p:cNvPr>
                <p:cNvSpPr/>
                <p:nvPr/>
              </p:nvSpPr>
              <p:spPr>
                <a:xfrm>
                  <a:off x="9985440" y="4780705"/>
                  <a:ext cx="16388" cy="63886"/>
                </a:xfrm>
                <a:custGeom>
                  <a:avLst/>
                  <a:gdLst>
                    <a:gd name="connsiteX0" fmla="*/ 0 w 16388"/>
                    <a:gd name="connsiteY0" fmla="*/ 0 h 63886"/>
                    <a:gd name="connsiteX1" fmla="*/ 0 w 16388"/>
                    <a:gd name="connsiteY1" fmla="*/ 63886 h 63886"/>
                  </a:gdLst>
                  <a:ahLst/>
                  <a:cxnLst>
                    <a:cxn ang="0">
                      <a:pos x="connsiteX0" y="connsiteY0"/>
                    </a:cxn>
                    <a:cxn ang="0">
                      <a:pos x="connsiteX1" y="connsiteY1"/>
                    </a:cxn>
                  </a:cxnLst>
                  <a:rect l="l" t="t" r="r" b="b"/>
                  <a:pathLst>
                    <a:path w="16388" h="63886">
                      <a:moveTo>
                        <a:pt x="0" y="0"/>
                      </a:moveTo>
                      <a:lnTo>
                        <a:pt x="0" y="63886"/>
                      </a:lnTo>
                    </a:path>
                  </a:pathLst>
                </a:custGeom>
                <a:ln w="16382" cap="flat">
                  <a:solidFill>
                    <a:srgbClr val="000000"/>
                  </a:solidFill>
                  <a:prstDash val="solid"/>
                  <a:miter/>
                </a:ln>
              </p:spPr>
              <p:txBody>
                <a:bodyPr rtlCol="0" anchor="ctr"/>
                <a:lstStyle/>
                <a:p>
                  <a:pPr defTabSz="914081"/>
                  <a:endParaRPr lang="en-US">
                    <a:solidFill>
                      <a:srgbClr val="002557"/>
                    </a:solidFill>
                    <a:latin typeface="Arial" panose="020B0604020202020204"/>
                  </a:endParaRPr>
                </a:p>
              </p:txBody>
            </p:sp>
          </p:grpSp>
        </p:grpSp>
        <p:grpSp>
          <p:nvGrpSpPr>
            <p:cNvPr id="393" name="Graphic 3">
              <a:extLst>
                <a:ext uri="{FF2B5EF4-FFF2-40B4-BE49-F238E27FC236}">
                  <a16:creationId xmlns:a16="http://schemas.microsoft.com/office/drawing/2014/main" id="{5F8714AF-3AAD-34DE-6BFD-7E79260CBFE1}"/>
                </a:ext>
              </a:extLst>
            </p:cNvPr>
            <p:cNvGrpSpPr/>
            <p:nvPr/>
          </p:nvGrpSpPr>
          <p:grpSpPr>
            <a:xfrm>
              <a:off x="13702130" y="3961835"/>
              <a:ext cx="9920380" cy="5888172"/>
              <a:chOff x="2902329" y="1019611"/>
              <a:chExt cx="7186359" cy="3675912"/>
            </a:xfrm>
            <a:noFill/>
          </p:grpSpPr>
          <p:grpSp>
            <p:nvGrpSpPr>
              <p:cNvPr id="433" name="Graphic 3">
                <a:extLst>
                  <a:ext uri="{FF2B5EF4-FFF2-40B4-BE49-F238E27FC236}">
                    <a16:creationId xmlns:a16="http://schemas.microsoft.com/office/drawing/2014/main" id="{186D7F83-0A26-3F26-C795-792D113F6D96}"/>
                  </a:ext>
                </a:extLst>
              </p:cNvPr>
              <p:cNvGrpSpPr/>
              <p:nvPr/>
            </p:nvGrpSpPr>
            <p:grpSpPr>
              <a:xfrm>
                <a:off x="7561580" y="3597992"/>
                <a:ext cx="60637" cy="60609"/>
                <a:chOff x="7561580" y="3597992"/>
                <a:chExt cx="60637" cy="60609"/>
              </a:xfrm>
            </p:grpSpPr>
            <p:sp>
              <p:nvSpPr>
                <p:cNvPr id="481" name="Freeform 61">
                  <a:extLst>
                    <a:ext uri="{FF2B5EF4-FFF2-40B4-BE49-F238E27FC236}">
                      <a16:creationId xmlns:a16="http://schemas.microsoft.com/office/drawing/2014/main" id="{CE168AE8-5B6B-E16E-1C6B-2FEA6FD25D81}"/>
                    </a:ext>
                  </a:extLst>
                </p:cNvPr>
                <p:cNvSpPr/>
                <p:nvPr/>
              </p:nvSpPr>
              <p:spPr>
                <a:xfrm>
                  <a:off x="7561580" y="3629116"/>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482" name="Freeform 62">
                  <a:extLst>
                    <a:ext uri="{FF2B5EF4-FFF2-40B4-BE49-F238E27FC236}">
                      <a16:creationId xmlns:a16="http://schemas.microsoft.com/office/drawing/2014/main" id="{6C453816-7E71-C65D-9749-7354D31CA653}"/>
                    </a:ext>
                  </a:extLst>
                </p:cNvPr>
                <p:cNvSpPr/>
                <p:nvPr/>
              </p:nvSpPr>
              <p:spPr>
                <a:xfrm>
                  <a:off x="7592718" y="3597992"/>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4" name="Graphic 3">
                <a:extLst>
                  <a:ext uri="{FF2B5EF4-FFF2-40B4-BE49-F238E27FC236}">
                    <a16:creationId xmlns:a16="http://schemas.microsoft.com/office/drawing/2014/main" id="{FB074474-CBF5-C015-C2A7-00223AFEE4FB}"/>
                  </a:ext>
                </a:extLst>
              </p:cNvPr>
              <p:cNvGrpSpPr/>
              <p:nvPr/>
            </p:nvGrpSpPr>
            <p:grpSpPr>
              <a:xfrm>
                <a:off x="9520007" y="3134407"/>
                <a:ext cx="60637" cy="60609"/>
                <a:chOff x="9520007" y="3134407"/>
                <a:chExt cx="60637" cy="60609"/>
              </a:xfrm>
            </p:grpSpPr>
            <p:sp>
              <p:nvSpPr>
                <p:cNvPr id="479" name="Freeform 64">
                  <a:extLst>
                    <a:ext uri="{FF2B5EF4-FFF2-40B4-BE49-F238E27FC236}">
                      <a16:creationId xmlns:a16="http://schemas.microsoft.com/office/drawing/2014/main" id="{1254454F-67E0-7FC7-6895-E0F901C31923}"/>
                    </a:ext>
                  </a:extLst>
                </p:cNvPr>
                <p:cNvSpPr/>
                <p:nvPr/>
              </p:nvSpPr>
              <p:spPr>
                <a:xfrm>
                  <a:off x="9520007" y="3163893"/>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80" name="Freeform 65">
                  <a:extLst>
                    <a:ext uri="{FF2B5EF4-FFF2-40B4-BE49-F238E27FC236}">
                      <a16:creationId xmlns:a16="http://schemas.microsoft.com/office/drawing/2014/main" id="{F29A8A88-54CD-CB0C-9414-3D26E876AC5D}"/>
                    </a:ext>
                  </a:extLst>
                </p:cNvPr>
                <p:cNvSpPr/>
                <p:nvPr/>
              </p:nvSpPr>
              <p:spPr>
                <a:xfrm>
                  <a:off x="9551145"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5" name="Graphic 3">
                <a:extLst>
                  <a:ext uri="{FF2B5EF4-FFF2-40B4-BE49-F238E27FC236}">
                    <a16:creationId xmlns:a16="http://schemas.microsoft.com/office/drawing/2014/main" id="{017A1689-1C68-8EB9-F550-5B74D4BB8136}"/>
                  </a:ext>
                </a:extLst>
              </p:cNvPr>
              <p:cNvGrpSpPr/>
              <p:nvPr/>
            </p:nvGrpSpPr>
            <p:grpSpPr>
              <a:xfrm>
                <a:off x="9334816" y="3134407"/>
                <a:ext cx="60637" cy="60609"/>
                <a:chOff x="9334816" y="3134407"/>
                <a:chExt cx="60637" cy="60609"/>
              </a:xfrm>
            </p:grpSpPr>
            <p:sp>
              <p:nvSpPr>
                <p:cNvPr id="477" name="Freeform 67">
                  <a:extLst>
                    <a:ext uri="{FF2B5EF4-FFF2-40B4-BE49-F238E27FC236}">
                      <a16:creationId xmlns:a16="http://schemas.microsoft.com/office/drawing/2014/main" id="{EAE56512-E06E-FD9B-EFD8-F8F24C0EF997}"/>
                    </a:ext>
                  </a:extLst>
                </p:cNvPr>
                <p:cNvSpPr/>
                <p:nvPr/>
              </p:nvSpPr>
              <p:spPr>
                <a:xfrm>
                  <a:off x="9334816" y="3163893"/>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78" name="Freeform 68">
                  <a:extLst>
                    <a:ext uri="{FF2B5EF4-FFF2-40B4-BE49-F238E27FC236}">
                      <a16:creationId xmlns:a16="http://schemas.microsoft.com/office/drawing/2014/main" id="{1497DC39-79B6-2CF8-9795-8FA60993043F}"/>
                    </a:ext>
                  </a:extLst>
                </p:cNvPr>
                <p:cNvSpPr/>
                <p:nvPr/>
              </p:nvSpPr>
              <p:spPr>
                <a:xfrm>
                  <a:off x="9365955"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6" name="Graphic 3">
                <a:extLst>
                  <a:ext uri="{FF2B5EF4-FFF2-40B4-BE49-F238E27FC236}">
                    <a16:creationId xmlns:a16="http://schemas.microsoft.com/office/drawing/2014/main" id="{5B4B3755-8475-63EC-CA44-831B1F3034A7}"/>
                  </a:ext>
                </a:extLst>
              </p:cNvPr>
              <p:cNvGrpSpPr/>
              <p:nvPr/>
            </p:nvGrpSpPr>
            <p:grpSpPr>
              <a:xfrm>
                <a:off x="8859550" y="3134407"/>
                <a:ext cx="58998" cy="60609"/>
                <a:chOff x="8859550" y="3134407"/>
                <a:chExt cx="58998" cy="60609"/>
              </a:xfrm>
            </p:grpSpPr>
            <p:sp>
              <p:nvSpPr>
                <p:cNvPr id="475" name="Freeform 70">
                  <a:extLst>
                    <a:ext uri="{FF2B5EF4-FFF2-40B4-BE49-F238E27FC236}">
                      <a16:creationId xmlns:a16="http://schemas.microsoft.com/office/drawing/2014/main" id="{A212DF9F-FC61-DC9A-AF24-549E67768085}"/>
                    </a:ext>
                  </a:extLst>
                </p:cNvPr>
                <p:cNvSpPr/>
                <p:nvPr/>
              </p:nvSpPr>
              <p:spPr>
                <a:xfrm>
                  <a:off x="8859550" y="316389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76" name="Freeform 71">
                  <a:extLst>
                    <a:ext uri="{FF2B5EF4-FFF2-40B4-BE49-F238E27FC236}">
                      <a16:creationId xmlns:a16="http://schemas.microsoft.com/office/drawing/2014/main" id="{6FC043CE-6EBA-694A-3B37-B4C11B2E57FC}"/>
                    </a:ext>
                  </a:extLst>
                </p:cNvPr>
                <p:cNvSpPr/>
                <p:nvPr/>
              </p:nvSpPr>
              <p:spPr>
                <a:xfrm>
                  <a:off x="8889049"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7" name="Graphic 3">
                <a:extLst>
                  <a:ext uri="{FF2B5EF4-FFF2-40B4-BE49-F238E27FC236}">
                    <a16:creationId xmlns:a16="http://schemas.microsoft.com/office/drawing/2014/main" id="{C5085E66-0D03-E8D8-D98B-E2B156C64E0A}"/>
                  </a:ext>
                </a:extLst>
              </p:cNvPr>
              <p:cNvGrpSpPr/>
              <p:nvPr/>
            </p:nvGrpSpPr>
            <p:grpSpPr>
              <a:xfrm>
                <a:off x="8248259" y="3134407"/>
                <a:ext cx="58998" cy="60609"/>
                <a:chOff x="8248259" y="3134407"/>
                <a:chExt cx="58998" cy="60609"/>
              </a:xfrm>
            </p:grpSpPr>
            <p:sp>
              <p:nvSpPr>
                <p:cNvPr id="473" name="Freeform 73">
                  <a:extLst>
                    <a:ext uri="{FF2B5EF4-FFF2-40B4-BE49-F238E27FC236}">
                      <a16:creationId xmlns:a16="http://schemas.microsoft.com/office/drawing/2014/main" id="{DB1B849E-EFD8-FD03-F56A-B7BEA48B992A}"/>
                    </a:ext>
                  </a:extLst>
                </p:cNvPr>
                <p:cNvSpPr/>
                <p:nvPr/>
              </p:nvSpPr>
              <p:spPr>
                <a:xfrm>
                  <a:off x="8248259" y="316389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74" name="Freeform 74">
                  <a:extLst>
                    <a:ext uri="{FF2B5EF4-FFF2-40B4-BE49-F238E27FC236}">
                      <a16:creationId xmlns:a16="http://schemas.microsoft.com/office/drawing/2014/main" id="{FCB5EC0B-2BD8-CCF9-8AB2-17AFCE56AA30}"/>
                    </a:ext>
                  </a:extLst>
                </p:cNvPr>
                <p:cNvSpPr/>
                <p:nvPr/>
              </p:nvSpPr>
              <p:spPr>
                <a:xfrm>
                  <a:off x="8277758" y="313440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8" name="Graphic 3">
                <a:extLst>
                  <a:ext uri="{FF2B5EF4-FFF2-40B4-BE49-F238E27FC236}">
                    <a16:creationId xmlns:a16="http://schemas.microsoft.com/office/drawing/2014/main" id="{5D9D3774-8A60-68D3-6B77-E353A69C3FAF}"/>
                  </a:ext>
                </a:extLst>
              </p:cNvPr>
              <p:cNvGrpSpPr/>
              <p:nvPr/>
            </p:nvGrpSpPr>
            <p:grpSpPr>
              <a:xfrm>
                <a:off x="7677939" y="2944387"/>
                <a:ext cx="58998" cy="60609"/>
                <a:chOff x="7677939" y="2944387"/>
                <a:chExt cx="58998" cy="60609"/>
              </a:xfrm>
            </p:grpSpPr>
            <p:sp>
              <p:nvSpPr>
                <p:cNvPr id="471" name="Freeform 76">
                  <a:extLst>
                    <a:ext uri="{FF2B5EF4-FFF2-40B4-BE49-F238E27FC236}">
                      <a16:creationId xmlns:a16="http://schemas.microsoft.com/office/drawing/2014/main" id="{7BD2EEB2-5167-FDA5-760A-8BA3C722561D}"/>
                    </a:ext>
                  </a:extLst>
                </p:cNvPr>
                <p:cNvSpPr/>
                <p:nvPr/>
              </p:nvSpPr>
              <p:spPr>
                <a:xfrm>
                  <a:off x="7677939" y="2975511"/>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72" name="Freeform 77">
                  <a:extLst>
                    <a:ext uri="{FF2B5EF4-FFF2-40B4-BE49-F238E27FC236}">
                      <a16:creationId xmlns:a16="http://schemas.microsoft.com/office/drawing/2014/main" id="{8DEC9ED2-0DEC-87A4-8C4F-9754B31146E6}"/>
                    </a:ext>
                  </a:extLst>
                </p:cNvPr>
                <p:cNvSpPr/>
                <p:nvPr/>
              </p:nvSpPr>
              <p:spPr>
                <a:xfrm>
                  <a:off x="7707438" y="294438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39" name="Graphic 3">
                <a:extLst>
                  <a:ext uri="{FF2B5EF4-FFF2-40B4-BE49-F238E27FC236}">
                    <a16:creationId xmlns:a16="http://schemas.microsoft.com/office/drawing/2014/main" id="{E0996F67-3A2F-2881-9339-C0D519D64D8E}"/>
                  </a:ext>
                </a:extLst>
              </p:cNvPr>
              <p:cNvGrpSpPr/>
              <p:nvPr/>
            </p:nvGrpSpPr>
            <p:grpSpPr>
              <a:xfrm>
                <a:off x="7536998" y="2944387"/>
                <a:ext cx="58998" cy="60609"/>
                <a:chOff x="7536998" y="2944387"/>
                <a:chExt cx="58998" cy="60609"/>
              </a:xfrm>
            </p:grpSpPr>
            <p:sp>
              <p:nvSpPr>
                <p:cNvPr id="469" name="Freeform 79">
                  <a:extLst>
                    <a:ext uri="{FF2B5EF4-FFF2-40B4-BE49-F238E27FC236}">
                      <a16:creationId xmlns:a16="http://schemas.microsoft.com/office/drawing/2014/main" id="{92D8645E-48CC-8944-E7D5-5A9F4733D559}"/>
                    </a:ext>
                  </a:extLst>
                </p:cNvPr>
                <p:cNvSpPr/>
                <p:nvPr/>
              </p:nvSpPr>
              <p:spPr>
                <a:xfrm>
                  <a:off x="7536998" y="2975511"/>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70" name="Freeform 80">
                  <a:extLst>
                    <a:ext uri="{FF2B5EF4-FFF2-40B4-BE49-F238E27FC236}">
                      <a16:creationId xmlns:a16="http://schemas.microsoft.com/office/drawing/2014/main" id="{2E29CF86-4E1A-2A07-33B2-DA9B21D73FF0}"/>
                    </a:ext>
                  </a:extLst>
                </p:cNvPr>
                <p:cNvSpPr/>
                <p:nvPr/>
              </p:nvSpPr>
              <p:spPr>
                <a:xfrm>
                  <a:off x="7566497" y="294438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0" name="Graphic 3">
                <a:extLst>
                  <a:ext uri="{FF2B5EF4-FFF2-40B4-BE49-F238E27FC236}">
                    <a16:creationId xmlns:a16="http://schemas.microsoft.com/office/drawing/2014/main" id="{8F058B1E-DE13-BD13-93F4-12A9F9E89008}"/>
                  </a:ext>
                </a:extLst>
              </p:cNvPr>
              <p:cNvGrpSpPr/>
              <p:nvPr/>
            </p:nvGrpSpPr>
            <p:grpSpPr>
              <a:xfrm>
                <a:off x="7430472" y="2788767"/>
                <a:ext cx="58998" cy="60609"/>
                <a:chOff x="7430472" y="2788767"/>
                <a:chExt cx="58998" cy="60609"/>
              </a:xfrm>
            </p:grpSpPr>
            <p:sp>
              <p:nvSpPr>
                <p:cNvPr id="467" name="Freeform 82">
                  <a:extLst>
                    <a:ext uri="{FF2B5EF4-FFF2-40B4-BE49-F238E27FC236}">
                      <a16:creationId xmlns:a16="http://schemas.microsoft.com/office/drawing/2014/main" id="{5F465513-1935-1286-88A9-29037857E6DF}"/>
                    </a:ext>
                  </a:extLst>
                </p:cNvPr>
                <p:cNvSpPr/>
                <p:nvPr/>
              </p:nvSpPr>
              <p:spPr>
                <a:xfrm>
                  <a:off x="7430472" y="281825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68" name="Freeform 83">
                  <a:extLst>
                    <a:ext uri="{FF2B5EF4-FFF2-40B4-BE49-F238E27FC236}">
                      <a16:creationId xmlns:a16="http://schemas.microsoft.com/office/drawing/2014/main" id="{1D227777-6589-E8C5-BB05-E3A2CC523A1F}"/>
                    </a:ext>
                  </a:extLst>
                </p:cNvPr>
                <p:cNvSpPr/>
                <p:nvPr/>
              </p:nvSpPr>
              <p:spPr>
                <a:xfrm>
                  <a:off x="7459972"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1" name="Graphic 3">
                <a:extLst>
                  <a:ext uri="{FF2B5EF4-FFF2-40B4-BE49-F238E27FC236}">
                    <a16:creationId xmlns:a16="http://schemas.microsoft.com/office/drawing/2014/main" id="{572E9358-4725-2048-4E3E-DC7D8DC7EA85}"/>
                  </a:ext>
                </a:extLst>
              </p:cNvPr>
              <p:cNvGrpSpPr/>
              <p:nvPr/>
            </p:nvGrpSpPr>
            <p:grpSpPr>
              <a:xfrm>
                <a:off x="7183006" y="2788767"/>
                <a:ext cx="58998" cy="60609"/>
                <a:chOff x="7183006" y="2788767"/>
                <a:chExt cx="58998" cy="60609"/>
              </a:xfrm>
            </p:grpSpPr>
            <p:sp>
              <p:nvSpPr>
                <p:cNvPr id="465" name="Freeform 85">
                  <a:extLst>
                    <a:ext uri="{FF2B5EF4-FFF2-40B4-BE49-F238E27FC236}">
                      <a16:creationId xmlns:a16="http://schemas.microsoft.com/office/drawing/2014/main" id="{502979C2-09BD-6AC2-C47E-919FF580C369}"/>
                    </a:ext>
                  </a:extLst>
                </p:cNvPr>
                <p:cNvSpPr/>
                <p:nvPr/>
              </p:nvSpPr>
              <p:spPr>
                <a:xfrm>
                  <a:off x="7183006" y="2818253"/>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66" name="Freeform 86">
                  <a:extLst>
                    <a:ext uri="{FF2B5EF4-FFF2-40B4-BE49-F238E27FC236}">
                      <a16:creationId xmlns:a16="http://schemas.microsoft.com/office/drawing/2014/main" id="{267D4094-942B-3AF4-83C1-862EE0B1228C}"/>
                    </a:ext>
                  </a:extLst>
                </p:cNvPr>
                <p:cNvSpPr/>
                <p:nvPr/>
              </p:nvSpPr>
              <p:spPr>
                <a:xfrm>
                  <a:off x="7212505"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2" name="Graphic 3">
                <a:extLst>
                  <a:ext uri="{FF2B5EF4-FFF2-40B4-BE49-F238E27FC236}">
                    <a16:creationId xmlns:a16="http://schemas.microsoft.com/office/drawing/2014/main" id="{FF380097-3214-28F8-C01E-75CEFB4C9895}"/>
                  </a:ext>
                </a:extLst>
              </p:cNvPr>
              <p:cNvGrpSpPr/>
              <p:nvPr/>
            </p:nvGrpSpPr>
            <p:grpSpPr>
              <a:xfrm>
                <a:off x="7079758" y="2788767"/>
                <a:ext cx="60637" cy="60609"/>
                <a:chOff x="7079758" y="2788767"/>
                <a:chExt cx="60637" cy="60609"/>
              </a:xfrm>
            </p:grpSpPr>
            <p:sp>
              <p:nvSpPr>
                <p:cNvPr id="463" name="Freeform 88">
                  <a:extLst>
                    <a:ext uri="{FF2B5EF4-FFF2-40B4-BE49-F238E27FC236}">
                      <a16:creationId xmlns:a16="http://schemas.microsoft.com/office/drawing/2014/main" id="{F92830B9-34C3-D81C-670C-27273647F2E3}"/>
                    </a:ext>
                  </a:extLst>
                </p:cNvPr>
                <p:cNvSpPr/>
                <p:nvPr/>
              </p:nvSpPr>
              <p:spPr>
                <a:xfrm>
                  <a:off x="7079758" y="2818253"/>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64" name="Freeform 89">
                  <a:extLst>
                    <a:ext uri="{FF2B5EF4-FFF2-40B4-BE49-F238E27FC236}">
                      <a16:creationId xmlns:a16="http://schemas.microsoft.com/office/drawing/2014/main" id="{E060B139-11F0-9C63-5AAC-28DB667C5451}"/>
                    </a:ext>
                  </a:extLst>
                </p:cNvPr>
                <p:cNvSpPr/>
                <p:nvPr/>
              </p:nvSpPr>
              <p:spPr>
                <a:xfrm>
                  <a:off x="7110896"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3" name="Graphic 3">
                <a:extLst>
                  <a:ext uri="{FF2B5EF4-FFF2-40B4-BE49-F238E27FC236}">
                    <a16:creationId xmlns:a16="http://schemas.microsoft.com/office/drawing/2014/main" id="{F37679BC-CC14-9F0D-AC71-50CCEED4D171}"/>
                  </a:ext>
                </a:extLst>
              </p:cNvPr>
              <p:cNvGrpSpPr/>
              <p:nvPr/>
            </p:nvGrpSpPr>
            <p:grpSpPr>
              <a:xfrm>
                <a:off x="7024037" y="2788767"/>
                <a:ext cx="58998" cy="60609"/>
                <a:chOff x="7024037" y="2788767"/>
                <a:chExt cx="58998" cy="60609"/>
              </a:xfrm>
            </p:grpSpPr>
            <p:sp>
              <p:nvSpPr>
                <p:cNvPr id="461" name="Freeform 91">
                  <a:extLst>
                    <a:ext uri="{FF2B5EF4-FFF2-40B4-BE49-F238E27FC236}">
                      <a16:creationId xmlns:a16="http://schemas.microsoft.com/office/drawing/2014/main" id="{D0A57C7C-591B-E196-9098-7E3C5429D0E3}"/>
                    </a:ext>
                  </a:extLst>
                </p:cNvPr>
                <p:cNvSpPr/>
                <p:nvPr/>
              </p:nvSpPr>
              <p:spPr>
                <a:xfrm>
                  <a:off x="7024037" y="281825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62" name="Freeform 92">
                  <a:extLst>
                    <a:ext uri="{FF2B5EF4-FFF2-40B4-BE49-F238E27FC236}">
                      <a16:creationId xmlns:a16="http://schemas.microsoft.com/office/drawing/2014/main" id="{E89F1B95-4658-7BF7-68E5-78F0D42993FC}"/>
                    </a:ext>
                  </a:extLst>
                </p:cNvPr>
                <p:cNvSpPr/>
                <p:nvPr/>
              </p:nvSpPr>
              <p:spPr>
                <a:xfrm>
                  <a:off x="7053537"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4" name="Graphic 3">
                <a:extLst>
                  <a:ext uri="{FF2B5EF4-FFF2-40B4-BE49-F238E27FC236}">
                    <a16:creationId xmlns:a16="http://schemas.microsoft.com/office/drawing/2014/main" id="{509D2A6A-8FAD-C920-5A34-7C5B6EFB8E51}"/>
                  </a:ext>
                </a:extLst>
              </p:cNvPr>
              <p:cNvGrpSpPr/>
              <p:nvPr/>
            </p:nvGrpSpPr>
            <p:grpSpPr>
              <a:xfrm>
                <a:off x="6933901" y="2788767"/>
                <a:ext cx="58998" cy="60609"/>
                <a:chOff x="6933901" y="2788767"/>
                <a:chExt cx="58998" cy="60609"/>
              </a:xfrm>
            </p:grpSpPr>
            <p:sp>
              <p:nvSpPr>
                <p:cNvPr id="459" name="Freeform 94">
                  <a:extLst>
                    <a:ext uri="{FF2B5EF4-FFF2-40B4-BE49-F238E27FC236}">
                      <a16:creationId xmlns:a16="http://schemas.microsoft.com/office/drawing/2014/main" id="{07073B83-1B5B-AB65-9ED7-CBF86A7730E9}"/>
                    </a:ext>
                  </a:extLst>
                </p:cNvPr>
                <p:cNvSpPr/>
                <p:nvPr/>
              </p:nvSpPr>
              <p:spPr>
                <a:xfrm>
                  <a:off x="6933901" y="2818253"/>
                  <a:ext cx="58998" cy="16381"/>
                </a:xfrm>
                <a:custGeom>
                  <a:avLst/>
                  <a:gdLst>
                    <a:gd name="connsiteX0" fmla="*/ 0 w 58998"/>
                    <a:gd name="connsiteY0" fmla="*/ 0 h 16381"/>
                    <a:gd name="connsiteX1" fmla="*/ 58998 w 58998"/>
                    <a:gd name="connsiteY1" fmla="*/ 0 h 16381"/>
                  </a:gdLst>
                  <a:ahLst/>
                  <a:cxnLst>
                    <a:cxn ang="0">
                      <a:pos x="connsiteX0" y="connsiteY0"/>
                    </a:cxn>
                    <a:cxn ang="0">
                      <a:pos x="connsiteX1" y="connsiteY1"/>
                    </a:cxn>
                  </a:cxnLst>
                  <a:rect l="l" t="t" r="r" b="b"/>
                  <a:pathLst>
                    <a:path w="58998" h="16381">
                      <a:moveTo>
                        <a:pt x="0" y="0"/>
                      </a:moveTo>
                      <a:lnTo>
                        <a:pt x="58998"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60" name="Freeform 95">
                  <a:extLst>
                    <a:ext uri="{FF2B5EF4-FFF2-40B4-BE49-F238E27FC236}">
                      <a16:creationId xmlns:a16="http://schemas.microsoft.com/office/drawing/2014/main" id="{84C90AD6-D457-8BD1-4628-66D1B752B04B}"/>
                    </a:ext>
                  </a:extLst>
                </p:cNvPr>
                <p:cNvSpPr/>
                <p:nvPr/>
              </p:nvSpPr>
              <p:spPr>
                <a:xfrm>
                  <a:off x="6963400" y="2788767"/>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45" name="Graphic 3">
                <a:extLst>
                  <a:ext uri="{FF2B5EF4-FFF2-40B4-BE49-F238E27FC236}">
                    <a16:creationId xmlns:a16="http://schemas.microsoft.com/office/drawing/2014/main" id="{E01E9DA8-DB04-B557-CCDD-5FF537AAA83D}"/>
                  </a:ext>
                </a:extLst>
              </p:cNvPr>
              <p:cNvGrpSpPr/>
              <p:nvPr/>
            </p:nvGrpSpPr>
            <p:grpSpPr>
              <a:xfrm>
                <a:off x="6873263" y="2687204"/>
                <a:ext cx="60637" cy="60609"/>
                <a:chOff x="6873263" y="2687204"/>
                <a:chExt cx="60637" cy="60609"/>
              </a:xfrm>
            </p:grpSpPr>
            <p:sp>
              <p:nvSpPr>
                <p:cNvPr id="457" name="Freeform 97">
                  <a:extLst>
                    <a:ext uri="{FF2B5EF4-FFF2-40B4-BE49-F238E27FC236}">
                      <a16:creationId xmlns:a16="http://schemas.microsoft.com/office/drawing/2014/main" id="{79492933-313D-CC2D-7AB5-E724184C52EC}"/>
                    </a:ext>
                  </a:extLst>
                </p:cNvPr>
                <p:cNvSpPr/>
                <p:nvPr/>
              </p:nvSpPr>
              <p:spPr>
                <a:xfrm>
                  <a:off x="6873263" y="2718328"/>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58" name="Freeform 98">
                  <a:extLst>
                    <a:ext uri="{FF2B5EF4-FFF2-40B4-BE49-F238E27FC236}">
                      <a16:creationId xmlns:a16="http://schemas.microsoft.com/office/drawing/2014/main" id="{111F86F1-9A42-E571-7CF2-A3E0365A7C42}"/>
                    </a:ext>
                  </a:extLst>
                </p:cNvPr>
                <p:cNvSpPr/>
                <p:nvPr/>
              </p:nvSpPr>
              <p:spPr>
                <a:xfrm>
                  <a:off x="6904401" y="2687204"/>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sp>
            <p:nvSpPr>
              <p:cNvPr id="446" name="Freeform 99">
                <a:extLst>
                  <a:ext uri="{FF2B5EF4-FFF2-40B4-BE49-F238E27FC236}">
                    <a16:creationId xmlns:a16="http://schemas.microsoft.com/office/drawing/2014/main" id="{4BE137CB-29C5-ACA9-8C4A-9D1FD1BFDE29}"/>
                  </a:ext>
                </a:extLst>
              </p:cNvPr>
              <p:cNvSpPr/>
              <p:nvPr/>
            </p:nvSpPr>
            <p:spPr>
              <a:xfrm>
                <a:off x="2902329" y="1049097"/>
                <a:ext cx="7186359" cy="2116435"/>
              </a:xfrm>
              <a:custGeom>
                <a:avLst/>
                <a:gdLst>
                  <a:gd name="connsiteX0" fmla="*/ 0 w 7186359"/>
                  <a:gd name="connsiteY0" fmla="*/ 0 h 2116434"/>
                  <a:gd name="connsiteX1" fmla="*/ 80304 w 7186359"/>
                  <a:gd name="connsiteY1" fmla="*/ 0 h 2116434"/>
                  <a:gd name="connsiteX2" fmla="*/ 80304 w 7186359"/>
                  <a:gd name="connsiteY2" fmla="*/ 101563 h 2116434"/>
                  <a:gd name="connsiteX3" fmla="*/ 468711 w 7186359"/>
                  <a:gd name="connsiteY3" fmla="*/ 101563 h 2116434"/>
                  <a:gd name="connsiteX4" fmla="*/ 468711 w 7186359"/>
                  <a:gd name="connsiteY4" fmla="*/ 188382 h 2116434"/>
                  <a:gd name="connsiteX5" fmla="*/ 747316 w 7186359"/>
                  <a:gd name="connsiteY5" fmla="*/ 188382 h 2116434"/>
                  <a:gd name="connsiteX6" fmla="*/ 747316 w 7186359"/>
                  <a:gd name="connsiteY6" fmla="*/ 278478 h 2116434"/>
                  <a:gd name="connsiteX7" fmla="*/ 878424 w 7186359"/>
                  <a:gd name="connsiteY7" fmla="*/ 278478 h 2116434"/>
                  <a:gd name="connsiteX8" fmla="*/ 878424 w 7186359"/>
                  <a:gd name="connsiteY8" fmla="*/ 368574 h 2116434"/>
                  <a:gd name="connsiteX9" fmla="*/ 1160306 w 7186359"/>
                  <a:gd name="connsiteY9" fmla="*/ 368574 h 2116434"/>
                  <a:gd name="connsiteX10" fmla="*/ 1160306 w 7186359"/>
                  <a:gd name="connsiteY10" fmla="*/ 463584 h 2116434"/>
                  <a:gd name="connsiteX11" fmla="*/ 1204555 w 7186359"/>
                  <a:gd name="connsiteY11" fmla="*/ 463584 h 2116434"/>
                  <a:gd name="connsiteX12" fmla="*/ 1204555 w 7186359"/>
                  <a:gd name="connsiteY12" fmla="*/ 556956 h 2116434"/>
                  <a:gd name="connsiteX13" fmla="*/ 1532325 w 7186359"/>
                  <a:gd name="connsiteY13" fmla="*/ 556956 h 2116434"/>
                  <a:gd name="connsiteX14" fmla="*/ 1532325 w 7186359"/>
                  <a:gd name="connsiteY14" fmla="*/ 643776 h 2116434"/>
                  <a:gd name="connsiteX15" fmla="*/ 1666711 w 7186359"/>
                  <a:gd name="connsiteY15" fmla="*/ 643776 h 2116434"/>
                  <a:gd name="connsiteX16" fmla="*/ 1666711 w 7186359"/>
                  <a:gd name="connsiteY16" fmla="*/ 737148 h 2116434"/>
                  <a:gd name="connsiteX17" fmla="*/ 1833874 w 7186359"/>
                  <a:gd name="connsiteY17" fmla="*/ 737148 h 2116434"/>
                  <a:gd name="connsiteX18" fmla="*/ 1833874 w 7186359"/>
                  <a:gd name="connsiteY18" fmla="*/ 827244 h 2116434"/>
                  <a:gd name="connsiteX19" fmla="*/ 2145256 w 7186359"/>
                  <a:gd name="connsiteY19" fmla="*/ 827244 h 2116434"/>
                  <a:gd name="connsiteX20" fmla="*/ 2145256 w 7186359"/>
                  <a:gd name="connsiteY20" fmla="*/ 915702 h 2116434"/>
                  <a:gd name="connsiteX21" fmla="*/ 2399277 w 7186359"/>
                  <a:gd name="connsiteY21" fmla="*/ 915702 h 2116434"/>
                  <a:gd name="connsiteX22" fmla="*/ 2399277 w 7186359"/>
                  <a:gd name="connsiteY22" fmla="*/ 1012350 h 2116434"/>
                  <a:gd name="connsiteX23" fmla="*/ 2541857 w 7186359"/>
                  <a:gd name="connsiteY23" fmla="*/ 1012350 h 2116434"/>
                  <a:gd name="connsiteX24" fmla="*/ 2541857 w 7186359"/>
                  <a:gd name="connsiteY24" fmla="*/ 1102446 h 2116434"/>
                  <a:gd name="connsiteX25" fmla="*/ 2858155 w 7186359"/>
                  <a:gd name="connsiteY25" fmla="*/ 1102446 h 2116434"/>
                  <a:gd name="connsiteX26" fmla="*/ 2858155 w 7186359"/>
                  <a:gd name="connsiteY26" fmla="*/ 1199094 h 2116434"/>
                  <a:gd name="connsiteX27" fmla="*/ 3438308 w 7186359"/>
                  <a:gd name="connsiteY27" fmla="*/ 1199094 h 2116434"/>
                  <a:gd name="connsiteX28" fmla="*/ 3438308 w 7186359"/>
                  <a:gd name="connsiteY28" fmla="*/ 1292466 h 2116434"/>
                  <a:gd name="connsiteX29" fmla="*/ 3448142 w 7186359"/>
                  <a:gd name="connsiteY29" fmla="*/ 1292466 h 2116434"/>
                  <a:gd name="connsiteX30" fmla="*/ 3448142 w 7186359"/>
                  <a:gd name="connsiteY30" fmla="*/ 1387477 h 2116434"/>
                  <a:gd name="connsiteX31" fmla="*/ 3503862 w 7186359"/>
                  <a:gd name="connsiteY31" fmla="*/ 1387477 h 2116434"/>
                  <a:gd name="connsiteX32" fmla="*/ 3503862 w 7186359"/>
                  <a:gd name="connsiteY32" fmla="*/ 1482487 h 2116434"/>
                  <a:gd name="connsiteX33" fmla="*/ 3934880 w 7186359"/>
                  <a:gd name="connsiteY33" fmla="*/ 1482487 h 2116434"/>
                  <a:gd name="connsiteX34" fmla="*/ 3934880 w 7186359"/>
                  <a:gd name="connsiteY34" fmla="*/ 1574221 h 2116434"/>
                  <a:gd name="connsiteX35" fmla="*/ 3967657 w 7186359"/>
                  <a:gd name="connsiteY35" fmla="*/ 1574221 h 2116434"/>
                  <a:gd name="connsiteX36" fmla="*/ 3967657 w 7186359"/>
                  <a:gd name="connsiteY36" fmla="*/ 1669231 h 2116434"/>
                  <a:gd name="connsiteX37" fmla="*/ 4021739 w 7186359"/>
                  <a:gd name="connsiteY37" fmla="*/ 1669231 h 2116434"/>
                  <a:gd name="connsiteX38" fmla="*/ 4021739 w 7186359"/>
                  <a:gd name="connsiteY38" fmla="*/ 1769156 h 2116434"/>
                  <a:gd name="connsiteX39" fmla="*/ 4596976 w 7186359"/>
                  <a:gd name="connsiteY39" fmla="*/ 1769156 h 2116434"/>
                  <a:gd name="connsiteX40" fmla="*/ 4596976 w 7186359"/>
                  <a:gd name="connsiteY40" fmla="*/ 1924776 h 2116434"/>
                  <a:gd name="connsiteX41" fmla="*/ 5088631 w 7186359"/>
                  <a:gd name="connsiteY41" fmla="*/ 1924776 h 2116434"/>
                  <a:gd name="connsiteX42" fmla="*/ 5088631 w 7186359"/>
                  <a:gd name="connsiteY42" fmla="*/ 2116434 h 2116434"/>
                  <a:gd name="connsiteX43" fmla="*/ 7186360 w 7186359"/>
                  <a:gd name="connsiteY43" fmla="*/ 2116434 h 211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86359" h="2116434">
                    <a:moveTo>
                      <a:pt x="0" y="0"/>
                    </a:moveTo>
                    <a:lnTo>
                      <a:pt x="80304" y="0"/>
                    </a:lnTo>
                    <a:lnTo>
                      <a:pt x="80304" y="101563"/>
                    </a:lnTo>
                    <a:lnTo>
                      <a:pt x="468711" y="101563"/>
                    </a:lnTo>
                    <a:lnTo>
                      <a:pt x="468711" y="188382"/>
                    </a:lnTo>
                    <a:lnTo>
                      <a:pt x="747316" y="188382"/>
                    </a:lnTo>
                    <a:lnTo>
                      <a:pt x="747316" y="278478"/>
                    </a:lnTo>
                    <a:lnTo>
                      <a:pt x="878424" y="278478"/>
                    </a:lnTo>
                    <a:lnTo>
                      <a:pt x="878424" y="368574"/>
                    </a:lnTo>
                    <a:lnTo>
                      <a:pt x="1160306" y="368574"/>
                    </a:lnTo>
                    <a:lnTo>
                      <a:pt x="1160306" y="463584"/>
                    </a:lnTo>
                    <a:lnTo>
                      <a:pt x="1204555" y="463584"/>
                    </a:lnTo>
                    <a:lnTo>
                      <a:pt x="1204555" y="556956"/>
                    </a:lnTo>
                    <a:lnTo>
                      <a:pt x="1532325" y="556956"/>
                    </a:lnTo>
                    <a:lnTo>
                      <a:pt x="1532325" y="643776"/>
                    </a:lnTo>
                    <a:lnTo>
                      <a:pt x="1666711" y="643776"/>
                    </a:lnTo>
                    <a:lnTo>
                      <a:pt x="1666711" y="737148"/>
                    </a:lnTo>
                    <a:lnTo>
                      <a:pt x="1833874" y="737148"/>
                    </a:lnTo>
                    <a:lnTo>
                      <a:pt x="1833874" y="827244"/>
                    </a:lnTo>
                    <a:lnTo>
                      <a:pt x="2145256" y="827244"/>
                    </a:lnTo>
                    <a:lnTo>
                      <a:pt x="2145256" y="915702"/>
                    </a:lnTo>
                    <a:lnTo>
                      <a:pt x="2399277" y="915702"/>
                    </a:lnTo>
                    <a:lnTo>
                      <a:pt x="2399277" y="1012350"/>
                    </a:lnTo>
                    <a:lnTo>
                      <a:pt x="2541857" y="1012350"/>
                    </a:lnTo>
                    <a:lnTo>
                      <a:pt x="2541857" y="1102446"/>
                    </a:lnTo>
                    <a:lnTo>
                      <a:pt x="2858155" y="1102446"/>
                    </a:lnTo>
                    <a:lnTo>
                      <a:pt x="2858155" y="1199094"/>
                    </a:lnTo>
                    <a:lnTo>
                      <a:pt x="3438308" y="1199094"/>
                    </a:lnTo>
                    <a:lnTo>
                      <a:pt x="3438308" y="1292466"/>
                    </a:lnTo>
                    <a:lnTo>
                      <a:pt x="3448142" y="1292466"/>
                    </a:lnTo>
                    <a:lnTo>
                      <a:pt x="3448142" y="1387477"/>
                    </a:lnTo>
                    <a:lnTo>
                      <a:pt x="3503862" y="1387477"/>
                    </a:lnTo>
                    <a:lnTo>
                      <a:pt x="3503862" y="1482487"/>
                    </a:lnTo>
                    <a:lnTo>
                      <a:pt x="3934880" y="1482487"/>
                    </a:lnTo>
                    <a:lnTo>
                      <a:pt x="3934880" y="1574221"/>
                    </a:lnTo>
                    <a:lnTo>
                      <a:pt x="3967657" y="1574221"/>
                    </a:lnTo>
                    <a:lnTo>
                      <a:pt x="3967657" y="1669231"/>
                    </a:lnTo>
                    <a:lnTo>
                      <a:pt x="4021739" y="1669231"/>
                    </a:lnTo>
                    <a:lnTo>
                      <a:pt x="4021739" y="1769156"/>
                    </a:lnTo>
                    <a:lnTo>
                      <a:pt x="4596976" y="1769156"/>
                    </a:lnTo>
                    <a:lnTo>
                      <a:pt x="4596976" y="1924776"/>
                    </a:lnTo>
                    <a:lnTo>
                      <a:pt x="5088631" y="1924776"/>
                    </a:lnTo>
                    <a:lnTo>
                      <a:pt x="5088631" y="2116434"/>
                    </a:lnTo>
                    <a:lnTo>
                      <a:pt x="7186360" y="2116434"/>
                    </a:lnTo>
                  </a:path>
                </a:pathLst>
              </a:custGeom>
              <a:noFill/>
              <a:ln w="16382" cap="flat">
                <a:solidFill>
                  <a:srgbClr val="002060"/>
                </a:solidFill>
                <a:prstDash val="solid"/>
                <a:miter/>
              </a:ln>
            </p:spPr>
            <p:txBody>
              <a:bodyPr rtlCol="0" anchor="ctr"/>
              <a:lstStyle/>
              <a:p>
                <a:pPr defTabSz="914081"/>
                <a:endParaRPr lang="en-US">
                  <a:solidFill>
                    <a:srgbClr val="002557"/>
                  </a:solidFill>
                  <a:latin typeface="Arial" panose="020B0604020202020204"/>
                </a:endParaRPr>
              </a:p>
            </p:txBody>
          </p:sp>
          <p:grpSp>
            <p:nvGrpSpPr>
              <p:cNvPr id="447" name="Graphic 3">
                <a:extLst>
                  <a:ext uri="{FF2B5EF4-FFF2-40B4-BE49-F238E27FC236}">
                    <a16:creationId xmlns:a16="http://schemas.microsoft.com/office/drawing/2014/main" id="{89D151B1-F455-D1DD-7F3E-B744650C4BBE}"/>
                  </a:ext>
                </a:extLst>
              </p:cNvPr>
              <p:cNvGrpSpPr/>
              <p:nvPr/>
            </p:nvGrpSpPr>
            <p:grpSpPr>
              <a:xfrm>
                <a:off x="8698942" y="3964928"/>
                <a:ext cx="60637" cy="58971"/>
                <a:chOff x="8698942" y="3964928"/>
                <a:chExt cx="60637" cy="58971"/>
              </a:xfrm>
            </p:grpSpPr>
            <p:sp>
              <p:nvSpPr>
                <p:cNvPr id="455" name="Freeform 101">
                  <a:extLst>
                    <a:ext uri="{FF2B5EF4-FFF2-40B4-BE49-F238E27FC236}">
                      <a16:creationId xmlns:a16="http://schemas.microsoft.com/office/drawing/2014/main" id="{D3FFCCA8-07C2-D782-A8A6-5D3976FD5367}"/>
                    </a:ext>
                  </a:extLst>
                </p:cNvPr>
                <p:cNvSpPr/>
                <p:nvPr/>
              </p:nvSpPr>
              <p:spPr>
                <a:xfrm>
                  <a:off x="8698942" y="3994414"/>
                  <a:ext cx="60637" cy="16381"/>
                </a:xfrm>
                <a:custGeom>
                  <a:avLst/>
                  <a:gdLst>
                    <a:gd name="connsiteX0" fmla="*/ 0 w 60637"/>
                    <a:gd name="connsiteY0" fmla="*/ 0 h 16381"/>
                    <a:gd name="connsiteX1" fmla="*/ 60638 w 60637"/>
                    <a:gd name="connsiteY1" fmla="*/ 0 h 16381"/>
                  </a:gdLst>
                  <a:ahLst/>
                  <a:cxnLst>
                    <a:cxn ang="0">
                      <a:pos x="connsiteX0" y="connsiteY0"/>
                    </a:cxn>
                    <a:cxn ang="0">
                      <a:pos x="connsiteX1" y="connsiteY1"/>
                    </a:cxn>
                  </a:cxnLst>
                  <a:rect l="l" t="t" r="r" b="b"/>
                  <a:pathLst>
                    <a:path w="60637" h="16381">
                      <a:moveTo>
                        <a:pt x="0" y="0"/>
                      </a:moveTo>
                      <a:lnTo>
                        <a:pt x="60638"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456" name="Freeform 102">
                  <a:extLst>
                    <a:ext uri="{FF2B5EF4-FFF2-40B4-BE49-F238E27FC236}">
                      <a16:creationId xmlns:a16="http://schemas.microsoft.com/office/drawing/2014/main" id="{8B092DAA-80BA-CB77-2698-19BA236B98D5}"/>
                    </a:ext>
                  </a:extLst>
                </p:cNvPr>
                <p:cNvSpPr/>
                <p:nvPr/>
              </p:nvSpPr>
              <p:spPr>
                <a:xfrm>
                  <a:off x="8730081" y="3964928"/>
                  <a:ext cx="16388" cy="58971"/>
                </a:xfrm>
                <a:custGeom>
                  <a:avLst/>
                  <a:gdLst>
                    <a:gd name="connsiteX0" fmla="*/ 0 w 16388"/>
                    <a:gd name="connsiteY0" fmla="*/ 0 h 58971"/>
                    <a:gd name="connsiteX1" fmla="*/ 0 w 16388"/>
                    <a:gd name="connsiteY1" fmla="*/ 58972 h 58971"/>
                  </a:gdLst>
                  <a:ahLst/>
                  <a:cxnLst>
                    <a:cxn ang="0">
                      <a:pos x="connsiteX0" y="connsiteY0"/>
                    </a:cxn>
                    <a:cxn ang="0">
                      <a:pos x="connsiteX1" y="connsiteY1"/>
                    </a:cxn>
                  </a:cxnLst>
                  <a:rect l="l" t="t" r="r" b="b"/>
                  <a:pathLst>
                    <a:path w="16388" h="58971">
                      <a:moveTo>
                        <a:pt x="0" y="0"/>
                      </a:moveTo>
                      <a:lnTo>
                        <a:pt x="0" y="58972"/>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sp>
            <p:nvSpPr>
              <p:cNvPr id="448" name="Freeform 103">
                <a:extLst>
                  <a:ext uri="{FF2B5EF4-FFF2-40B4-BE49-F238E27FC236}">
                    <a16:creationId xmlns:a16="http://schemas.microsoft.com/office/drawing/2014/main" id="{CFC9BE95-EA31-2FA5-95D5-8381FD5CCA4A}"/>
                  </a:ext>
                </a:extLst>
              </p:cNvPr>
              <p:cNvSpPr/>
              <p:nvPr/>
            </p:nvSpPr>
            <p:spPr>
              <a:xfrm>
                <a:off x="2908884" y="1050735"/>
                <a:ext cx="5960498" cy="3644788"/>
              </a:xfrm>
              <a:custGeom>
                <a:avLst/>
                <a:gdLst>
                  <a:gd name="connsiteX0" fmla="*/ 0 w 5960498"/>
                  <a:gd name="connsiteY0" fmla="*/ 0 h 3644788"/>
                  <a:gd name="connsiteX1" fmla="*/ 455600 w 5960498"/>
                  <a:gd name="connsiteY1" fmla="*/ 0 h 3644788"/>
                  <a:gd name="connsiteX2" fmla="*/ 455600 w 5960498"/>
                  <a:gd name="connsiteY2" fmla="*/ 221144 h 3644788"/>
                  <a:gd name="connsiteX3" fmla="*/ 594903 w 5960498"/>
                  <a:gd name="connsiteY3" fmla="*/ 221144 h 3644788"/>
                  <a:gd name="connsiteX4" fmla="*/ 594903 w 5960498"/>
                  <a:gd name="connsiteY4" fmla="*/ 429184 h 3644788"/>
                  <a:gd name="connsiteX5" fmla="*/ 735844 w 5960498"/>
                  <a:gd name="connsiteY5" fmla="*/ 429184 h 3644788"/>
                  <a:gd name="connsiteX6" fmla="*/ 735844 w 5960498"/>
                  <a:gd name="connsiteY6" fmla="*/ 648690 h 3644788"/>
                  <a:gd name="connsiteX7" fmla="*/ 1414328 w 5960498"/>
                  <a:gd name="connsiteY7" fmla="*/ 648690 h 3644788"/>
                  <a:gd name="connsiteX8" fmla="*/ 1414328 w 5960498"/>
                  <a:gd name="connsiteY8" fmla="*/ 858368 h 3644788"/>
                  <a:gd name="connsiteX9" fmla="*/ 1560186 w 5960498"/>
                  <a:gd name="connsiteY9" fmla="*/ 858368 h 3644788"/>
                  <a:gd name="connsiteX10" fmla="*/ 1560186 w 5960498"/>
                  <a:gd name="connsiteY10" fmla="*/ 1079513 h 3644788"/>
                  <a:gd name="connsiteX11" fmla="*/ 1704405 w 5960498"/>
                  <a:gd name="connsiteY11" fmla="*/ 1079513 h 3644788"/>
                  <a:gd name="connsiteX12" fmla="*/ 1704405 w 5960498"/>
                  <a:gd name="connsiteY12" fmla="*/ 1294105 h 3644788"/>
                  <a:gd name="connsiteX13" fmla="*/ 2007592 w 5960498"/>
                  <a:gd name="connsiteY13" fmla="*/ 1294105 h 3644788"/>
                  <a:gd name="connsiteX14" fmla="*/ 2007592 w 5960498"/>
                  <a:gd name="connsiteY14" fmla="*/ 1510335 h 3644788"/>
                  <a:gd name="connsiteX15" fmla="*/ 2101006 w 5960498"/>
                  <a:gd name="connsiteY15" fmla="*/ 1510335 h 3644788"/>
                  <a:gd name="connsiteX16" fmla="*/ 2101006 w 5960498"/>
                  <a:gd name="connsiteY16" fmla="*/ 1934605 h 3644788"/>
                  <a:gd name="connsiteX17" fmla="*/ 2882738 w 5960498"/>
                  <a:gd name="connsiteY17" fmla="*/ 1934605 h 3644788"/>
                  <a:gd name="connsiteX18" fmla="*/ 2882738 w 5960498"/>
                  <a:gd name="connsiteY18" fmla="*/ 2154111 h 3644788"/>
                  <a:gd name="connsiteX19" fmla="*/ 3259674 w 5960498"/>
                  <a:gd name="connsiteY19" fmla="*/ 2154111 h 3644788"/>
                  <a:gd name="connsiteX20" fmla="*/ 3259674 w 5960498"/>
                  <a:gd name="connsiteY20" fmla="*/ 2363789 h 3644788"/>
                  <a:gd name="connsiteX21" fmla="*/ 3564500 w 5960498"/>
                  <a:gd name="connsiteY21" fmla="*/ 2363789 h 3644788"/>
                  <a:gd name="connsiteX22" fmla="*/ 3564500 w 5960498"/>
                  <a:gd name="connsiteY22" fmla="*/ 2578381 h 3644788"/>
                  <a:gd name="connsiteX23" fmla="*/ 5204990 w 5960498"/>
                  <a:gd name="connsiteY23" fmla="*/ 2578381 h 3644788"/>
                  <a:gd name="connsiteX24" fmla="*/ 5204990 w 5960498"/>
                  <a:gd name="connsiteY24" fmla="*/ 2943679 h 3644788"/>
                  <a:gd name="connsiteX25" fmla="*/ 5960499 w 5960498"/>
                  <a:gd name="connsiteY25" fmla="*/ 2943679 h 3644788"/>
                  <a:gd name="connsiteX26" fmla="*/ 5960499 w 5960498"/>
                  <a:gd name="connsiteY26" fmla="*/ 3644788 h 36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60498" h="3644788">
                    <a:moveTo>
                      <a:pt x="0" y="0"/>
                    </a:moveTo>
                    <a:lnTo>
                      <a:pt x="455600" y="0"/>
                    </a:lnTo>
                    <a:lnTo>
                      <a:pt x="455600" y="221144"/>
                    </a:lnTo>
                    <a:lnTo>
                      <a:pt x="594903" y="221144"/>
                    </a:lnTo>
                    <a:lnTo>
                      <a:pt x="594903" y="429184"/>
                    </a:lnTo>
                    <a:lnTo>
                      <a:pt x="735844" y="429184"/>
                    </a:lnTo>
                    <a:lnTo>
                      <a:pt x="735844" y="648690"/>
                    </a:lnTo>
                    <a:lnTo>
                      <a:pt x="1414328" y="648690"/>
                    </a:lnTo>
                    <a:lnTo>
                      <a:pt x="1414328" y="858368"/>
                    </a:lnTo>
                    <a:lnTo>
                      <a:pt x="1560186" y="858368"/>
                    </a:lnTo>
                    <a:lnTo>
                      <a:pt x="1560186" y="1079513"/>
                    </a:lnTo>
                    <a:lnTo>
                      <a:pt x="1704405" y="1079513"/>
                    </a:lnTo>
                    <a:lnTo>
                      <a:pt x="1704405" y="1294105"/>
                    </a:lnTo>
                    <a:lnTo>
                      <a:pt x="2007592" y="1294105"/>
                    </a:lnTo>
                    <a:lnTo>
                      <a:pt x="2007592" y="1510335"/>
                    </a:lnTo>
                    <a:lnTo>
                      <a:pt x="2101006" y="1510335"/>
                    </a:lnTo>
                    <a:lnTo>
                      <a:pt x="2101006" y="1934605"/>
                    </a:lnTo>
                    <a:lnTo>
                      <a:pt x="2882738" y="1934605"/>
                    </a:lnTo>
                    <a:lnTo>
                      <a:pt x="2882738" y="2154111"/>
                    </a:lnTo>
                    <a:lnTo>
                      <a:pt x="3259674" y="2154111"/>
                    </a:lnTo>
                    <a:lnTo>
                      <a:pt x="3259674" y="2363789"/>
                    </a:lnTo>
                    <a:lnTo>
                      <a:pt x="3564500" y="2363789"/>
                    </a:lnTo>
                    <a:lnTo>
                      <a:pt x="3564500" y="2578381"/>
                    </a:lnTo>
                    <a:lnTo>
                      <a:pt x="5204990" y="2578381"/>
                    </a:lnTo>
                    <a:lnTo>
                      <a:pt x="5204990" y="2943679"/>
                    </a:lnTo>
                    <a:lnTo>
                      <a:pt x="5960499" y="2943679"/>
                    </a:lnTo>
                    <a:lnTo>
                      <a:pt x="5960499" y="3644788"/>
                    </a:lnTo>
                  </a:path>
                </a:pathLst>
              </a:custGeom>
              <a:noFill/>
              <a:ln w="16382" cap="flat">
                <a:solidFill>
                  <a:schemeClr val="bg1">
                    <a:lumMod val="50000"/>
                  </a:schemeClr>
                </a:solidFill>
                <a:custDash>
                  <a:ds d="550470" sp="183487"/>
                </a:custDash>
                <a:miter/>
              </a:ln>
            </p:spPr>
            <p:txBody>
              <a:bodyPr rtlCol="0" anchor="ctr"/>
              <a:lstStyle/>
              <a:p>
                <a:pPr defTabSz="914081"/>
                <a:endParaRPr lang="en-US">
                  <a:solidFill>
                    <a:srgbClr val="002557"/>
                  </a:solidFill>
                  <a:latin typeface="Arial" panose="020B0604020202020204"/>
                </a:endParaRPr>
              </a:p>
            </p:txBody>
          </p:sp>
          <p:grpSp>
            <p:nvGrpSpPr>
              <p:cNvPr id="449" name="Graphic 3">
                <a:extLst>
                  <a:ext uri="{FF2B5EF4-FFF2-40B4-BE49-F238E27FC236}">
                    <a16:creationId xmlns:a16="http://schemas.microsoft.com/office/drawing/2014/main" id="{0816841C-F898-976B-CD9D-DB578669B1DC}"/>
                  </a:ext>
                </a:extLst>
              </p:cNvPr>
              <p:cNvGrpSpPr/>
              <p:nvPr/>
            </p:nvGrpSpPr>
            <p:grpSpPr>
              <a:xfrm>
                <a:off x="2907245" y="1019611"/>
                <a:ext cx="60637" cy="60609"/>
                <a:chOff x="2907245" y="1019611"/>
                <a:chExt cx="60637" cy="60609"/>
              </a:xfrm>
            </p:grpSpPr>
            <p:sp>
              <p:nvSpPr>
                <p:cNvPr id="453" name="Freeform 105">
                  <a:extLst>
                    <a:ext uri="{FF2B5EF4-FFF2-40B4-BE49-F238E27FC236}">
                      <a16:creationId xmlns:a16="http://schemas.microsoft.com/office/drawing/2014/main" id="{29E521ED-6763-900B-B214-BCA2FC64597E}"/>
                    </a:ext>
                  </a:extLst>
                </p:cNvPr>
                <p:cNvSpPr/>
                <p:nvPr/>
              </p:nvSpPr>
              <p:spPr>
                <a:xfrm>
                  <a:off x="2907245" y="1049097"/>
                  <a:ext cx="60637" cy="16381"/>
                </a:xfrm>
                <a:custGeom>
                  <a:avLst/>
                  <a:gdLst>
                    <a:gd name="connsiteX0" fmla="*/ 0 w 60637"/>
                    <a:gd name="connsiteY0" fmla="*/ 0 h 16381"/>
                    <a:gd name="connsiteX1" fmla="*/ 60637 w 60637"/>
                    <a:gd name="connsiteY1" fmla="*/ 0 h 16381"/>
                  </a:gdLst>
                  <a:ahLst/>
                  <a:cxnLst>
                    <a:cxn ang="0">
                      <a:pos x="connsiteX0" y="connsiteY0"/>
                    </a:cxn>
                    <a:cxn ang="0">
                      <a:pos x="connsiteX1" y="connsiteY1"/>
                    </a:cxn>
                  </a:cxnLst>
                  <a:rect l="l" t="t" r="r" b="b"/>
                  <a:pathLst>
                    <a:path w="60637" h="16381">
                      <a:moveTo>
                        <a:pt x="0" y="0"/>
                      </a:moveTo>
                      <a:lnTo>
                        <a:pt x="60637" y="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sp>
              <p:nvSpPr>
                <p:cNvPr id="454" name="Freeform 106">
                  <a:extLst>
                    <a:ext uri="{FF2B5EF4-FFF2-40B4-BE49-F238E27FC236}">
                      <a16:creationId xmlns:a16="http://schemas.microsoft.com/office/drawing/2014/main" id="{23FDEEDF-980F-DF24-AF25-5FE603887F92}"/>
                    </a:ext>
                  </a:extLst>
                </p:cNvPr>
                <p:cNvSpPr/>
                <p:nvPr/>
              </p:nvSpPr>
              <p:spPr>
                <a:xfrm>
                  <a:off x="2938383" y="1019611"/>
                  <a:ext cx="16388" cy="60609"/>
                </a:xfrm>
                <a:custGeom>
                  <a:avLst/>
                  <a:gdLst>
                    <a:gd name="connsiteX0" fmla="*/ 0 w 16388"/>
                    <a:gd name="connsiteY0" fmla="*/ 0 h 60609"/>
                    <a:gd name="connsiteX1" fmla="*/ 0 w 16388"/>
                    <a:gd name="connsiteY1" fmla="*/ 60610 h 60609"/>
                  </a:gdLst>
                  <a:ahLst/>
                  <a:cxnLst>
                    <a:cxn ang="0">
                      <a:pos x="connsiteX0" y="connsiteY0"/>
                    </a:cxn>
                    <a:cxn ang="0">
                      <a:pos x="connsiteX1" y="connsiteY1"/>
                    </a:cxn>
                  </a:cxnLst>
                  <a:rect l="l" t="t" r="r" b="b"/>
                  <a:pathLst>
                    <a:path w="16388" h="60609">
                      <a:moveTo>
                        <a:pt x="0" y="0"/>
                      </a:moveTo>
                      <a:lnTo>
                        <a:pt x="0" y="60610"/>
                      </a:lnTo>
                    </a:path>
                  </a:pathLst>
                </a:custGeom>
                <a:ln w="16382" cap="sq">
                  <a:solidFill>
                    <a:srgbClr val="A3A5A8"/>
                  </a:solidFill>
                  <a:prstDash val="solid"/>
                  <a:miter/>
                </a:ln>
              </p:spPr>
              <p:txBody>
                <a:bodyPr rtlCol="0" anchor="ctr"/>
                <a:lstStyle/>
                <a:p>
                  <a:pPr defTabSz="914081"/>
                  <a:endParaRPr lang="en-US">
                    <a:solidFill>
                      <a:srgbClr val="002557"/>
                    </a:solidFill>
                    <a:latin typeface="Arial" panose="020B0604020202020204"/>
                  </a:endParaRPr>
                </a:p>
              </p:txBody>
            </p:sp>
          </p:grpSp>
          <p:grpSp>
            <p:nvGrpSpPr>
              <p:cNvPr id="450" name="Graphic 3">
                <a:extLst>
                  <a:ext uri="{FF2B5EF4-FFF2-40B4-BE49-F238E27FC236}">
                    <a16:creationId xmlns:a16="http://schemas.microsoft.com/office/drawing/2014/main" id="{CC0AC161-78DB-5985-C100-213EAA84DF58}"/>
                  </a:ext>
                </a:extLst>
              </p:cNvPr>
              <p:cNvGrpSpPr/>
              <p:nvPr/>
            </p:nvGrpSpPr>
            <p:grpSpPr>
              <a:xfrm>
                <a:off x="5272106" y="2030323"/>
                <a:ext cx="58998" cy="58971"/>
                <a:chOff x="5272106" y="2030323"/>
                <a:chExt cx="58998" cy="58971"/>
              </a:xfrm>
            </p:grpSpPr>
            <p:sp>
              <p:nvSpPr>
                <p:cNvPr id="451" name="Freeform 108">
                  <a:extLst>
                    <a:ext uri="{FF2B5EF4-FFF2-40B4-BE49-F238E27FC236}">
                      <a16:creationId xmlns:a16="http://schemas.microsoft.com/office/drawing/2014/main" id="{CDA413EA-BAC6-8815-DE24-030A4176DB55}"/>
                    </a:ext>
                  </a:extLst>
                </p:cNvPr>
                <p:cNvSpPr/>
                <p:nvPr/>
              </p:nvSpPr>
              <p:spPr>
                <a:xfrm>
                  <a:off x="5272106" y="2059809"/>
                  <a:ext cx="58998" cy="16381"/>
                </a:xfrm>
                <a:custGeom>
                  <a:avLst/>
                  <a:gdLst>
                    <a:gd name="connsiteX0" fmla="*/ 0 w 58998"/>
                    <a:gd name="connsiteY0" fmla="*/ 0 h 16381"/>
                    <a:gd name="connsiteX1" fmla="*/ 58999 w 58998"/>
                    <a:gd name="connsiteY1" fmla="*/ 0 h 16381"/>
                  </a:gdLst>
                  <a:ahLst/>
                  <a:cxnLst>
                    <a:cxn ang="0">
                      <a:pos x="connsiteX0" y="connsiteY0"/>
                    </a:cxn>
                    <a:cxn ang="0">
                      <a:pos x="connsiteX1" y="connsiteY1"/>
                    </a:cxn>
                  </a:cxnLst>
                  <a:rect l="l" t="t" r="r" b="b"/>
                  <a:pathLst>
                    <a:path w="58998" h="16381">
                      <a:moveTo>
                        <a:pt x="0" y="0"/>
                      </a:moveTo>
                      <a:lnTo>
                        <a:pt x="58999" y="0"/>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sp>
              <p:nvSpPr>
                <p:cNvPr id="452" name="Freeform 109">
                  <a:extLst>
                    <a:ext uri="{FF2B5EF4-FFF2-40B4-BE49-F238E27FC236}">
                      <a16:creationId xmlns:a16="http://schemas.microsoft.com/office/drawing/2014/main" id="{E1605859-2741-8148-46EC-B33E32F00865}"/>
                    </a:ext>
                  </a:extLst>
                </p:cNvPr>
                <p:cNvSpPr/>
                <p:nvPr/>
              </p:nvSpPr>
              <p:spPr>
                <a:xfrm>
                  <a:off x="5301605" y="2030323"/>
                  <a:ext cx="16388" cy="58971"/>
                </a:xfrm>
                <a:custGeom>
                  <a:avLst/>
                  <a:gdLst>
                    <a:gd name="connsiteX0" fmla="*/ 0 w 16388"/>
                    <a:gd name="connsiteY0" fmla="*/ 0 h 58971"/>
                    <a:gd name="connsiteX1" fmla="*/ 0 w 16388"/>
                    <a:gd name="connsiteY1" fmla="*/ 58972 h 58971"/>
                  </a:gdLst>
                  <a:ahLst/>
                  <a:cxnLst>
                    <a:cxn ang="0">
                      <a:pos x="connsiteX0" y="connsiteY0"/>
                    </a:cxn>
                    <a:cxn ang="0">
                      <a:pos x="connsiteX1" y="connsiteY1"/>
                    </a:cxn>
                  </a:cxnLst>
                  <a:rect l="l" t="t" r="r" b="b"/>
                  <a:pathLst>
                    <a:path w="16388" h="58971">
                      <a:moveTo>
                        <a:pt x="0" y="0"/>
                      </a:moveTo>
                      <a:lnTo>
                        <a:pt x="0" y="58972"/>
                      </a:lnTo>
                    </a:path>
                  </a:pathLst>
                </a:custGeom>
                <a:ln w="16382" cap="sq">
                  <a:solidFill>
                    <a:srgbClr val="00529C"/>
                  </a:solidFill>
                  <a:prstDash val="solid"/>
                  <a:miter/>
                </a:ln>
              </p:spPr>
              <p:txBody>
                <a:bodyPr rtlCol="0" anchor="ctr"/>
                <a:lstStyle/>
                <a:p>
                  <a:pPr defTabSz="914081"/>
                  <a:endParaRPr lang="en-US">
                    <a:solidFill>
                      <a:srgbClr val="002557"/>
                    </a:solidFill>
                    <a:latin typeface="Arial" panose="020B0604020202020204"/>
                  </a:endParaRPr>
                </a:p>
              </p:txBody>
            </p:sp>
          </p:grpSp>
        </p:grpSp>
        <p:grpSp>
          <p:nvGrpSpPr>
            <p:cNvPr id="3" name="Group 2">
              <a:extLst>
                <a:ext uri="{FF2B5EF4-FFF2-40B4-BE49-F238E27FC236}">
                  <a16:creationId xmlns:a16="http://schemas.microsoft.com/office/drawing/2014/main" id="{D0B96DE7-7FB8-5785-3738-1F9FBC27285B}"/>
                </a:ext>
              </a:extLst>
            </p:cNvPr>
            <p:cNvGrpSpPr/>
            <p:nvPr/>
          </p:nvGrpSpPr>
          <p:grpSpPr>
            <a:xfrm>
              <a:off x="13551657" y="10149927"/>
              <a:ext cx="10282427" cy="769750"/>
              <a:chOff x="13551657" y="10149927"/>
              <a:chExt cx="10282427" cy="769750"/>
            </a:xfrm>
          </p:grpSpPr>
          <p:sp>
            <p:nvSpPr>
              <p:cNvPr id="394" name="TextBox 393">
                <a:extLst>
                  <a:ext uri="{FF2B5EF4-FFF2-40B4-BE49-F238E27FC236}">
                    <a16:creationId xmlns:a16="http://schemas.microsoft.com/office/drawing/2014/main" id="{3F84ED92-F0DF-B88C-A0FE-6CF69ABC5A84}"/>
                  </a:ext>
                </a:extLst>
              </p:cNvPr>
              <p:cNvSpPr txBox="1"/>
              <p:nvPr/>
            </p:nvSpPr>
            <p:spPr>
              <a:xfrm>
                <a:off x="13551657"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0</a:t>
                </a:r>
              </a:p>
            </p:txBody>
          </p:sp>
          <p:sp>
            <p:nvSpPr>
              <p:cNvPr id="395" name="TextBox 394">
                <a:extLst>
                  <a:ext uri="{FF2B5EF4-FFF2-40B4-BE49-F238E27FC236}">
                    <a16:creationId xmlns:a16="http://schemas.microsoft.com/office/drawing/2014/main" id="{4B4B8129-A6B5-37DA-0AF8-A1C82201F207}"/>
                  </a:ext>
                </a:extLst>
              </p:cNvPr>
              <p:cNvSpPr txBox="1"/>
              <p:nvPr/>
            </p:nvSpPr>
            <p:spPr>
              <a:xfrm>
                <a:off x="13900184"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a:t>
                </a:r>
              </a:p>
            </p:txBody>
          </p:sp>
          <p:sp>
            <p:nvSpPr>
              <p:cNvPr id="396" name="TextBox 395">
                <a:extLst>
                  <a:ext uri="{FF2B5EF4-FFF2-40B4-BE49-F238E27FC236}">
                    <a16:creationId xmlns:a16="http://schemas.microsoft.com/office/drawing/2014/main" id="{6ADC8D1E-5699-A2E8-F384-4B956B5BCC5A}"/>
                  </a:ext>
                </a:extLst>
              </p:cNvPr>
              <p:cNvSpPr txBox="1"/>
              <p:nvPr/>
            </p:nvSpPr>
            <p:spPr>
              <a:xfrm>
                <a:off x="14248632"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a:t>
                </a:r>
              </a:p>
            </p:txBody>
          </p:sp>
          <p:sp>
            <p:nvSpPr>
              <p:cNvPr id="397" name="TextBox 396">
                <a:extLst>
                  <a:ext uri="{FF2B5EF4-FFF2-40B4-BE49-F238E27FC236}">
                    <a16:creationId xmlns:a16="http://schemas.microsoft.com/office/drawing/2014/main" id="{AFC71FA4-7F91-9A0E-3022-33054E3664F8}"/>
                  </a:ext>
                </a:extLst>
              </p:cNvPr>
              <p:cNvSpPr txBox="1"/>
              <p:nvPr/>
            </p:nvSpPr>
            <p:spPr>
              <a:xfrm>
                <a:off x="14597191"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3</a:t>
                </a:r>
              </a:p>
            </p:txBody>
          </p:sp>
          <p:sp>
            <p:nvSpPr>
              <p:cNvPr id="398" name="TextBox 397">
                <a:extLst>
                  <a:ext uri="{FF2B5EF4-FFF2-40B4-BE49-F238E27FC236}">
                    <a16:creationId xmlns:a16="http://schemas.microsoft.com/office/drawing/2014/main" id="{5CC16113-E62F-7260-CA60-5ED9025F609B}"/>
                  </a:ext>
                </a:extLst>
              </p:cNvPr>
              <p:cNvSpPr txBox="1"/>
              <p:nvPr/>
            </p:nvSpPr>
            <p:spPr>
              <a:xfrm>
                <a:off x="14941790"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4</a:t>
                </a:r>
              </a:p>
            </p:txBody>
          </p:sp>
          <p:sp>
            <p:nvSpPr>
              <p:cNvPr id="399" name="TextBox 398">
                <a:extLst>
                  <a:ext uri="{FF2B5EF4-FFF2-40B4-BE49-F238E27FC236}">
                    <a16:creationId xmlns:a16="http://schemas.microsoft.com/office/drawing/2014/main" id="{9FF584BC-06F4-799E-6ABA-E14AC5E87A0A}"/>
                  </a:ext>
                </a:extLst>
              </p:cNvPr>
              <p:cNvSpPr txBox="1"/>
              <p:nvPr/>
            </p:nvSpPr>
            <p:spPr>
              <a:xfrm>
                <a:off x="15296458"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5</a:t>
                </a:r>
              </a:p>
            </p:txBody>
          </p:sp>
          <p:sp>
            <p:nvSpPr>
              <p:cNvPr id="400" name="TextBox 399">
                <a:extLst>
                  <a:ext uri="{FF2B5EF4-FFF2-40B4-BE49-F238E27FC236}">
                    <a16:creationId xmlns:a16="http://schemas.microsoft.com/office/drawing/2014/main" id="{E49B87D5-B482-5C58-8D3D-52CE9BD3B806}"/>
                  </a:ext>
                </a:extLst>
              </p:cNvPr>
              <p:cNvSpPr txBox="1"/>
              <p:nvPr/>
            </p:nvSpPr>
            <p:spPr>
              <a:xfrm>
                <a:off x="15651126"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6</a:t>
                </a:r>
              </a:p>
            </p:txBody>
          </p:sp>
          <p:sp>
            <p:nvSpPr>
              <p:cNvPr id="401" name="TextBox 400">
                <a:extLst>
                  <a:ext uri="{FF2B5EF4-FFF2-40B4-BE49-F238E27FC236}">
                    <a16:creationId xmlns:a16="http://schemas.microsoft.com/office/drawing/2014/main" id="{8BBBEC8E-2E07-523D-2979-169D1B307D55}"/>
                  </a:ext>
                </a:extLst>
              </p:cNvPr>
              <p:cNvSpPr txBox="1"/>
              <p:nvPr/>
            </p:nvSpPr>
            <p:spPr>
              <a:xfrm>
                <a:off x="15991271"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7</a:t>
                </a:r>
              </a:p>
            </p:txBody>
          </p:sp>
          <p:sp>
            <p:nvSpPr>
              <p:cNvPr id="402" name="TextBox 401">
                <a:extLst>
                  <a:ext uri="{FF2B5EF4-FFF2-40B4-BE49-F238E27FC236}">
                    <a16:creationId xmlns:a16="http://schemas.microsoft.com/office/drawing/2014/main" id="{8469F183-72E6-CA8F-65B8-9F6A4F8DFEBD}"/>
                  </a:ext>
                </a:extLst>
              </p:cNvPr>
              <p:cNvSpPr txBox="1"/>
              <p:nvPr/>
            </p:nvSpPr>
            <p:spPr>
              <a:xfrm>
                <a:off x="16339828"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8</a:t>
                </a:r>
              </a:p>
            </p:txBody>
          </p:sp>
          <p:sp>
            <p:nvSpPr>
              <p:cNvPr id="403" name="TextBox 402">
                <a:extLst>
                  <a:ext uri="{FF2B5EF4-FFF2-40B4-BE49-F238E27FC236}">
                    <a16:creationId xmlns:a16="http://schemas.microsoft.com/office/drawing/2014/main" id="{048642FA-F2C8-C2F0-E6AC-49A5B53C29F7}"/>
                  </a:ext>
                </a:extLst>
              </p:cNvPr>
              <p:cNvSpPr txBox="1"/>
              <p:nvPr/>
            </p:nvSpPr>
            <p:spPr>
              <a:xfrm>
                <a:off x="16703591" y="10149927"/>
                <a:ext cx="468781"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9</a:t>
                </a:r>
              </a:p>
            </p:txBody>
          </p:sp>
          <p:sp>
            <p:nvSpPr>
              <p:cNvPr id="404" name="TextBox 403">
                <a:extLst>
                  <a:ext uri="{FF2B5EF4-FFF2-40B4-BE49-F238E27FC236}">
                    <a16:creationId xmlns:a16="http://schemas.microsoft.com/office/drawing/2014/main" id="{DE54A3CA-5DFF-3301-FAC1-1CA57E648EC7}"/>
                  </a:ext>
                </a:extLst>
              </p:cNvPr>
              <p:cNvSpPr txBox="1"/>
              <p:nvPr/>
            </p:nvSpPr>
            <p:spPr>
              <a:xfrm>
                <a:off x="16986746" y="10149927"/>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10</a:t>
                </a:r>
              </a:p>
            </p:txBody>
          </p:sp>
          <p:sp>
            <p:nvSpPr>
              <p:cNvPr id="405" name="TextBox 404">
                <a:extLst>
                  <a:ext uri="{FF2B5EF4-FFF2-40B4-BE49-F238E27FC236}">
                    <a16:creationId xmlns:a16="http://schemas.microsoft.com/office/drawing/2014/main" id="{6808D315-D4CC-6CEB-9358-989307B85043}"/>
                  </a:ext>
                </a:extLst>
              </p:cNvPr>
              <p:cNvSpPr txBox="1"/>
              <p:nvPr/>
            </p:nvSpPr>
            <p:spPr>
              <a:xfrm>
                <a:off x="17341278"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11</a:t>
                </a:r>
              </a:p>
            </p:txBody>
          </p:sp>
          <p:sp>
            <p:nvSpPr>
              <p:cNvPr id="406" name="TextBox 405">
                <a:extLst>
                  <a:ext uri="{FF2B5EF4-FFF2-40B4-BE49-F238E27FC236}">
                    <a16:creationId xmlns:a16="http://schemas.microsoft.com/office/drawing/2014/main" id="{6F323288-3F4B-954C-C5CC-B252B5D812B7}"/>
                  </a:ext>
                </a:extLst>
              </p:cNvPr>
              <p:cNvSpPr txBox="1"/>
              <p:nvPr/>
            </p:nvSpPr>
            <p:spPr>
              <a:xfrm>
                <a:off x="17689838"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12</a:t>
                </a:r>
              </a:p>
            </p:txBody>
          </p:sp>
          <p:sp>
            <p:nvSpPr>
              <p:cNvPr id="407" name="TextBox 406">
                <a:extLst>
                  <a:ext uri="{FF2B5EF4-FFF2-40B4-BE49-F238E27FC236}">
                    <a16:creationId xmlns:a16="http://schemas.microsoft.com/office/drawing/2014/main" id="{629FEF64-0B9E-CD4B-42D7-5BBEF22FD8DF}"/>
                  </a:ext>
                </a:extLst>
              </p:cNvPr>
              <p:cNvSpPr txBox="1"/>
              <p:nvPr/>
            </p:nvSpPr>
            <p:spPr>
              <a:xfrm>
                <a:off x="18038193"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13</a:t>
                </a:r>
              </a:p>
            </p:txBody>
          </p:sp>
          <p:sp>
            <p:nvSpPr>
              <p:cNvPr id="408" name="TextBox 407">
                <a:extLst>
                  <a:ext uri="{FF2B5EF4-FFF2-40B4-BE49-F238E27FC236}">
                    <a16:creationId xmlns:a16="http://schemas.microsoft.com/office/drawing/2014/main" id="{9F0540CF-AF21-C756-6FA9-60A72CAC724A}"/>
                  </a:ext>
                </a:extLst>
              </p:cNvPr>
              <p:cNvSpPr txBox="1"/>
              <p:nvPr/>
            </p:nvSpPr>
            <p:spPr>
              <a:xfrm>
                <a:off x="18386777" y="10149927"/>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14</a:t>
                </a:r>
              </a:p>
            </p:txBody>
          </p:sp>
          <p:sp>
            <p:nvSpPr>
              <p:cNvPr id="409" name="TextBox 408">
                <a:extLst>
                  <a:ext uri="{FF2B5EF4-FFF2-40B4-BE49-F238E27FC236}">
                    <a16:creationId xmlns:a16="http://schemas.microsoft.com/office/drawing/2014/main" id="{BCACF407-E260-C9C4-5CA7-9C4B87015774}"/>
                  </a:ext>
                </a:extLst>
              </p:cNvPr>
              <p:cNvSpPr txBox="1"/>
              <p:nvPr/>
            </p:nvSpPr>
            <p:spPr>
              <a:xfrm>
                <a:off x="18735336"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15</a:t>
                </a:r>
              </a:p>
            </p:txBody>
          </p:sp>
          <p:sp>
            <p:nvSpPr>
              <p:cNvPr id="410" name="TextBox 409">
                <a:extLst>
                  <a:ext uri="{FF2B5EF4-FFF2-40B4-BE49-F238E27FC236}">
                    <a16:creationId xmlns:a16="http://schemas.microsoft.com/office/drawing/2014/main" id="{FE5B7184-4749-9111-FBC2-9097D907B99B}"/>
                  </a:ext>
                </a:extLst>
              </p:cNvPr>
              <p:cNvSpPr txBox="1"/>
              <p:nvPr/>
            </p:nvSpPr>
            <p:spPr>
              <a:xfrm>
                <a:off x="19083713"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16</a:t>
                </a:r>
              </a:p>
            </p:txBody>
          </p:sp>
          <p:sp>
            <p:nvSpPr>
              <p:cNvPr id="411" name="TextBox 410">
                <a:extLst>
                  <a:ext uri="{FF2B5EF4-FFF2-40B4-BE49-F238E27FC236}">
                    <a16:creationId xmlns:a16="http://schemas.microsoft.com/office/drawing/2014/main" id="{43E1D4C3-DAE4-4295-715B-EC6B98E74B62}"/>
                  </a:ext>
                </a:extLst>
              </p:cNvPr>
              <p:cNvSpPr txBox="1"/>
              <p:nvPr/>
            </p:nvSpPr>
            <p:spPr>
              <a:xfrm>
                <a:off x="19406233" y="10149927"/>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17</a:t>
                </a:r>
              </a:p>
            </p:txBody>
          </p:sp>
          <p:sp>
            <p:nvSpPr>
              <p:cNvPr id="412" name="TextBox 411">
                <a:extLst>
                  <a:ext uri="{FF2B5EF4-FFF2-40B4-BE49-F238E27FC236}">
                    <a16:creationId xmlns:a16="http://schemas.microsoft.com/office/drawing/2014/main" id="{1CCBB53A-8407-9D14-CB50-8B821C3FEEC5}"/>
                  </a:ext>
                </a:extLst>
              </p:cNvPr>
              <p:cNvSpPr txBox="1"/>
              <p:nvPr/>
            </p:nvSpPr>
            <p:spPr>
              <a:xfrm>
                <a:off x="19780854"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18</a:t>
                </a:r>
              </a:p>
            </p:txBody>
          </p:sp>
          <p:sp>
            <p:nvSpPr>
              <p:cNvPr id="413" name="TextBox 412">
                <a:extLst>
                  <a:ext uri="{FF2B5EF4-FFF2-40B4-BE49-F238E27FC236}">
                    <a16:creationId xmlns:a16="http://schemas.microsoft.com/office/drawing/2014/main" id="{0B9FB740-C590-F1F1-A86E-7B4F22C206BD}"/>
                  </a:ext>
                </a:extLst>
              </p:cNvPr>
              <p:cNvSpPr txBox="1"/>
              <p:nvPr/>
            </p:nvSpPr>
            <p:spPr>
              <a:xfrm>
                <a:off x="20129416"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19</a:t>
                </a:r>
              </a:p>
            </p:txBody>
          </p:sp>
          <p:sp>
            <p:nvSpPr>
              <p:cNvPr id="414" name="TextBox 413">
                <a:extLst>
                  <a:ext uri="{FF2B5EF4-FFF2-40B4-BE49-F238E27FC236}">
                    <a16:creationId xmlns:a16="http://schemas.microsoft.com/office/drawing/2014/main" id="{36CFA561-976B-6B7F-DCF9-C860FD4891E4}"/>
                  </a:ext>
                </a:extLst>
              </p:cNvPr>
              <p:cNvSpPr txBox="1"/>
              <p:nvPr/>
            </p:nvSpPr>
            <p:spPr>
              <a:xfrm>
                <a:off x="20477771"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20</a:t>
                </a:r>
              </a:p>
            </p:txBody>
          </p:sp>
          <p:sp>
            <p:nvSpPr>
              <p:cNvPr id="415" name="TextBox 414">
                <a:extLst>
                  <a:ext uri="{FF2B5EF4-FFF2-40B4-BE49-F238E27FC236}">
                    <a16:creationId xmlns:a16="http://schemas.microsoft.com/office/drawing/2014/main" id="{2D2E333B-AD6C-999D-B9F5-E9E73B1A5832}"/>
                  </a:ext>
                </a:extLst>
              </p:cNvPr>
              <p:cNvSpPr txBox="1"/>
              <p:nvPr/>
            </p:nvSpPr>
            <p:spPr>
              <a:xfrm>
                <a:off x="20842324"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21</a:t>
                </a:r>
              </a:p>
            </p:txBody>
          </p:sp>
          <p:sp>
            <p:nvSpPr>
              <p:cNvPr id="416" name="TextBox 415">
                <a:extLst>
                  <a:ext uri="{FF2B5EF4-FFF2-40B4-BE49-F238E27FC236}">
                    <a16:creationId xmlns:a16="http://schemas.microsoft.com/office/drawing/2014/main" id="{C9BCBC82-309D-3336-FB44-7605B4CE516E}"/>
                  </a:ext>
                </a:extLst>
              </p:cNvPr>
              <p:cNvSpPr txBox="1"/>
              <p:nvPr/>
            </p:nvSpPr>
            <p:spPr>
              <a:xfrm>
                <a:off x="21174912"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22</a:t>
                </a:r>
              </a:p>
            </p:txBody>
          </p:sp>
          <p:sp>
            <p:nvSpPr>
              <p:cNvPr id="417" name="TextBox 416">
                <a:extLst>
                  <a:ext uri="{FF2B5EF4-FFF2-40B4-BE49-F238E27FC236}">
                    <a16:creationId xmlns:a16="http://schemas.microsoft.com/office/drawing/2014/main" id="{01A9FB34-75FB-E163-065C-B009DBC02BCF}"/>
                  </a:ext>
                </a:extLst>
              </p:cNvPr>
              <p:cNvSpPr txBox="1"/>
              <p:nvPr/>
            </p:nvSpPr>
            <p:spPr>
              <a:xfrm>
                <a:off x="21519037"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23</a:t>
                </a:r>
              </a:p>
            </p:txBody>
          </p:sp>
          <p:sp>
            <p:nvSpPr>
              <p:cNvPr id="418" name="TextBox 417">
                <a:extLst>
                  <a:ext uri="{FF2B5EF4-FFF2-40B4-BE49-F238E27FC236}">
                    <a16:creationId xmlns:a16="http://schemas.microsoft.com/office/drawing/2014/main" id="{5D3D990B-BCB5-0A89-2C61-1F7E710B6945}"/>
                  </a:ext>
                </a:extLst>
              </p:cNvPr>
              <p:cNvSpPr txBox="1"/>
              <p:nvPr/>
            </p:nvSpPr>
            <p:spPr>
              <a:xfrm>
                <a:off x="21871848"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24</a:t>
                </a:r>
              </a:p>
            </p:txBody>
          </p:sp>
          <p:sp>
            <p:nvSpPr>
              <p:cNvPr id="419" name="TextBox 418">
                <a:extLst>
                  <a:ext uri="{FF2B5EF4-FFF2-40B4-BE49-F238E27FC236}">
                    <a16:creationId xmlns:a16="http://schemas.microsoft.com/office/drawing/2014/main" id="{17CE5938-FDDA-DEA4-E5F2-ED5F8E2BE86C}"/>
                  </a:ext>
                </a:extLst>
              </p:cNvPr>
              <p:cNvSpPr txBox="1"/>
              <p:nvPr/>
            </p:nvSpPr>
            <p:spPr>
              <a:xfrm>
                <a:off x="22220410"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25</a:t>
                </a:r>
              </a:p>
            </p:txBody>
          </p:sp>
          <p:sp>
            <p:nvSpPr>
              <p:cNvPr id="420" name="TextBox 419">
                <a:extLst>
                  <a:ext uri="{FF2B5EF4-FFF2-40B4-BE49-F238E27FC236}">
                    <a16:creationId xmlns:a16="http://schemas.microsoft.com/office/drawing/2014/main" id="{983EC007-7446-31F1-AE62-581AB58567DD}"/>
                  </a:ext>
                </a:extLst>
              </p:cNvPr>
              <p:cNvSpPr txBox="1"/>
              <p:nvPr/>
            </p:nvSpPr>
            <p:spPr>
              <a:xfrm>
                <a:off x="22568967"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26</a:t>
                </a:r>
              </a:p>
            </p:txBody>
          </p:sp>
          <p:sp>
            <p:nvSpPr>
              <p:cNvPr id="421" name="TextBox 420">
                <a:extLst>
                  <a:ext uri="{FF2B5EF4-FFF2-40B4-BE49-F238E27FC236}">
                    <a16:creationId xmlns:a16="http://schemas.microsoft.com/office/drawing/2014/main" id="{F6991D7C-9B25-5E64-292B-A053A926B3FC}"/>
                  </a:ext>
                </a:extLst>
              </p:cNvPr>
              <p:cNvSpPr txBox="1"/>
              <p:nvPr/>
            </p:nvSpPr>
            <p:spPr>
              <a:xfrm>
                <a:off x="22917347"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27</a:t>
                </a:r>
              </a:p>
            </p:txBody>
          </p:sp>
          <p:sp>
            <p:nvSpPr>
              <p:cNvPr id="422" name="TextBox 421">
                <a:extLst>
                  <a:ext uri="{FF2B5EF4-FFF2-40B4-BE49-F238E27FC236}">
                    <a16:creationId xmlns:a16="http://schemas.microsoft.com/office/drawing/2014/main" id="{EE24D883-663B-D12E-493D-8723E205BD35}"/>
                  </a:ext>
                </a:extLst>
              </p:cNvPr>
              <p:cNvSpPr txBox="1"/>
              <p:nvPr/>
            </p:nvSpPr>
            <p:spPr>
              <a:xfrm>
                <a:off x="23265906" y="1014992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28</a:t>
                </a:r>
              </a:p>
            </p:txBody>
          </p:sp>
          <p:sp>
            <p:nvSpPr>
              <p:cNvPr id="423" name="TextBox 422">
                <a:extLst>
                  <a:ext uri="{FF2B5EF4-FFF2-40B4-BE49-F238E27FC236}">
                    <a16:creationId xmlns:a16="http://schemas.microsoft.com/office/drawing/2014/main" id="{3BC2B80B-5769-2CE7-2A2E-ABA5CCD9FD7E}"/>
                  </a:ext>
                </a:extLst>
              </p:cNvPr>
              <p:cNvSpPr txBox="1"/>
              <p:nvPr/>
            </p:nvSpPr>
            <p:spPr>
              <a:xfrm>
                <a:off x="17618349" y="10457953"/>
                <a:ext cx="1190225" cy="461724"/>
              </a:xfrm>
              <a:prstGeom prst="rect">
                <a:avLst/>
              </a:prstGeom>
              <a:noFill/>
            </p:spPr>
            <p:txBody>
              <a:bodyPr wrap="none" rtlCol="0">
                <a:spAutoFit/>
              </a:bodyPr>
              <a:lstStyle/>
              <a:p>
                <a:pPr defTabSz="914081"/>
                <a:r>
                  <a:rPr lang="en-US" sz="900" b="1" dirty="0">
                    <a:solidFill>
                      <a:srgbClr val="000000"/>
                    </a:solidFill>
                    <a:latin typeface="Helvetica-Bold"/>
                    <a:sym typeface="Helvetica-Bold"/>
                    <a:rtl val="0"/>
                  </a:rPr>
                  <a:t>Months</a:t>
                </a:r>
              </a:p>
            </p:txBody>
          </p:sp>
        </p:grpSp>
        <p:sp>
          <p:nvSpPr>
            <p:cNvPr id="424" name="TextBox 423">
              <a:extLst>
                <a:ext uri="{FF2B5EF4-FFF2-40B4-BE49-F238E27FC236}">
                  <a16:creationId xmlns:a16="http://schemas.microsoft.com/office/drawing/2014/main" id="{B7AAB9E5-CCDC-2A94-6BDE-3CFFD64FD8EE}"/>
                </a:ext>
              </a:extLst>
            </p:cNvPr>
            <p:cNvSpPr txBox="1"/>
            <p:nvPr/>
          </p:nvSpPr>
          <p:spPr>
            <a:xfrm>
              <a:off x="13200962" y="9724817"/>
              <a:ext cx="468781"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0</a:t>
              </a:r>
            </a:p>
          </p:txBody>
        </p:sp>
        <p:sp>
          <p:nvSpPr>
            <p:cNvPr id="425" name="TextBox 424">
              <a:extLst>
                <a:ext uri="{FF2B5EF4-FFF2-40B4-BE49-F238E27FC236}">
                  <a16:creationId xmlns:a16="http://schemas.microsoft.com/office/drawing/2014/main" id="{958E0F1F-7275-4708-FC85-723929900221}"/>
                </a:ext>
              </a:extLst>
            </p:cNvPr>
            <p:cNvSpPr txBox="1"/>
            <p:nvPr/>
          </p:nvSpPr>
          <p:spPr>
            <a:xfrm>
              <a:off x="13112887" y="8557705"/>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20</a:t>
              </a:r>
            </a:p>
          </p:txBody>
        </p:sp>
        <p:sp>
          <p:nvSpPr>
            <p:cNvPr id="426" name="TextBox 425">
              <a:extLst>
                <a:ext uri="{FF2B5EF4-FFF2-40B4-BE49-F238E27FC236}">
                  <a16:creationId xmlns:a16="http://schemas.microsoft.com/office/drawing/2014/main" id="{0144F897-74A6-017A-E920-0DD22D3210A3}"/>
                </a:ext>
              </a:extLst>
            </p:cNvPr>
            <p:cNvSpPr txBox="1"/>
            <p:nvPr/>
          </p:nvSpPr>
          <p:spPr>
            <a:xfrm>
              <a:off x="13112887" y="7390357"/>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40</a:t>
              </a:r>
            </a:p>
          </p:txBody>
        </p:sp>
        <p:sp>
          <p:nvSpPr>
            <p:cNvPr id="427" name="TextBox 426">
              <a:extLst>
                <a:ext uri="{FF2B5EF4-FFF2-40B4-BE49-F238E27FC236}">
                  <a16:creationId xmlns:a16="http://schemas.microsoft.com/office/drawing/2014/main" id="{89937574-B98F-729D-FDD9-A06ADDB29A25}"/>
                </a:ext>
              </a:extLst>
            </p:cNvPr>
            <p:cNvSpPr txBox="1"/>
            <p:nvPr/>
          </p:nvSpPr>
          <p:spPr>
            <a:xfrm>
              <a:off x="13112887" y="6223243"/>
              <a:ext cx="568178" cy="400162"/>
            </a:xfrm>
            <a:prstGeom prst="rect">
              <a:avLst/>
            </a:prstGeom>
            <a:noFill/>
          </p:spPr>
          <p:txBody>
            <a:bodyPr wrap="none" rtlCol="0">
              <a:spAutoFit/>
            </a:bodyPr>
            <a:lstStyle/>
            <a:p>
              <a:pPr defTabSz="914081"/>
              <a:r>
                <a:rPr lang="en-US" sz="700" dirty="0">
                  <a:solidFill>
                    <a:srgbClr val="000000"/>
                  </a:solidFill>
                  <a:latin typeface="Helvetica"/>
                  <a:sym typeface="Helvetica"/>
                  <a:rtl val="0"/>
                </a:rPr>
                <a:t>60</a:t>
              </a:r>
            </a:p>
          </p:txBody>
        </p:sp>
        <p:sp>
          <p:nvSpPr>
            <p:cNvPr id="428" name="TextBox 427">
              <a:extLst>
                <a:ext uri="{FF2B5EF4-FFF2-40B4-BE49-F238E27FC236}">
                  <a16:creationId xmlns:a16="http://schemas.microsoft.com/office/drawing/2014/main" id="{4AFFEEDB-DDB0-B190-9D33-4D7B966A03C5}"/>
                </a:ext>
              </a:extLst>
            </p:cNvPr>
            <p:cNvSpPr txBox="1"/>
            <p:nvPr/>
          </p:nvSpPr>
          <p:spPr>
            <a:xfrm>
              <a:off x="13112887" y="5055903"/>
              <a:ext cx="568178"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80</a:t>
              </a:r>
            </a:p>
          </p:txBody>
        </p:sp>
        <p:sp>
          <p:nvSpPr>
            <p:cNvPr id="429" name="TextBox 428">
              <a:extLst>
                <a:ext uri="{FF2B5EF4-FFF2-40B4-BE49-F238E27FC236}">
                  <a16:creationId xmlns:a16="http://schemas.microsoft.com/office/drawing/2014/main" id="{FF3A8BE9-0608-0B6F-59C2-629E7F5AC8C8}"/>
                </a:ext>
              </a:extLst>
            </p:cNvPr>
            <p:cNvSpPr txBox="1"/>
            <p:nvPr/>
          </p:nvSpPr>
          <p:spPr>
            <a:xfrm>
              <a:off x="13024811" y="3888755"/>
              <a:ext cx="667579" cy="400162"/>
            </a:xfrm>
            <a:prstGeom prst="rect">
              <a:avLst/>
            </a:prstGeom>
            <a:noFill/>
          </p:spPr>
          <p:txBody>
            <a:bodyPr wrap="none" rtlCol="0">
              <a:spAutoFit/>
            </a:bodyPr>
            <a:lstStyle/>
            <a:p>
              <a:pPr defTabSz="914081"/>
              <a:r>
                <a:rPr lang="en-US" sz="700">
                  <a:solidFill>
                    <a:srgbClr val="000000"/>
                  </a:solidFill>
                  <a:latin typeface="Helvetica"/>
                  <a:sym typeface="Helvetica"/>
                  <a:rtl val="0"/>
                </a:rPr>
                <a:t>100</a:t>
              </a:r>
            </a:p>
          </p:txBody>
        </p:sp>
        <p:sp>
          <p:nvSpPr>
            <p:cNvPr id="430" name="TextBox 429">
              <a:extLst>
                <a:ext uri="{FF2B5EF4-FFF2-40B4-BE49-F238E27FC236}">
                  <a16:creationId xmlns:a16="http://schemas.microsoft.com/office/drawing/2014/main" id="{AEB1AB5B-2158-E284-CCA3-69171090C440}"/>
                </a:ext>
              </a:extLst>
            </p:cNvPr>
            <p:cNvSpPr txBox="1"/>
            <p:nvPr/>
          </p:nvSpPr>
          <p:spPr>
            <a:xfrm rot="16200000">
              <a:off x="10834236" y="6707466"/>
              <a:ext cx="3793840" cy="461724"/>
            </a:xfrm>
            <a:prstGeom prst="rect">
              <a:avLst/>
            </a:prstGeom>
            <a:noFill/>
          </p:spPr>
          <p:txBody>
            <a:bodyPr wrap="none" rtlCol="0">
              <a:spAutoFit/>
            </a:bodyPr>
            <a:lstStyle/>
            <a:p>
              <a:pPr defTabSz="914081"/>
              <a:r>
                <a:rPr lang="en-US" sz="900" b="1" dirty="0">
                  <a:solidFill>
                    <a:srgbClr val="000000"/>
                  </a:solidFill>
                  <a:latin typeface="Helvetica-Bold"/>
                  <a:sym typeface="Helvetica-Bold"/>
                  <a:rtl val="0"/>
                </a:rPr>
                <a:t>Overall Survival Probability (%)</a:t>
              </a:r>
            </a:p>
          </p:txBody>
        </p:sp>
      </p:grpSp>
      <p:cxnSp>
        <p:nvCxnSpPr>
          <p:cNvPr id="721" name="Straight Connector 720">
            <a:extLst>
              <a:ext uri="{FF2B5EF4-FFF2-40B4-BE49-F238E27FC236}">
                <a16:creationId xmlns:a16="http://schemas.microsoft.com/office/drawing/2014/main" id="{71637735-D1BC-4CC4-3DD6-2FF290D1B5C2}"/>
              </a:ext>
            </a:extLst>
          </p:cNvPr>
          <p:cNvCxnSpPr>
            <a:cxnSpLocks/>
          </p:cNvCxnSpPr>
          <p:nvPr/>
        </p:nvCxnSpPr>
        <p:spPr>
          <a:xfrm>
            <a:off x="6694816" y="3707911"/>
            <a:ext cx="3268554" cy="1199"/>
          </a:xfrm>
          <a:prstGeom prst="line">
            <a:avLst/>
          </a:prstGeom>
          <a:ln w="19050">
            <a:solidFill>
              <a:srgbClr val="0B1920"/>
            </a:solidFill>
            <a:prstDash val="lgDash"/>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5A390A2C-DC2A-28B1-7828-2E756FFE62F0}"/>
              </a:ext>
            </a:extLst>
          </p:cNvPr>
          <p:cNvCxnSpPr>
            <a:cxnSpLocks/>
          </p:cNvCxnSpPr>
          <p:nvPr/>
        </p:nvCxnSpPr>
        <p:spPr>
          <a:xfrm flipV="1">
            <a:off x="8220982" y="3717346"/>
            <a:ext cx="0" cy="151770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46190F97-A067-9C9D-578C-6CBEB6C94045}"/>
              </a:ext>
            </a:extLst>
          </p:cNvPr>
          <p:cNvCxnSpPr>
            <a:cxnSpLocks/>
          </p:cNvCxnSpPr>
          <p:nvPr/>
        </p:nvCxnSpPr>
        <p:spPr>
          <a:xfrm flipV="1">
            <a:off x="9965234" y="3717346"/>
            <a:ext cx="0" cy="1517706"/>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775" name="TextBox 774">
            <a:extLst>
              <a:ext uri="{FF2B5EF4-FFF2-40B4-BE49-F238E27FC236}">
                <a16:creationId xmlns:a16="http://schemas.microsoft.com/office/drawing/2014/main" id="{63E02384-9E91-611C-6F07-90888CE45F55}"/>
              </a:ext>
            </a:extLst>
          </p:cNvPr>
          <p:cNvSpPr txBox="1"/>
          <p:nvPr/>
        </p:nvSpPr>
        <p:spPr>
          <a:xfrm>
            <a:off x="10154393" y="2949497"/>
            <a:ext cx="1417135"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914081"/>
            <a:r>
              <a:rPr lang="en-US" sz="1400" b="1" dirty="0">
                <a:solidFill>
                  <a:prstClr val="white"/>
                </a:solidFill>
                <a:latin typeface="Helvetica-Bold"/>
                <a:sym typeface="Helvetica-Bold"/>
                <a:rtl val="0"/>
              </a:rPr>
              <a:t>T-DXd</a:t>
            </a:r>
          </a:p>
          <a:p>
            <a:pPr algn="ctr" defTabSz="914081"/>
            <a:r>
              <a:rPr lang="en-US" sz="1400" b="1" dirty="0" err="1">
                <a:solidFill>
                  <a:prstClr val="white"/>
                </a:solidFill>
                <a:latin typeface="Arial" panose="020B0604020202020204"/>
              </a:rPr>
              <a:t>mOS</a:t>
            </a:r>
            <a:r>
              <a:rPr lang="en-US" sz="1400" b="1" dirty="0">
                <a:solidFill>
                  <a:prstClr val="white"/>
                </a:solidFill>
                <a:latin typeface="Arial" panose="020B0604020202020204"/>
              </a:rPr>
              <a:t>: 18.2 </a:t>
            </a:r>
            <a:r>
              <a:rPr lang="en-US" sz="1400" b="1" dirty="0" err="1">
                <a:solidFill>
                  <a:prstClr val="white"/>
                </a:solidFill>
                <a:latin typeface="Arial" panose="020B0604020202020204"/>
              </a:rPr>
              <a:t>mo</a:t>
            </a:r>
            <a:endParaRPr lang="en-US" sz="1400" b="1" dirty="0">
              <a:solidFill>
                <a:prstClr val="white"/>
              </a:solidFill>
              <a:latin typeface="Arial" panose="020B0604020202020204"/>
            </a:endParaRPr>
          </a:p>
        </p:txBody>
      </p:sp>
      <p:sp>
        <p:nvSpPr>
          <p:cNvPr id="776" name="TextBox 775">
            <a:extLst>
              <a:ext uri="{FF2B5EF4-FFF2-40B4-BE49-F238E27FC236}">
                <a16:creationId xmlns:a16="http://schemas.microsoft.com/office/drawing/2014/main" id="{50264830-1627-D585-D5E8-83D67C357BFA}"/>
              </a:ext>
            </a:extLst>
          </p:cNvPr>
          <p:cNvSpPr txBox="1"/>
          <p:nvPr/>
        </p:nvSpPr>
        <p:spPr>
          <a:xfrm>
            <a:off x="6922027" y="4635275"/>
            <a:ext cx="1205753" cy="461665"/>
          </a:xfrm>
          <a:prstGeom prst="rect">
            <a:avLst/>
          </a:prstGeom>
          <a:solidFill>
            <a:schemeClr val="tx1">
              <a:alpha val="85098"/>
            </a:schemeClr>
          </a:solidFill>
        </p:spPr>
        <p:txBody>
          <a:bodyPr wrap="square" rtlCol="0">
            <a:spAutoFit/>
          </a:bodyPr>
          <a:lstStyle/>
          <a:p>
            <a:pPr algn="ctr" defTabSz="914081"/>
            <a:r>
              <a:rPr lang="en-US" sz="1200" b="1" dirty="0">
                <a:solidFill>
                  <a:prstClr val="white"/>
                </a:solidFill>
                <a:latin typeface="Helvetica-Bold"/>
                <a:sym typeface="Helvetica-Bold"/>
                <a:rtl val="0"/>
              </a:rPr>
              <a:t>TPC</a:t>
            </a:r>
          </a:p>
          <a:p>
            <a:pPr algn="ctr" defTabSz="914081"/>
            <a:r>
              <a:rPr lang="en-US" sz="1200" b="1" dirty="0" err="1">
                <a:solidFill>
                  <a:prstClr val="white"/>
                </a:solidFill>
                <a:latin typeface="Arial" panose="020B0604020202020204"/>
              </a:rPr>
              <a:t>mOS</a:t>
            </a:r>
            <a:r>
              <a:rPr lang="en-US" sz="1200" b="1" dirty="0">
                <a:solidFill>
                  <a:prstClr val="white"/>
                </a:solidFill>
                <a:latin typeface="Arial" panose="020B0604020202020204"/>
              </a:rPr>
              <a:t>: 8.3 </a:t>
            </a:r>
            <a:r>
              <a:rPr lang="en-US" sz="1200" b="1" dirty="0" err="1">
                <a:solidFill>
                  <a:prstClr val="white"/>
                </a:solidFill>
                <a:latin typeface="Arial" panose="020B0604020202020204"/>
              </a:rPr>
              <a:t>mo</a:t>
            </a:r>
            <a:endParaRPr lang="en-US" sz="1200" b="1" dirty="0">
              <a:solidFill>
                <a:prstClr val="white"/>
              </a:solidFill>
              <a:latin typeface="Arial" panose="020B0604020202020204"/>
            </a:endParaRPr>
          </a:p>
        </p:txBody>
      </p:sp>
      <p:sp>
        <p:nvSpPr>
          <p:cNvPr id="777" name="TextBox 776">
            <a:extLst>
              <a:ext uri="{FF2B5EF4-FFF2-40B4-BE49-F238E27FC236}">
                <a16:creationId xmlns:a16="http://schemas.microsoft.com/office/drawing/2014/main" id="{A463F42F-DE48-05C1-C428-64A378B81E84}"/>
              </a:ext>
            </a:extLst>
          </p:cNvPr>
          <p:cNvSpPr txBox="1"/>
          <p:nvPr/>
        </p:nvSpPr>
        <p:spPr>
          <a:xfrm>
            <a:off x="8208287" y="2167682"/>
            <a:ext cx="1844811" cy="492443"/>
          </a:xfrm>
          <a:prstGeom prst="rect">
            <a:avLst/>
          </a:prstGeom>
          <a:noFill/>
        </p:spPr>
        <p:txBody>
          <a:bodyPr wrap="square" rtlCol="0">
            <a:spAutoFit/>
          </a:bodyPr>
          <a:lstStyle/>
          <a:p>
            <a:pPr algn="ctr" defTabSz="457109">
              <a:defRPr/>
            </a:pPr>
            <a:r>
              <a:rPr lang="en-US" sz="1400" b="1" kern="0" dirty="0">
                <a:latin typeface="Helvetica-Bold"/>
                <a:sym typeface="Helvetica-Bold"/>
                <a:rtl val="0"/>
              </a:rPr>
              <a:t>Hazard ratio</a:t>
            </a:r>
            <a:r>
              <a:rPr lang="en-US" sz="1400" kern="0" dirty="0">
                <a:latin typeface="Helvetica-Bold"/>
                <a:sym typeface="Helvetica-Bold"/>
                <a:rtl val="0"/>
              </a:rPr>
              <a:t>: </a:t>
            </a:r>
            <a:r>
              <a:rPr lang="en-US" sz="1400" b="1" kern="0" dirty="0">
                <a:latin typeface="Helvetica-Bold"/>
                <a:sym typeface="Helvetica-Bold"/>
                <a:rtl val="0"/>
              </a:rPr>
              <a:t>0.48 </a:t>
            </a:r>
          </a:p>
          <a:p>
            <a:pPr algn="ctr" defTabSz="457109">
              <a:defRPr/>
            </a:pPr>
            <a:r>
              <a:rPr lang="en-US" sz="1100" b="1" kern="0" dirty="0">
                <a:latin typeface="Helvetica-Bold"/>
                <a:sym typeface="Helvetica-Bold"/>
                <a:rtl val="0"/>
              </a:rPr>
              <a:t>95% CI, 0.24-0.95</a:t>
            </a:r>
            <a:endParaRPr lang="en-US" sz="1100" kern="0" dirty="0">
              <a:latin typeface="Helvetica-Bold"/>
              <a:sym typeface="Helvetica-Bold"/>
              <a:rtl val="0"/>
            </a:endParaRPr>
          </a:p>
        </p:txBody>
      </p:sp>
      <p:sp>
        <p:nvSpPr>
          <p:cNvPr id="778" name="TextBox 777">
            <a:extLst>
              <a:ext uri="{FF2B5EF4-FFF2-40B4-BE49-F238E27FC236}">
                <a16:creationId xmlns:a16="http://schemas.microsoft.com/office/drawing/2014/main" id="{62BBC597-1C32-6B5F-043B-C15C128A8B63}"/>
              </a:ext>
            </a:extLst>
          </p:cNvPr>
          <p:cNvSpPr txBox="1"/>
          <p:nvPr/>
        </p:nvSpPr>
        <p:spPr>
          <a:xfrm>
            <a:off x="8289930" y="3371216"/>
            <a:ext cx="946903" cy="306467"/>
          </a:xfrm>
          <a:prstGeom prst="roundRect">
            <a:avLst/>
          </a:prstGeom>
          <a:noFill/>
          <a:ln>
            <a:noFill/>
          </a:ln>
        </p:spPr>
        <p:txBody>
          <a:bodyPr wrap="square" rtlCol="0">
            <a:spAutoFit/>
          </a:bodyPr>
          <a:lstStyle/>
          <a:p>
            <a:pPr algn="ctr" defTabSz="457109">
              <a:defRPr/>
            </a:pPr>
            <a:r>
              <a:rPr lang="el-GR" sz="1200" b="1" kern="0" dirty="0">
                <a:solidFill>
                  <a:srgbClr val="000000"/>
                </a:solidFill>
                <a:latin typeface="Arial" panose="020B0604020202020204" pitchFamily="34" charset="0"/>
                <a:cs typeface="Arial" panose="020B0604020202020204" pitchFamily="34" charset="0"/>
                <a:sym typeface="Helvetica-Bold"/>
                <a:rtl val="0"/>
              </a:rPr>
              <a:t>Δ</a:t>
            </a:r>
            <a:r>
              <a:rPr lang="en-US" sz="1200" b="1" kern="0" dirty="0">
                <a:solidFill>
                  <a:srgbClr val="000000"/>
                </a:solidFill>
                <a:latin typeface="Arial" panose="020B0604020202020204" pitchFamily="34" charset="0"/>
                <a:cs typeface="Arial" panose="020B0604020202020204" pitchFamily="34" charset="0"/>
                <a:sym typeface="Helvetica-Bold"/>
                <a:rtl val="0"/>
              </a:rPr>
              <a:t> 9.9 </a:t>
            </a:r>
            <a:r>
              <a:rPr lang="en-US" sz="1200" b="1" kern="0" dirty="0" err="1">
                <a:solidFill>
                  <a:srgbClr val="000000"/>
                </a:solidFill>
                <a:latin typeface="Arial" panose="020B0604020202020204" pitchFamily="34" charset="0"/>
                <a:cs typeface="Arial" panose="020B0604020202020204" pitchFamily="34" charset="0"/>
                <a:sym typeface="Helvetica-Bold"/>
                <a:rtl val="0"/>
              </a:rPr>
              <a:t>mo</a:t>
            </a:r>
            <a:endParaRPr lang="en-US" sz="1200" b="1" kern="0" dirty="0">
              <a:solidFill>
                <a:srgbClr val="000000"/>
              </a:solidFill>
              <a:latin typeface="Helvetica-Bold"/>
              <a:sym typeface="Helvetica-Bold"/>
              <a:rtl val="0"/>
            </a:endParaRPr>
          </a:p>
        </p:txBody>
      </p:sp>
      <p:sp>
        <p:nvSpPr>
          <p:cNvPr id="431" name="TextBox 430">
            <a:extLst>
              <a:ext uri="{FF2B5EF4-FFF2-40B4-BE49-F238E27FC236}">
                <a16:creationId xmlns:a16="http://schemas.microsoft.com/office/drawing/2014/main" id="{4350B6ED-731A-ADC2-6113-D4B9CA8F1406}"/>
              </a:ext>
            </a:extLst>
          </p:cNvPr>
          <p:cNvSpPr txBox="1"/>
          <p:nvPr/>
        </p:nvSpPr>
        <p:spPr>
          <a:xfrm>
            <a:off x="2481634" y="1708740"/>
            <a:ext cx="1333255" cy="430887"/>
          </a:xfrm>
          <a:prstGeom prst="rect">
            <a:avLst/>
          </a:prstGeom>
          <a:noFill/>
        </p:spPr>
        <p:txBody>
          <a:bodyPr wrap="square" rtlCol="0">
            <a:spAutoFit/>
          </a:bodyPr>
          <a:lstStyle/>
          <a:p>
            <a:pPr algn="ctr" defTabSz="914217">
              <a:defRPr/>
            </a:pPr>
            <a:r>
              <a:rPr lang="en-NZ" sz="2200" b="1" dirty="0">
                <a:solidFill>
                  <a:schemeClr val="accent1"/>
                </a:solidFill>
                <a:latin typeface="Arial" panose="020B0604020202020204" pitchFamily="34" charset="0"/>
                <a:ea typeface="MS Mincho" panose="02020609040205080304" pitchFamily="49" charset="-128"/>
                <a:cs typeface="Arial" panose="020B0604020202020204" pitchFamily="34" charset="0"/>
              </a:rPr>
              <a:t>PFS</a:t>
            </a:r>
          </a:p>
        </p:txBody>
      </p:sp>
      <p:sp>
        <p:nvSpPr>
          <p:cNvPr id="432" name="TextBox 431">
            <a:extLst>
              <a:ext uri="{FF2B5EF4-FFF2-40B4-BE49-F238E27FC236}">
                <a16:creationId xmlns:a16="http://schemas.microsoft.com/office/drawing/2014/main" id="{6A6E404A-A91A-4EF1-D70F-8FBE30F5F945}"/>
              </a:ext>
            </a:extLst>
          </p:cNvPr>
          <p:cNvSpPr txBox="1"/>
          <p:nvPr/>
        </p:nvSpPr>
        <p:spPr>
          <a:xfrm>
            <a:off x="8427465" y="1749942"/>
            <a:ext cx="1333255" cy="430887"/>
          </a:xfrm>
          <a:prstGeom prst="rect">
            <a:avLst/>
          </a:prstGeom>
          <a:noFill/>
        </p:spPr>
        <p:txBody>
          <a:bodyPr wrap="square" rtlCol="0">
            <a:spAutoFit/>
          </a:bodyPr>
          <a:lstStyle/>
          <a:p>
            <a:pPr algn="ctr" defTabSz="914217">
              <a:defRPr/>
            </a:pPr>
            <a:r>
              <a:rPr lang="en-NZ" sz="2200" b="1" dirty="0">
                <a:solidFill>
                  <a:schemeClr val="accent1"/>
                </a:solidFill>
                <a:latin typeface="Arial" panose="020B0604020202020204" pitchFamily="34" charset="0"/>
                <a:ea typeface="MS Mincho" panose="02020609040205080304" pitchFamily="49" charset="-128"/>
                <a:cs typeface="Arial" panose="020B0604020202020204" pitchFamily="34" charset="0"/>
              </a:rPr>
              <a:t>OS</a:t>
            </a:r>
          </a:p>
        </p:txBody>
      </p:sp>
      <p:sp>
        <p:nvSpPr>
          <p:cNvPr id="2" name="TextBox 1">
            <a:extLst>
              <a:ext uri="{FF2B5EF4-FFF2-40B4-BE49-F238E27FC236}">
                <a16:creationId xmlns:a16="http://schemas.microsoft.com/office/drawing/2014/main" id="{5AB28609-F753-926E-B226-E63FC55D39DB}"/>
              </a:ext>
            </a:extLst>
          </p:cNvPr>
          <p:cNvSpPr txBox="1"/>
          <p:nvPr/>
        </p:nvSpPr>
        <p:spPr>
          <a:xfrm>
            <a:off x="4582959" y="1470594"/>
            <a:ext cx="2749471" cy="369332"/>
          </a:xfrm>
          <a:prstGeom prst="rect">
            <a:avLst/>
          </a:prstGeom>
          <a:noFill/>
        </p:spPr>
        <p:txBody>
          <a:bodyPr wrap="none" rtlCol="0">
            <a:spAutoFit/>
          </a:bodyPr>
          <a:lstStyle/>
          <a:p>
            <a:r>
              <a:rPr lang="en-US" sz="1800" b="1" dirty="0"/>
              <a:t>Exploratory Endpoints*</a:t>
            </a:r>
            <a:endParaRPr lang="en-US" b="1" dirty="0"/>
          </a:p>
        </p:txBody>
      </p:sp>
      <p:sp>
        <p:nvSpPr>
          <p:cNvPr id="9" name="Footer Placeholder 8">
            <a:extLst>
              <a:ext uri="{FF2B5EF4-FFF2-40B4-BE49-F238E27FC236}">
                <a16:creationId xmlns:a16="http://schemas.microsoft.com/office/drawing/2014/main" id="{7330F119-2547-42F8-4890-B58D93BB5AEB}"/>
              </a:ext>
            </a:extLst>
          </p:cNvPr>
          <p:cNvSpPr>
            <a:spLocks noGrp="1"/>
          </p:cNvSpPr>
          <p:nvPr>
            <p:ph type="ftr" sz="quarter" idx="3"/>
          </p:nvPr>
        </p:nvSpPr>
        <p:spPr>
          <a:xfrm>
            <a:off x="609599" y="6356350"/>
            <a:ext cx="11222731" cy="442913"/>
          </a:xfrm>
        </p:spPr>
        <p:txBody>
          <a:bodyPr/>
          <a:lstStyle/>
          <a:p>
            <a:endParaRPr lang="en-US" dirty="0"/>
          </a:p>
          <a:p>
            <a:r>
              <a:rPr lang="en-US" dirty="0"/>
              <a:t>*For efficacy in the hormone receptor–negative cohort, hormone receptor status is based on data from the electronic data capture corrected for </a:t>
            </a:r>
            <a:r>
              <a:rPr lang="en-US" dirty="0" err="1"/>
              <a:t>misstratification</a:t>
            </a:r>
            <a:r>
              <a:rPr lang="en-US" dirty="0"/>
              <a:t>.</a:t>
            </a:r>
          </a:p>
          <a:p>
            <a:r>
              <a:rPr lang="en-US" dirty="0"/>
              <a:t>Modi, S, et al. </a:t>
            </a:r>
            <a:r>
              <a:rPr lang="en-US" i="1" dirty="0"/>
              <a:t>J Clin Oncol</a:t>
            </a:r>
            <a:r>
              <a:rPr lang="en-US" dirty="0"/>
              <a:t>. 2022;40(17_Suppl). Abstract LBA3</a:t>
            </a:r>
            <a:r>
              <a:rPr lang="en-US" noProof="0" dirty="0"/>
              <a:t>; Modi S, et al. </a:t>
            </a:r>
            <a:r>
              <a:rPr lang="en-US" i="1" noProof="0" dirty="0"/>
              <a:t>N </a:t>
            </a:r>
            <a:r>
              <a:rPr lang="en-US" i="1" noProof="0" dirty="0" err="1"/>
              <a:t>Engl</a:t>
            </a:r>
            <a:r>
              <a:rPr lang="en-US" i="1" noProof="0" dirty="0"/>
              <a:t> J Med</a:t>
            </a:r>
            <a:r>
              <a:rPr lang="en-US" noProof="0" dirty="0"/>
              <a:t>. 2022;387(1):9-20.</a:t>
            </a:r>
            <a:endParaRPr lang="en-US" dirty="0"/>
          </a:p>
        </p:txBody>
      </p:sp>
      <p:sp>
        <p:nvSpPr>
          <p:cNvPr id="6" name="Title 5">
            <a:extLst>
              <a:ext uri="{FF2B5EF4-FFF2-40B4-BE49-F238E27FC236}">
                <a16:creationId xmlns:a16="http://schemas.microsoft.com/office/drawing/2014/main" id="{D72DEB9A-1273-BA57-9394-B0B3EE61656E}"/>
              </a:ext>
            </a:extLst>
          </p:cNvPr>
          <p:cNvSpPr>
            <a:spLocks noGrp="1"/>
          </p:cNvSpPr>
          <p:nvPr>
            <p:ph type="title"/>
          </p:nvPr>
        </p:nvSpPr>
        <p:spPr>
          <a:xfrm>
            <a:off x="609600" y="199505"/>
            <a:ext cx="10961928" cy="1185577"/>
          </a:xfrm>
        </p:spPr>
        <p:txBody>
          <a:bodyPr>
            <a:normAutofit/>
          </a:bodyPr>
          <a:lstStyle/>
          <a:p>
            <a:r>
              <a:rPr lang="en-US" sz="2800" dirty="0"/>
              <a:t>DESTINY-BREAST04: PFS and OS in HR−</a:t>
            </a:r>
            <a:r>
              <a:rPr lang="en-US" sz="2800" noProof="0" dirty="0"/>
              <a:t>/HER2-low Metastatic Breast Cancer</a:t>
            </a:r>
            <a:r>
              <a:rPr lang="en-US" sz="2800" dirty="0"/>
              <a:t> </a:t>
            </a:r>
          </a:p>
        </p:txBody>
      </p:sp>
    </p:spTree>
    <p:extLst>
      <p:ext uri="{BB962C8B-B14F-4D97-AF65-F5344CB8AC3E}">
        <p14:creationId xmlns:p14="http://schemas.microsoft.com/office/powerpoint/2010/main" val="14058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309F9A9C-2371-6D99-A204-3291B9153611}"/>
              </a:ext>
            </a:extLst>
          </p:cNvPr>
          <p:cNvGrpSpPr/>
          <p:nvPr/>
        </p:nvGrpSpPr>
        <p:grpSpPr>
          <a:xfrm>
            <a:off x="2749832" y="1567180"/>
            <a:ext cx="7030032" cy="2414705"/>
            <a:chOff x="5387165" y="2810275"/>
            <a:chExt cx="12829861" cy="4830038"/>
          </a:xfrm>
        </p:grpSpPr>
        <p:graphicFrame>
          <p:nvGraphicFramePr>
            <p:cNvPr id="9" name="Chart 8">
              <a:extLst>
                <a:ext uri="{FF2B5EF4-FFF2-40B4-BE49-F238E27FC236}">
                  <a16:creationId xmlns:a16="http://schemas.microsoft.com/office/drawing/2014/main" id="{1CD29BF5-4DCD-2792-E8C7-5C2E2FFA3059}"/>
                </a:ext>
              </a:extLst>
            </p:cNvPr>
            <p:cNvGraphicFramePr/>
            <p:nvPr>
              <p:extLst>
                <p:ext uri="{D42A27DB-BD31-4B8C-83A1-F6EECF244321}">
                  <p14:modId xmlns:p14="http://schemas.microsoft.com/office/powerpoint/2010/main" val="965539821"/>
                </p:ext>
              </p:extLst>
            </p:nvPr>
          </p:nvGraphicFramePr>
          <p:xfrm>
            <a:off x="5792787" y="2810275"/>
            <a:ext cx="12424239" cy="4830038"/>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a:extLst>
                <a:ext uri="{FF2B5EF4-FFF2-40B4-BE49-F238E27FC236}">
                  <a16:creationId xmlns:a16="http://schemas.microsoft.com/office/drawing/2014/main" id="{F0D0B186-7D66-0788-973F-C8BF23B53BFE}"/>
                </a:ext>
              </a:extLst>
            </p:cNvPr>
            <p:cNvSpPr txBox="1"/>
            <p:nvPr/>
          </p:nvSpPr>
          <p:spPr>
            <a:xfrm rot="16200000">
              <a:off x="3449452" y="4971177"/>
              <a:ext cx="4324782" cy="449355"/>
            </a:xfrm>
            <a:prstGeom prst="rect">
              <a:avLst/>
            </a:prstGeom>
            <a:noFill/>
          </p:spPr>
          <p:txBody>
            <a:bodyPr wrap="square" rtlCol="0">
              <a:spAutoFit/>
            </a:bodyPr>
            <a:lstStyle/>
            <a:p>
              <a:pPr algn="ctr"/>
              <a:r>
                <a:rPr lang="en-US" sz="1000" b="1" dirty="0">
                  <a:solidFill>
                    <a:srgbClr val="0B1920"/>
                  </a:solidFill>
                </a:rPr>
                <a:t>Percentage</a:t>
              </a:r>
            </a:p>
          </p:txBody>
        </p:sp>
      </p:grpSp>
      <p:grpSp>
        <p:nvGrpSpPr>
          <p:cNvPr id="48" name="Group 47">
            <a:extLst>
              <a:ext uri="{FF2B5EF4-FFF2-40B4-BE49-F238E27FC236}">
                <a16:creationId xmlns:a16="http://schemas.microsoft.com/office/drawing/2014/main" id="{EF6DE057-5795-1F09-FBA8-9DE4F9763180}"/>
              </a:ext>
            </a:extLst>
          </p:cNvPr>
          <p:cNvGrpSpPr/>
          <p:nvPr/>
        </p:nvGrpSpPr>
        <p:grpSpPr>
          <a:xfrm>
            <a:off x="5060113" y="3220892"/>
            <a:ext cx="1204462" cy="591761"/>
            <a:chOff x="9403349" y="6593369"/>
            <a:chExt cx="2409238" cy="1183677"/>
          </a:xfrm>
        </p:grpSpPr>
        <p:sp>
          <p:nvSpPr>
            <p:cNvPr id="51" name="Rectangle 50">
              <a:extLst>
                <a:ext uri="{FF2B5EF4-FFF2-40B4-BE49-F238E27FC236}">
                  <a16:creationId xmlns:a16="http://schemas.microsoft.com/office/drawing/2014/main" id="{3E15AB7E-B82D-932D-070F-1C6A793D8C37}"/>
                </a:ext>
              </a:extLst>
            </p:cNvPr>
            <p:cNvSpPr/>
            <p:nvPr/>
          </p:nvSpPr>
          <p:spPr>
            <a:xfrm>
              <a:off x="9403349" y="6643190"/>
              <a:ext cx="2409238" cy="1133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5" name="Rectangle 54">
              <a:extLst>
                <a:ext uri="{FF2B5EF4-FFF2-40B4-BE49-F238E27FC236}">
                  <a16:creationId xmlns:a16="http://schemas.microsoft.com/office/drawing/2014/main" id="{A7F0EE05-C1DF-6530-CA70-6A9439D152D9}"/>
                </a:ext>
              </a:extLst>
            </p:cNvPr>
            <p:cNvSpPr/>
            <p:nvPr/>
          </p:nvSpPr>
          <p:spPr>
            <a:xfrm>
              <a:off x="9403349" y="6593369"/>
              <a:ext cx="2409238" cy="49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54" name="Group 53">
            <a:extLst>
              <a:ext uri="{FF2B5EF4-FFF2-40B4-BE49-F238E27FC236}">
                <a16:creationId xmlns:a16="http://schemas.microsoft.com/office/drawing/2014/main" id="{481515C6-4795-C26E-3C5F-43F821E25190}"/>
              </a:ext>
            </a:extLst>
          </p:cNvPr>
          <p:cNvGrpSpPr/>
          <p:nvPr/>
        </p:nvGrpSpPr>
        <p:grpSpPr>
          <a:xfrm>
            <a:off x="3672927" y="1918082"/>
            <a:ext cx="1204462" cy="1894002"/>
            <a:chOff x="9399249" y="6593368"/>
            <a:chExt cx="2409238" cy="3788498"/>
          </a:xfrm>
        </p:grpSpPr>
        <p:sp>
          <p:nvSpPr>
            <p:cNvPr id="56" name="Rectangle 55">
              <a:extLst>
                <a:ext uri="{FF2B5EF4-FFF2-40B4-BE49-F238E27FC236}">
                  <a16:creationId xmlns:a16="http://schemas.microsoft.com/office/drawing/2014/main" id="{13BA3924-9CFC-E480-E50D-C1328EE600FE}"/>
                </a:ext>
              </a:extLst>
            </p:cNvPr>
            <p:cNvSpPr/>
            <p:nvPr/>
          </p:nvSpPr>
          <p:spPr>
            <a:xfrm>
              <a:off x="9399249" y="6861426"/>
              <a:ext cx="2409238" cy="3520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7" name="Rectangle 56">
              <a:extLst>
                <a:ext uri="{FF2B5EF4-FFF2-40B4-BE49-F238E27FC236}">
                  <a16:creationId xmlns:a16="http://schemas.microsoft.com/office/drawing/2014/main" id="{5A4E1BCA-99A9-8C8F-5724-349F8A559D02}"/>
                </a:ext>
              </a:extLst>
            </p:cNvPr>
            <p:cNvSpPr/>
            <p:nvPr/>
          </p:nvSpPr>
          <p:spPr>
            <a:xfrm>
              <a:off x="9399249" y="6593368"/>
              <a:ext cx="2409238" cy="268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70" name="TextBox 69">
            <a:extLst>
              <a:ext uri="{FF2B5EF4-FFF2-40B4-BE49-F238E27FC236}">
                <a16:creationId xmlns:a16="http://schemas.microsoft.com/office/drawing/2014/main" id="{0E05CA44-4CCB-9D42-2C10-1811C88E4252}"/>
              </a:ext>
            </a:extLst>
          </p:cNvPr>
          <p:cNvSpPr txBox="1"/>
          <p:nvPr/>
        </p:nvSpPr>
        <p:spPr>
          <a:xfrm>
            <a:off x="3668289" y="1857915"/>
            <a:ext cx="1213737" cy="246221"/>
          </a:xfrm>
          <a:prstGeom prst="rect">
            <a:avLst/>
          </a:prstGeom>
          <a:noFill/>
        </p:spPr>
        <p:txBody>
          <a:bodyPr wrap="square" rtlCol="0">
            <a:spAutoFit/>
          </a:bodyPr>
          <a:lstStyle/>
          <a:p>
            <a:pPr algn="ctr"/>
            <a:r>
              <a:rPr lang="en-US" sz="1000" dirty="0">
                <a:solidFill>
                  <a:schemeClr val="bg1"/>
                </a:solidFill>
              </a:rPr>
              <a:t>3.6</a:t>
            </a:r>
          </a:p>
        </p:txBody>
      </p:sp>
      <p:graphicFrame>
        <p:nvGraphicFramePr>
          <p:cNvPr id="69" name="Table 68">
            <a:extLst>
              <a:ext uri="{FF2B5EF4-FFF2-40B4-BE49-F238E27FC236}">
                <a16:creationId xmlns:a16="http://schemas.microsoft.com/office/drawing/2014/main" id="{998A8F5B-5A48-83B0-778D-4CB71FE7F0BC}"/>
              </a:ext>
            </a:extLst>
          </p:cNvPr>
          <p:cNvGraphicFramePr>
            <a:graphicFrameLocks noGrp="1"/>
          </p:cNvGraphicFramePr>
          <p:nvPr>
            <p:extLst>
              <p:ext uri="{D42A27DB-BD31-4B8C-83A1-F6EECF244321}">
                <p14:modId xmlns:p14="http://schemas.microsoft.com/office/powerpoint/2010/main" val="4094104561"/>
              </p:ext>
            </p:extLst>
          </p:nvPr>
        </p:nvGraphicFramePr>
        <p:xfrm>
          <a:off x="1108201" y="4434441"/>
          <a:ext cx="2415271" cy="1084332"/>
        </p:xfrm>
        <a:graphic>
          <a:graphicData uri="http://schemas.openxmlformats.org/drawingml/2006/table">
            <a:tbl>
              <a:tblPr firstRow="1" bandRow="1"/>
              <a:tblGrid>
                <a:gridCol w="2415271">
                  <a:extLst>
                    <a:ext uri="{9D8B030D-6E8A-4147-A177-3AD203B41FA5}">
                      <a16:colId xmlns:a16="http://schemas.microsoft.com/office/drawing/2014/main" val="3624223050"/>
                    </a:ext>
                  </a:extLst>
                </a:gridCol>
              </a:tblGrid>
              <a:tr h="271083">
                <a:tc>
                  <a: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Progressive disease, %</a:t>
                      </a:r>
                    </a:p>
                  </a:txBody>
                  <a:tcPr marL="91428" marR="91428"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427287"/>
                  </a:ext>
                </a:extLst>
              </a:tr>
              <a:tr h="271083">
                <a:tc>
                  <a: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Not evaluable, %</a:t>
                      </a:r>
                    </a:p>
                  </a:txBody>
                  <a:tcPr marL="91428" marR="91428"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341036"/>
                  </a:ext>
                </a:extLst>
              </a:tr>
              <a:tr h="271083">
                <a:tc>
                  <a:txBody>
                    <a:bodyPr/>
                    <a:lstStyle/>
                    <a:p>
                      <a:pPr algn="l"/>
                      <a:r>
                        <a:rPr lang="pt-BR" sz="1200" b="1" i="0" dirty="0">
                          <a:solidFill>
                            <a:srgbClr val="000000"/>
                          </a:solidFill>
                          <a:latin typeface="Arial" panose="020B0604020202020204" pitchFamily="34" charset="0"/>
                          <a:cs typeface="Arial" panose="020B0604020202020204" pitchFamily="34" charset="0"/>
                        </a:rPr>
                        <a:t>Clinical benefit rate,</a:t>
                      </a:r>
                      <a:r>
                        <a:rPr lang="pt-BR" sz="1200" b="1" i="0" baseline="30000" dirty="0">
                          <a:solidFill>
                            <a:srgbClr val="000000"/>
                          </a:solidFill>
                          <a:latin typeface="Arial" panose="020B0604020202020204" pitchFamily="34" charset="0"/>
                          <a:cs typeface="Arial" panose="020B0604020202020204" pitchFamily="34" charset="0"/>
                        </a:rPr>
                        <a:t>b</a:t>
                      </a:r>
                      <a:r>
                        <a:rPr lang="pt-BR" sz="1200" b="1" i="0" dirty="0">
                          <a:solidFill>
                            <a:srgbClr val="000000"/>
                          </a:solidFill>
                          <a:latin typeface="Arial" panose="020B0604020202020204" pitchFamily="34" charset="0"/>
                          <a:cs typeface="Arial" panose="020B0604020202020204" pitchFamily="34" charset="0"/>
                        </a:rPr>
                        <a:t> %</a:t>
                      </a:r>
                    </a:p>
                  </a:txBody>
                  <a:tcPr marL="91428" marR="91428"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1777"/>
                  </a:ext>
                </a:extLst>
              </a:tr>
              <a:tr h="271083">
                <a:tc>
                  <a:txBody>
                    <a:bodyPr/>
                    <a:lstStyle/>
                    <a:p>
                      <a:pPr algn="l"/>
                      <a:r>
                        <a:rPr lang="pt-BR" sz="1200" b="1" i="0" dirty="0">
                          <a:solidFill>
                            <a:srgbClr val="000000"/>
                          </a:solidFill>
                          <a:latin typeface="Arial" panose="020B0604020202020204" pitchFamily="34" charset="0"/>
                          <a:cs typeface="Arial" panose="020B0604020202020204" pitchFamily="34" charset="0"/>
                        </a:rPr>
                        <a:t>Duration of response, months</a:t>
                      </a:r>
                    </a:p>
                  </a:txBody>
                  <a:tcPr marL="91428" marR="91428"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279307"/>
                  </a:ext>
                </a:extLst>
              </a:tr>
            </a:tbl>
          </a:graphicData>
        </a:graphic>
      </p:graphicFrame>
      <p:graphicFrame>
        <p:nvGraphicFramePr>
          <p:cNvPr id="64" name="Table 63">
            <a:extLst>
              <a:ext uri="{FF2B5EF4-FFF2-40B4-BE49-F238E27FC236}">
                <a16:creationId xmlns:a16="http://schemas.microsoft.com/office/drawing/2014/main" id="{CC6A0EB4-91A6-FB59-4EFF-1A64B12E9009}"/>
              </a:ext>
            </a:extLst>
          </p:cNvPr>
          <p:cNvGraphicFramePr>
            <a:graphicFrameLocks noGrp="1"/>
          </p:cNvGraphicFramePr>
          <p:nvPr>
            <p:extLst>
              <p:ext uri="{D42A27DB-BD31-4B8C-83A1-F6EECF244321}">
                <p14:modId xmlns:p14="http://schemas.microsoft.com/office/powerpoint/2010/main" val="1054769550"/>
              </p:ext>
            </p:extLst>
          </p:nvPr>
        </p:nvGraphicFramePr>
        <p:xfrm>
          <a:off x="3506597" y="4434441"/>
          <a:ext cx="6056853" cy="1084332"/>
        </p:xfrm>
        <a:graphic>
          <a:graphicData uri="http://schemas.openxmlformats.org/drawingml/2006/table">
            <a:tbl>
              <a:tblPr firstRow="1" bandRow="1"/>
              <a:tblGrid>
                <a:gridCol w="1510020">
                  <a:extLst>
                    <a:ext uri="{9D8B030D-6E8A-4147-A177-3AD203B41FA5}">
                      <a16:colId xmlns:a16="http://schemas.microsoft.com/office/drawing/2014/main" val="2818419194"/>
                    </a:ext>
                  </a:extLst>
                </a:gridCol>
                <a:gridCol w="1459684">
                  <a:extLst>
                    <a:ext uri="{9D8B030D-6E8A-4147-A177-3AD203B41FA5}">
                      <a16:colId xmlns:a16="http://schemas.microsoft.com/office/drawing/2014/main" val="3825376851"/>
                    </a:ext>
                  </a:extLst>
                </a:gridCol>
                <a:gridCol w="1526796">
                  <a:extLst>
                    <a:ext uri="{9D8B030D-6E8A-4147-A177-3AD203B41FA5}">
                      <a16:colId xmlns:a16="http://schemas.microsoft.com/office/drawing/2014/main" val="684175049"/>
                    </a:ext>
                  </a:extLst>
                </a:gridCol>
                <a:gridCol w="1560353">
                  <a:extLst>
                    <a:ext uri="{9D8B030D-6E8A-4147-A177-3AD203B41FA5}">
                      <a16:colId xmlns:a16="http://schemas.microsoft.com/office/drawing/2014/main" val="1682146663"/>
                    </a:ext>
                  </a:extLst>
                </a:gridCol>
              </a:tblGrid>
              <a:tr h="271083">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7.8</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solidFill>
                        <a:srgbClr val="0B192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21.1</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12.5</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33.3</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73427287"/>
                  </a:ext>
                </a:extLst>
              </a:tr>
              <a:tr h="271083">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4.2</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solidFill>
                        <a:srgbClr val="0B192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12.7</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7.5</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5.6</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71341036"/>
                  </a:ext>
                </a:extLst>
              </a:tr>
              <a:tr h="271083">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71.2</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solidFill>
                        <a:srgbClr val="0B192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34.3</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62.5</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kern="1200" dirty="0">
                          <a:solidFill>
                            <a:srgbClr val="0B1920"/>
                          </a:solidFill>
                          <a:effectLst/>
                          <a:latin typeface="+mn-lt"/>
                          <a:ea typeface="Yu Mincho" panose="02020400000000000000" pitchFamily="18" charset="-128"/>
                          <a:cs typeface="Arial" panose="020B0604020202020204" pitchFamily="34" charset="0"/>
                        </a:rPr>
                        <a:t>27.8</a:t>
                      </a:r>
                      <a:endParaRPr lang="en-US" sz="1200" dirty="0">
                        <a:solidFill>
                          <a:srgbClr val="0B1920"/>
                        </a:solidFill>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771777"/>
                  </a:ext>
                </a:extLst>
              </a:tr>
              <a:tr h="271083">
                <a:tc>
                  <a:txBody>
                    <a:bodyPr/>
                    <a:lstStyle/>
                    <a:p>
                      <a:pPr marL="0" marR="0" algn="ctr">
                        <a:lnSpc>
                          <a:spcPct val="107000"/>
                        </a:lnSpc>
                        <a:spcBef>
                          <a:spcPts val="0"/>
                        </a:spcBef>
                        <a:spcAft>
                          <a:spcPts val="0"/>
                        </a:spcAft>
                      </a:pPr>
                      <a:r>
                        <a:rPr lang="en-US" sz="1200" dirty="0">
                          <a:solidFill>
                            <a:srgbClr val="0B1920"/>
                          </a:solidFill>
                          <a:effectLst/>
                          <a:latin typeface="+mj-lt"/>
                          <a:ea typeface="MS Mincho" panose="02020609040205080304" pitchFamily="49" charset="-128"/>
                          <a:cs typeface="Arial" panose="020B0604020202020204" pitchFamily="34" charset="0"/>
                        </a:rPr>
                        <a:t>10.7</a:t>
                      </a:r>
                      <a:endParaRPr lang="en-US" sz="1200" dirty="0">
                        <a:solidFill>
                          <a:srgbClr val="0B1920"/>
                        </a:solidFill>
                        <a:effectLst/>
                        <a:latin typeface="+mj-lt"/>
                        <a:ea typeface="Calibri" panose="020F0502020204030204" pitchFamily="34" charset="0"/>
                        <a:cs typeface="Arial" panose="020B0604020202020204" pitchFamily="34" charset="0"/>
                      </a:endParaRPr>
                    </a:p>
                  </a:txBody>
                  <a:tcPr marL="0" marR="0" marT="0" marB="0" anchor="ctr">
                    <a:lnL w="38100" cap="flat" cmpd="sng" algn="ctr">
                      <a:solidFill>
                        <a:srgbClr val="0B192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dirty="0">
                          <a:solidFill>
                            <a:srgbClr val="0B1920"/>
                          </a:solidFill>
                          <a:effectLst/>
                          <a:latin typeface="+mj-lt"/>
                          <a:ea typeface="MS Mincho" panose="02020609040205080304" pitchFamily="49" charset="-128"/>
                          <a:cs typeface="Arial" panose="020B0604020202020204" pitchFamily="34" charset="0"/>
                        </a:rPr>
                        <a:t>6.8</a:t>
                      </a:r>
                      <a:endParaRPr lang="en-US" sz="1200" dirty="0">
                        <a:solidFill>
                          <a:srgbClr val="0B1920"/>
                        </a:solidFill>
                        <a:effectLst/>
                        <a:latin typeface="+mj-lt"/>
                        <a:ea typeface="Calibri" panose="020F0502020204030204" pitchFamily="34" charset="0"/>
                        <a:cs typeface="Arial" panose="020B0604020202020204" pitchFamily="34" charset="0"/>
                      </a:endParaRPr>
                    </a:p>
                  </a:txBody>
                  <a:tcPr marL="0" marR="0" marT="0" marB="0" anchor="ctr">
                    <a:lnL>
                      <a:noFill/>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7000"/>
                        </a:lnSpc>
                        <a:spcBef>
                          <a:spcPts val="0"/>
                        </a:spcBef>
                        <a:spcAft>
                          <a:spcPts val="0"/>
                        </a:spcAft>
                      </a:pPr>
                      <a:r>
                        <a:rPr lang="en-US" sz="1200" dirty="0">
                          <a:solidFill>
                            <a:srgbClr val="0B1920"/>
                          </a:solidFill>
                          <a:effectLst/>
                          <a:latin typeface="+mj-lt"/>
                          <a:ea typeface="MS Mincho" panose="02020609040205080304" pitchFamily="49" charset="-128"/>
                          <a:cs typeface="Arial" panose="020B0604020202020204" pitchFamily="34" charset="0"/>
                        </a:rPr>
                        <a:t>8.6</a:t>
                      </a:r>
                      <a:endParaRPr lang="en-US" sz="1200" dirty="0">
                        <a:solidFill>
                          <a:srgbClr val="0B1920"/>
                        </a:solidFill>
                        <a:effectLst/>
                        <a:latin typeface="+mj-lt"/>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200" dirty="0">
                          <a:solidFill>
                            <a:srgbClr val="0B1920"/>
                          </a:solidFill>
                          <a:effectLst/>
                          <a:latin typeface="+mj-lt"/>
                          <a:ea typeface="MS Mincho" panose="02020609040205080304" pitchFamily="49" charset="-128"/>
                          <a:cs typeface="Arial" panose="020B0604020202020204" pitchFamily="34" charset="0"/>
                        </a:rPr>
                        <a:t>4.9</a:t>
                      </a:r>
                      <a:endParaRPr lang="en-US" sz="1200" dirty="0">
                        <a:solidFill>
                          <a:srgbClr val="0B1920"/>
                        </a:solidFill>
                        <a:effectLst/>
                        <a:latin typeface="+mj-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79279307"/>
                  </a:ext>
                </a:extLst>
              </a:tr>
            </a:tbl>
          </a:graphicData>
        </a:graphic>
      </p:graphicFrame>
      <p:sp>
        <p:nvSpPr>
          <p:cNvPr id="94" name="Footer Placeholder 3">
            <a:extLst>
              <a:ext uri="{FF2B5EF4-FFF2-40B4-BE49-F238E27FC236}">
                <a16:creationId xmlns:a16="http://schemas.microsoft.com/office/drawing/2014/main" id="{9E1DDD00-2212-4A30-B977-AE2CCAA79353}"/>
              </a:ext>
            </a:extLst>
          </p:cNvPr>
          <p:cNvSpPr txBox="1">
            <a:spLocks/>
          </p:cNvSpPr>
          <p:nvPr/>
        </p:nvSpPr>
        <p:spPr>
          <a:xfrm>
            <a:off x="2119569" y="5656580"/>
            <a:ext cx="8048320" cy="319176"/>
          </a:xfrm>
          <a:prstGeom prst="rect">
            <a:avLst/>
          </a:prstGeom>
        </p:spPr>
        <p:txBody>
          <a:bodyPr vert="horz" lIns="0" tIns="22857" rIns="0" bIns="18286" rtlCol="0" anchor="b"/>
          <a:lstStyle>
            <a:defPPr>
              <a:defRPr lang="en-US"/>
            </a:defPPr>
            <a:lvl1pPr marL="0" algn="l" defTabSz="457200" rtl="0" eaLnBrk="1" latinLnBrk="0" hangingPunct="1">
              <a:defRPr sz="7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0B1920"/>
                </a:solidFill>
                <a:cs typeface="Calibri" panose="020F0502020204030204" pitchFamily="34" charset="0"/>
              </a:rPr>
              <a:t>Hormone receptor status is based on data from the electronic data capture corrected for </a:t>
            </a:r>
            <a:r>
              <a:rPr lang="en-US" sz="1200" dirty="0" err="1">
                <a:solidFill>
                  <a:srgbClr val="0B1920"/>
                </a:solidFill>
                <a:cs typeface="Calibri" panose="020F0502020204030204" pitchFamily="34" charset="0"/>
              </a:rPr>
              <a:t>misstratification</a:t>
            </a:r>
            <a:r>
              <a:rPr lang="en-US" sz="1200" dirty="0">
                <a:solidFill>
                  <a:srgbClr val="0B1920"/>
                </a:solidFill>
                <a:cs typeface="Calibri" panose="020F0502020204030204" pitchFamily="34" charset="0"/>
              </a:rPr>
              <a:t>.</a:t>
            </a:r>
          </a:p>
        </p:txBody>
      </p:sp>
      <p:graphicFrame>
        <p:nvGraphicFramePr>
          <p:cNvPr id="11" name="Table 7">
            <a:extLst>
              <a:ext uri="{FF2B5EF4-FFF2-40B4-BE49-F238E27FC236}">
                <a16:creationId xmlns:a16="http://schemas.microsoft.com/office/drawing/2014/main" id="{AC60DEAB-F580-959B-A86F-3E2FB36D0575}"/>
              </a:ext>
            </a:extLst>
          </p:cNvPr>
          <p:cNvGraphicFramePr>
            <a:graphicFrameLocks noGrp="1"/>
          </p:cNvGraphicFramePr>
          <p:nvPr>
            <p:extLst>
              <p:ext uri="{D42A27DB-BD31-4B8C-83A1-F6EECF244321}">
                <p14:modId xmlns:p14="http://schemas.microsoft.com/office/powerpoint/2010/main" val="3788508831"/>
              </p:ext>
            </p:extLst>
          </p:nvPr>
        </p:nvGraphicFramePr>
        <p:xfrm>
          <a:off x="7832580" y="1524773"/>
          <a:ext cx="2597515" cy="1168249"/>
        </p:xfrm>
        <a:graphic>
          <a:graphicData uri="http://schemas.openxmlformats.org/drawingml/2006/table">
            <a:tbl>
              <a:tblPr firstRow="1" bandRow="1">
                <a:tableStyleId>{5940675A-B579-460E-94D1-54222C63F5DA}</a:tableStyleId>
              </a:tblPr>
              <a:tblGrid>
                <a:gridCol w="422901">
                  <a:extLst>
                    <a:ext uri="{9D8B030D-6E8A-4147-A177-3AD203B41FA5}">
                      <a16:colId xmlns:a16="http://schemas.microsoft.com/office/drawing/2014/main" val="3943007170"/>
                    </a:ext>
                  </a:extLst>
                </a:gridCol>
                <a:gridCol w="230654">
                  <a:extLst>
                    <a:ext uri="{9D8B030D-6E8A-4147-A177-3AD203B41FA5}">
                      <a16:colId xmlns:a16="http://schemas.microsoft.com/office/drawing/2014/main" val="1845192161"/>
                    </a:ext>
                  </a:extLst>
                </a:gridCol>
                <a:gridCol w="1943960">
                  <a:extLst>
                    <a:ext uri="{9D8B030D-6E8A-4147-A177-3AD203B41FA5}">
                      <a16:colId xmlns:a16="http://schemas.microsoft.com/office/drawing/2014/main" val="3104215654"/>
                    </a:ext>
                  </a:extLst>
                </a:gridCol>
              </a:tblGrid>
              <a:tr h="185396">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9547843"/>
                  </a:ext>
                </a:extLst>
              </a:tr>
              <a:tr h="241269">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1" dirty="0">
                          <a:solidFill>
                            <a:srgbClr val="0B1920"/>
                          </a:solidFill>
                        </a:rPr>
                        <a:t>Complete Response</a:t>
                      </a: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84613116"/>
                  </a:ext>
                </a:extLst>
              </a:tr>
              <a:tr h="185396">
                <a:tc>
                  <a:txBody>
                    <a:bodyPr/>
                    <a:lstStyle/>
                    <a:p>
                      <a:r>
                        <a:rPr lang="en-US" sz="900" dirty="0">
                          <a:solidFill>
                            <a:srgbClr val="0B1920"/>
                          </a:solidFill>
                        </a:rPr>
                        <a:t>  </a:t>
                      </a: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1" dirty="0">
                          <a:solidFill>
                            <a:srgbClr val="0B1920"/>
                          </a:solidFill>
                        </a:rPr>
                        <a:t>Partial Response</a:t>
                      </a: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7138550"/>
                  </a:ext>
                </a:extLst>
              </a:tr>
              <a:tr h="185396">
                <a:tc>
                  <a:txBody>
                    <a:bodyPr/>
                    <a:lstStyle/>
                    <a:p>
                      <a:endParaRPr lang="en-US" sz="90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b="1"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8842574"/>
                  </a:ext>
                </a:extLst>
              </a:tr>
              <a:tr h="185396">
                <a:tc>
                  <a:txBody>
                    <a:bodyPr/>
                    <a:lstStyle/>
                    <a:p>
                      <a:endParaRPr lang="en-US" sz="90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b="1"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2168366"/>
                  </a:ext>
                </a:extLst>
              </a:tr>
              <a:tr h="185396">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900" b="1" dirty="0">
                        <a:solidFill>
                          <a:srgbClr val="0B1920"/>
                        </a:solidFill>
                      </a:endParaRPr>
                    </a:p>
                  </a:txBody>
                  <a:tcPr marL="45714" marR="45714" marT="22857" marB="2285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2890079"/>
                  </a:ext>
                </a:extLst>
              </a:tr>
            </a:tbl>
          </a:graphicData>
        </a:graphic>
      </p:graphicFrame>
      <p:sp>
        <p:nvSpPr>
          <p:cNvPr id="30" name="TextBox 29">
            <a:extLst>
              <a:ext uri="{FF2B5EF4-FFF2-40B4-BE49-F238E27FC236}">
                <a16:creationId xmlns:a16="http://schemas.microsoft.com/office/drawing/2014/main" id="{24F3A12B-6D80-5DD3-4AD5-10DAD9DEB159}"/>
              </a:ext>
            </a:extLst>
          </p:cNvPr>
          <p:cNvSpPr txBox="1"/>
          <p:nvPr/>
        </p:nvSpPr>
        <p:spPr>
          <a:xfrm>
            <a:off x="3318630" y="1227670"/>
            <a:ext cx="3248657" cy="338554"/>
          </a:xfrm>
          <a:prstGeom prst="rect">
            <a:avLst/>
          </a:prstGeom>
          <a:noFill/>
        </p:spPr>
        <p:txBody>
          <a:bodyPr wrap="square" rtlCol="0">
            <a:spAutoFit/>
          </a:bodyPr>
          <a:lstStyle/>
          <a:p>
            <a:pPr algn="ctr" defTabSz="914217">
              <a:defRPr/>
            </a:pPr>
            <a:r>
              <a:rPr lang="en-NZ" sz="1600" b="1" dirty="0">
                <a:solidFill>
                  <a:schemeClr val="accent2"/>
                </a:solidFill>
                <a:latin typeface="Arial" panose="020B0604020202020204" pitchFamily="34" charset="0"/>
                <a:ea typeface="MS Mincho" panose="02020609040205080304" pitchFamily="49" charset="-128"/>
                <a:cs typeface="Arial" panose="020B0604020202020204" pitchFamily="34" charset="0"/>
              </a:rPr>
              <a:t>Hormone receptor–positive</a:t>
            </a:r>
          </a:p>
        </p:txBody>
      </p:sp>
      <p:sp>
        <p:nvSpPr>
          <p:cNvPr id="34" name="TextBox 33">
            <a:extLst>
              <a:ext uri="{FF2B5EF4-FFF2-40B4-BE49-F238E27FC236}">
                <a16:creationId xmlns:a16="http://schemas.microsoft.com/office/drawing/2014/main" id="{B80D6AA3-056F-47BB-07FB-924E3F17B478}"/>
              </a:ext>
            </a:extLst>
          </p:cNvPr>
          <p:cNvSpPr txBox="1"/>
          <p:nvPr/>
        </p:nvSpPr>
        <p:spPr>
          <a:xfrm>
            <a:off x="6660455" y="1228626"/>
            <a:ext cx="3250269" cy="338554"/>
          </a:xfrm>
          <a:prstGeom prst="rect">
            <a:avLst/>
          </a:prstGeom>
          <a:noFill/>
        </p:spPr>
        <p:txBody>
          <a:bodyPr wrap="square" rtlCol="0">
            <a:spAutoFit/>
          </a:bodyPr>
          <a:lstStyle/>
          <a:p>
            <a:pPr algn="ctr" defTabSz="914217">
              <a:defRPr/>
            </a:pPr>
            <a:r>
              <a:rPr lang="en-NZ" sz="1600" b="1" dirty="0">
                <a:solidFill>
                  <a:schemeClr val="accent1"/>
                </a:solidFill>
                <a:latin typeface="Arial" panose="020B0604020202020204" pitchFamily="34" charset="0"/>
                <a:ea typeface="MS Mincho" panose="02020609040205080304" pitchFamily="49" charset="-128"/>
                <a:cs typeface="Arial" panose="020B0604020202020204" pitchFamily="34" charset="0"/>
              </a:rPr>
              <a:t>Hormone receptor–negative</a:t>
            </a:r>
          </a:p>
        </p:txBody>
      </p:sp>
      <p:sp>
        <p:nvSpPr>
          <p:cNvPr id="27" name="TextBox 26">
            <a:extLst>
              <a:ext uri="{FF2B5EF4-FFF2-40B4-BE49-F238E27FC236}">
                <a16:creationId xmlns:a16="http://schemas.microsoft.com/office/drawing/2014/main" id="{B4C759B4-6565-7B1C-38B5-1CBD54191CE2}"/>
              </a:ext>
            </a:extLst>
          </p:cNvPr>
          <p:cNvSpPr txBox="1"/>
          <p:nvPr/>
        </p:nvSpPr>
        <p:spPr>
          <a:xfrm>
            <a:off x="3667839" y="4010606"/>
            <a:ext cx="1204462" cy="261610"/>
          </a:xfrm>
          <a:prstGeom prst="rect">
            <a:avLst/>
          </a:prstGeom>
          <a:solidFill>
            <a:schemeClr val="tx1"/>
          </a:solidFill>
        </p:spPr>
        <p:txBody>
          <a:bodyPr wrap="square" rtlCol="0" anchor="ctr">
            <a:spAutoFit/>
          </a:bodyPr>
          <a:lstStyle/>
          <a:p>
            <a:pPr algn="ctr"/>
            <a:r>
              <a:rPr lang="en-US" sz="1100" b="1" dirty="0">
                <a:solidFill>
                  <a:schemeClr val="bg1"/>
                </a:solidFill>
              </a:rPr>
              <a:t>T-DXd (n = 333)</a:t>
            </a:r>
          </a:p>
        </p:txBody>
      </p:sp>
      <p:sp>
        <p:nvSpPr>
          <p:cNvPr id="41" name="TextBox 40">
            <a:extLst>
              <a:ext uri="{FF2B5EF4-FFF2-40B4-BE49-F238E27FC236}">
                <a16:creationId xmlns:a16="http://schemas.microsoft.com/office/drawing/2014/main" id="{E23BF5BC-2A03-FFF2-016D-DFA00FDF6465}"/>
              </a:ext>
            </a:extLst>
          </p:cNvPr>
          <p:cNvSpPr txBox="1"/>
          <p:nvPr/>
        </p:nvSpPr>
        <p:spPr>
          <a:xfrm>
            <a:off x="6691170" y="4010606"/>
            <a:ext cx="1204462" cy="261610"/>
          </a:xfrm>
          <a:prstGeom prst="rect">
            <a:avLst/>
          </a:prstGeom>
          <a:solidFill>
            <a:schemeClr val="tx1"/>
          </a:solidFill>
        </p:spPr>
        <p:txBody>
          <a:bodyPr wrap="square" rtlCol="0" anchor="ctr">
            <a:spAutoFit/>
          </a:bodyPr>
          <a:lstStyle/>
          <a:p>
            <a:pPr algn="ctr"/>
            <a:r>
              <a:rPr lang="en-US" sz="1100" b="1" dirty="0">
                <a:solidFill>
                  <a:schemeClr val="bg1"/>
                </a:solidFill>
              </a:rPr>
              <a:t>T-DXd (n = 40)</a:t>
            </a:r>
          </a:p>
        </p:txBody>
      </p:sp>
      <p:sp>
        <p:nvSpPr>
          <p:cNvPr id="42" name="TextBox 41">
            <a:extLst>
              <a:ext uri="{FF2B5EF4-FFF2-40B4-BE49-F238E27FC236}">
                <a16:creationId xmlns:a16="http://schemas.microsoft.com/office/drawing/2014/main" id="{CF43B61F-6AE6-37DB-35B6-0A1AD2C7BC32}"/>
              </a:ext>
            </a:extLst>
          </p:cNvPr>
          <p:cNvSpPr txBox="1"/>
          <p:nvPr/>
        </p:nvSpPr>
        <p:spPr>
          <a:xfrm>
            <a:off x="5055025" y="3992928"/>
            <a:ext cx="1204462" cy="276999"/>
          </a:xfrm>
          <a:prstGeom prst="rect">
            <a:avLst/>
          </a:prstGeom>
          <a:solidFill>
            <a:srgbClr val="FFC000"/>
          </a:solidFill>
        </p:spPr>
        <p:txBody>
          <a:bodyPr wrap="square" rtlCol="0" anchor="ctr">
            <a:spAutoFit/>
          </a:bodyPr>
          <a:lstStyle/>
          <a:p>
            <a:pPr algn="ctr"/>
            <a:r>
              <a:rPr lang="en-US" sz="1200" b="1" dirty="0">
                <a:solidFill>
                  <a:schemeClr val="bg1"/>
                </a:solidFill>
              </a:rPr>
              <a:t>TPC (n = 166)</a:t>
            </a:r>
          </a:p>
        </p:txBody>
      </p:sp>
      <p:sp>
        <p:nvSpPr>
          <p:cNvPr id="43" name="TextBox 42">
            <a:extLst>
              <a:ext uri="{FF2B5EF4-FFF2-40B4-BE49-F238E27FC236}">
                <a16:creationId xmlns:a16="http://schemas.microsoft.com/office/drawing/2014/main" id="{D322DC78-02FF-2200-020C-C72713D2B2CB}"/>
              </a:ext>
            </a:extLst>
          </p:cNvPr>
          <p:cNvSpPr txBox="1"/>
          <p:nvPr/>
        </p:nvSpPr>
        <p:spPr>
          <a:xfrm>
            <a:off x="8040437" y="3993198"/>
            <a:ext cx="1217134" cy="276999"/>
          </a:xfrm>
          <a:prstGeom prst="rect">
            <a:avLst/>
          </a:prstGeom>
          <a:solidFill>
            <a:srgbClr val="FFC000"/>
          </a:solidFill>
        </p:spPr>
        <p:txBody>
          <a:bodyPr wrap="square" rtlCol="0" anchor="ctr">
            <a:spAutoFit/>
          </a:bodyPr>
          <a:lstStyle/>
          <a:p>
            <a:pPr algn="ctr"/>
            <a:r>
              <a:rPr lang="en-US" sz="1200" b="1" dirty="0">
                <a:solidFill>
                  <a:schemeClr val="bg1"/>
                </a:solidFill>
              </a:rPr>
              <a:t>TPC (n = 18)</a:t>
            </a:r>
          </a:p>
        </p:txBody>
      </p:sp>
      <p:sp>
        <p:nvSpPr>
          <p:cNvPr id="53" name="TextBox 52">
            <a:extLst>
              <a:ext uri="{FF2B5EF4-FFF2-40B4-BE49-F238E27FC236}">
                <a16:creationId xmlns:a16="http://schemas.microsoft.com/office/drawing/2014/main" id="{8C7AB382-D89D-DBEF-FDB0-7EE74E24BA22}"/>
              </a:ext>
            </a:extLst>
          </p:cNvPr>
          <p:cNvSpPr txBox="1"/>
          <p:nvPr/>
        </p:nvSpPr>
        <p:spPr>
          <a:xfrm>
            <a:off x="3738497" y="1623225"/>
            <a:ext cx="1204462" cy="307777"/>
          </a:xfrm>
          <a:prstGeom prst="rect">
            <a:avLst/>
          </a:prstGeom>
          <a:noFill/>
        </p:spPr>
        <p:txBody>
          <a:bodyPr wrap="square" rtlCol="0">
            <a:spAutoFit/>
          </a:bodyPr>
          <a:lstStyle/>
          <a:p>
            <a:pPr algn="ctr"/>
            <a:r>
              <a:rPr lang="en-US" sz="1400" b="1" dirty="0">
                <a:solidFill>
                  <a:schemeClr val="accent2"/>
                </a:solidFill>
              </a:rPr>
              <a:t>52.6%</a:t>
            </a:r>
            <a:r>
              <a:rPr lang="en-US" sz="1400" b="1" baseline="30000" dirty="0">
                <a:solidFill>
                  <a:schemeClr val="accent2"/>
                </a:solidFill>
              </a:rPr>
              <a:t>a</a:t>
            </a:r>
          </a:p>
        </p:txBody>
      </p:sp>
      <p:sp>
        <p:nvSpPr>
          <p:cNvPr id="58" name="TextBox 57">
            <a:extLst>
              <a:ext uri="{FF2B5EF4-FFF2-40B4-BE49-F238E27FC236}">
                <a16:creationId xmlns:a16="http://schemas.microsoft.com/office/drawing/2014/main" id="{29E5ABB1-21D7-6579-EB26-EECC3BC70C36}"/>
              </a:ext>
            </a:extLst>
          </p:cNvPr>
          <p:cNvSpPr txBox="1"/>
          <p:nvPr/>
        </p:nvSpPr>
        <p:spPr>
          <a:xfrm>
            <a:off x="6696258" y="1646170"/>
            <a:ext cx="1204462" cy="307777"/>
          </a:xfrm>
          <a:prstGeom prst="rect">
            <a:avLst/>
          </a:prstGeom>
          <a:noFill/>
        </p:spPr>
        <p:txBody>
          <a:bodyPr wrap="square" rtlCol="0">
            <a:spAutoFit/>
          </a:bodyPr>
          <a:lstStyle/>
          <a:p>
            <a:pPr algn="ctr"/>
            <a:r>
              <a:rPr lang="en-US" sz="1400" b="1" dirty="0">
                <a:solidFill>
                  <a:schemeClr val="accent1"/>
                </a:solidFill>
              </a:rPr>
              <a:t>50.0%</a:t>
            </a:r>
          </a:p>
        </p:txBody>
      </p:sp>
      <p:sp>
        <p:nvSpPr>
          <p:cNvPr id="59" name="TextBox 58">
            <a:extLst>
              <a:ext uri="{FF2B5EF4-FFF2-40B4-BE49-F238E27FC236}">
                <a16:creationId xmlns:a16="http://schemas.microsoft.com/office/drawing/2014/main" id="{FC3A89D7-97E2-1D9E-A80F-55709B7469F7}"/>
              </a:ext>
            </a:extLst>
          </p:cNvPr>
          <p:cNvSpPr txBox="1"/>
          <p:nvPr/>
        </p:nvSpPr>
        <p:spPr>
          <a:xfrm>
            <a:off x="5076443" y="2812329"/>
            <a:ext cx="1204462" cy="307777"/>
          </a:xfrm>
          <a:prstGeom prst="rect">
            <a:avLst/>
          </a:prstGeom>
          <a:noFill/>
        </p:spPr>
        <p:txBody>
          <a:bodyPr wrap="square" rtlCol="0">
            <a:spAutoFit/>
          </a:bodyPr>
          <a:lstStyle/>
          <a:p>
            <a:pPr algn="ctr"/>
            <a:r>
              <a:rPr lang="en-US" sz="1400" b="1" dirty="0">
                <a:solidFill>
                  <a:schemeClr val="accent2"/>
                </a:solidFill>
              </a:rPr>
              <a:t>16.3%</a:t>
            </a:r>
          </a:p>
        </p:txBody>
      </p:sp>
      <p:sp>
        <p:nvSpPr>
          <p:cNvPr id="60" name="TextBox 59">
            <a:extLst>
              <a:ext uri="{FF2B5EF4-FFF2-40B4-BE49-F238E27FC236}">
                <a16:creationId xmlns:a16="http://schemas.microsoft.com/office/drawing/2014/main" id="{CC2FC990-9192-6D02-F2CA-B1CFA2A83C89}"/>
              </a:ext>
            </a:extLst>
          </p:cNvPr>
          <p:cNvSpPr txBox="1"/>
          <p:nvPr/>
        </p:nvSpPr>
        <p:spPr>
          <a:xfrm>
            <a:off x="8049829" y="2888006"/>
            <a:ext cx="1208524" cy="307777"/>
          </a:xfrm>
          <a:prstGeom prst="rect">
            <a:avLst/>
          </a:prstGeom>
          <a:noFill/>
        </p:spPr>
        <p:txBody>
          <a:bodyPr wrap="square" rtlCol="0">
            <a:spAutoFit/>
          </a:bodyPr>
          <a:lstStyle/>
          <a:p>
            <a:pPr algn="ctr"/>
            <a:r>
              <a:rPr lang="en-US" sz="1400" b="1" dirty="0">
                <a:solidFill>
                  <a:schemeClr val="accent1"/>
                </a:solidFill>
              </a:rPr>
              <a:t>16.7%</a:t>
            </a:r>
          </a:p>
        </p:txBody>
      </p:sp>
      <p:cxnSp>
        <p:nvCxnSpPr>
          <p:cNvPr id="61" name="Straight Connector 60">
            <a:extLst>
              <a:ext uri="{FF2B5EF4-FFF2-40B4-BE49-F238E27FC236}">
                <a16:creationId xmlns:a16="http://schemas.microsoft.com/office/drawing/2014/main" id="{3BD11ABB-9801-CF47-A79C-3A8EE4B60981}"/>
              </a:ext>
            </a:extLst>
          </p:cNvPr>
          <p:cNvCxnSpPr>
            <a:cxnSpLocks/>
          </p:cNvCxnSpPr>
          <p:nvPr/>
        </p:nvCxnSpPr>
        <p:spPr>
          <a:xfrm>
            <a:off x="3220464" y="3814787"/>
            <a:ext cx="649139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03A856A-786F-00F3-0AC0-CD33C4BA9C15}"/>
              </a:ext>
            </a:extLst>
          </p:cNvPr>
          <p:cNvGrpSpPr/>
          <p:nvPr/>
        </p:nvGrpSpPr>
        <p:grpSpPr>
          <a:xfrm>
            <a:off x="8301147" y="1769172"/>
            <a:ext cx="138337" cy="334964"/>
            <a:chOff x="313300" y="825674"/>
            <a:chExt cx="276711" cy="670015"/>
          </a:xfrm>
        </p:grpSpPr>
        <p:sp>
          <p:nvSpPr>
            <p:cNvPr id="12" name="Rectangle 11">
              <a:extLst>
                <a:ext uri="{FF2B5EF4-FFF2-40B4-BE49-F238E27FC236}">
                  <a16:creationId xmlns:a16="http://schemas.microsoft.com/office/drawing/2014/main" id="{2CABB3A1-9E3A-31FC-C440-CA4338141FCE}"/>
                </a:ext>
              </a:extLst>
            </p:cNvPr>
            <p:cNvSpPr/>
            <p:nvPr/>
          </p:nvSpPr>
          <p:spPr>
            <a:xfrm>
              <a:off x="313300" y="825674"/>
              <a:ext cx="276711"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99"/>
            </a:p>
          </p:txBody>
        </p:sp>
        <p:sp>
          <p:nvSpPr>
            <p:cNvPr id="13" name="Rectangle 12">
              <a:extLst>
                <a:ext uri="{FF2B5EF4-FFF2-40B4-BE49-F238E27FC236}">
                  <a16:creationId xmlns:a16="http://schemas.microsoft.com/office/drawing/2014/main" id="{CEF6BF6C-5283-616E-6D2F-A8761AF557F0}"/>
                </a:ext>
              </a:extLst>
            </p:cNvPr>
            <p:cNvSpPr/>
            <p:nvPr/>
          </p:nvSpPr>
          <p:spPr>
            <a:xfrm>
              <a:off x="313300" y="1267089"/>
              <a:ext cx="276711"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99"/>
            </a:p>
          </p:txBody>
        </p:sp>
      </p:grpSp>
      <p:grpSp>
        <p:nvGrpSpPr>
          <p:cNvPr id="14" name="Group 13">
            <a:extLst>
              <a:ext uri="{FF2B5EF4-FFF2-40B4-BE49-F238E27FC236}">
                <a16:creationId xmlns:a16="http://schemas.microsoft.com/office/drawing/2014/main" id="{15AA5216-240B-F9E6-AB40-609834D5952A}"/>
              </a:ext>
            </a:extLst>
          </p:cNvPr>
          <p:cNvGrpSpPr/>
          <p:nvPr/>
        </p:nvGrpSpPr>
        <p:grpSpPr>
          <a:xfrm>
            <a:off x="8051861" y="3221161"/>
            <a:ext cx="1204462" cy="591762"/>
            <a:chOff x="9403349" y="6593368"/>
            <a:chExt cx="2409238" cy="1183678"/>
          </a:xfrm>
        </p:grpSpPr>
        <p:sp>
          <p:nvSpPr>
            <p:cNvPr id="7" name="Rectangle 6">
              <a:extLst>
                <a:ext uri="{FF2B5EF4-FFF2-40B4-BE49-F238E27FC236}">
                  <a16:creationId xmlns:a16="http://schemas.microsoft.com/office/drawing/2014/main" id="{9A2A8B2C-B234-8972-4B81-85B8FA3EBB31}"/>
                </a:ext>
              </a:extLst>
            </p:cNvPr>
            <p:cNvSpPr/>
            <p:nvPr/>
          </p:nvSpPr>
          <p:spPr>
            <a:xfrm>
              <a:off x="9403349" y="6971066"/>
              <a:ext cx="2409238" cy="805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2060"/>
                </a:solidFill>
              </a:endParaRPr>
            </a:p>
          </p:txBody>
        </p:sp>
        <p:sp>
          <p:nvSpPr>
            <p:cNvPr id="52" name="Rectangle 51">
              <a:extLst>
                <a:ext uri="{FF2B5EF4-FFF2-40B4-BE49-F238E27FC236}">
                  <a16:creationId xmlns:a16="http://schemas.microsoft.com/office/drawing/2014/main" id="{552EF3DE-9478-8D7C-D2E6-7DD38E29F339}"/>
                </a:ext>
              </a:extLst>
            </p:cNvPr>
            <p:cNvSpPr/>
            <p:nvPr/>
          </p:nvSpPr>
          <p:spPr>
            <a:xfrm>
              <a:off x="9403349" y="6593368"/>
              <a:ext cx="2409238" cy="3776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2060"/>
                </a:solidFill>
              </a:endParaRPr>
            </a:p>
          </p:txBody>
        </p:sp>
      </p:grpSp>
      <p:grpSp>
        <p:nvGrpSpPr>
          <p:cNvPr id="62" name="Group 61">
            <a:extLst>
              <a:ext uri="{FF2B5EF4-FFF2-40B4-BE49-F238E27FC236}">
                <a16:creationId xmlns:a16="http://schemas.microsoft.com/office/drawing/2014/main" id="{D4B6F7CE-8DA2-1BDA-03D8-4A856B9F0361}"/>
              </a:ext>
            </a:extLst>
          </p:cNvPr>
          <p:cNvGrpSpPr/>
          <p:nvPr/>
        </p:nvGrpSpPr>
        <p:grpSpPr>
          <a:xfrm>
            <a:off x="6696258" y="2021487"/>
            <a:ext cx="1204462" cy="1791166"/>
            <a:chOff x="9399249" y="6799068"/>
            <a:chExt cx="2409238" cy="3582798"/>
          </a:xfrm>
        </p:grpSpPr>
        <p:sp>
          <p:nvSpPr>
            <p:cNvPr id="63" name="Rectangle 62">
              <a:extLst>
                <a:ext uri="{FF2B5EF4-FFF2-40B4-BE49-F238E27FC236}">
                  <a16:creationId xmlns:a16="http://schemas.microsoft.com/office/drawing/2014/main" id="{FC00A653-5E63-8A82-089E-DC198655BBEA}"/>
                </a:ext>
              </a:extLst>
            </p:cNvPr>
            <p:cNvSpPr/>
            <p:nvPr/>
          </p:nvSpPr>
          <p:spPr>
            <a:xfrm>
              <a:off x="9399249" y="6997354"/>
              <a:ext cx="2409238" cy="338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5" name="Rectangle 64">
              <a:extLst>
                <a:ext uri="{FF2B5EF4-FFF2-40B4-BE49-F238E27FC236}">
                  <a16:creationId xmlns:a16="http://schemas.microsoft.com/office/drawing/2014/main" id="{F972D3DC-EB5A-BC2B-C6AB-306C0A72D9E9}"/>
                </a:ext>
              </a:extLst>
            </p:cNvPr>
            <p:cNvSpPr/>
            <p:nvPr/>
          </p:nvSpPr>
          <p:spPr>
            <a:xfrm>
              <a:off x="9399249" y="6799068"/>
              <a:ext cx="2409238" cy="198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endParaRPr>
            </a:p>
          </p:txBody>
        </p:sp>
      </p:grpSp>
      <p:sp>
        <p:nvSpPr>
          <p:cNvPr id="71" name="TextBox 70">
            <a:extLst>
              <a:ext uri="{FF2B5EF4-FFF2-40B4-BE49-F238E27FC236}">
                <a16:creationId xmlns:a16="http://schemas.microsoft.com/office/drawing/2014/main" id="{DF413F78-C631-8C63-940C-C1473D32CBFA}"/>
              </a:ext>
            </a:extLst>
          </p:cNvPr>
          <p:cNvSpPr txBox="1"/>
          <p:nvPr/>
        </p:nvSpPr>
        <p:spPr>
          <a:xfrm>
            <a:off x="3672927" y="2780310"/>
            <a:ext cx="1204462" cy="246221"/>
          </a:xfrm>
          <a:prstGeom prst="rect">
            <a:avLst/>
          </a:prstGeom>
          <a:noFill/>
        </p:spPr>
        <p:txBody>
          <a:bodyPr wrap="square" rtlCol="0">
            <a:spAutoFit/>
          </a:bodyPr>
          <a:lstStyle/>
          <a:p>
            <a:pPr algn="ctr"/>
            <a:r>
              <a:rPr lang="en-US" sz="1000" dirty="0">
                <a:solidFill>
                  <a:schemeClr val="bg1"/>
                </a:solidFill>
              </a:rPr>
              <a:t>49.2</a:t>
            </a:r>
          </a:p>
        </p:txBody>
      </p:sp>
      <p:sp>
        <p:nvSpPr>
          <p:cNvPr id="72" name="TextBox 71">
            <a:extLst>
              <a:ext uri="{FF2B5EF4-FFF2-40B4-BE49-F238E27FC236}">
                <a16:creationId xmlns:a16="http://schemas.microsoft.com/office/drawing/2014/main" id="{33E9C0FE-BB73-8760-B437-B34783C10E34}"/>
              </a:ext>
            </a:extLst>
          </p:cNvPr>
          <p:cNvSpPr txBox="1"/>
          <p:nvPr/>
        </p:nvSpPr>
        <p:spPr>
          <a:xfrm>
            <a:off x="6696258" y="2843104"/>
            <a:ext cx="1204462" cy="246221"/>
          </a:xfrm>
          <a:prstGeom prst="rect">
            <a:avLst/>
          </a:prstGeom>
          <a:noFill/>
        </p:spPr>
        <p:txBody>
          <a:bodyPr wrap="square" rtlCol="0">
            <a:spAutoFit/>
          </a:bodyPr>
          <a:lstStyle/>
          <a:p>
            <a:pPr algn="ctr"/>
            <a:r>
              <a:rPr lang="en-US" sz="1000" dirty="0">
                <a:solidFill>
                  <a:schemeClr val="bg1"/>
                </a:solidFill>
              </a:rPr>
              <a:t>47.5</a:t>
            </a:r>
          </a:p>
        </p:txBody>
      </p:sp>
      <p:sp>
        <p:nvSpPr>
          <p:cNvPr id="73" name="TextBox 72">
            <a:extLst>
              <a:ext uri="{FF2B5EF4-FFF2-40B4-BE49-F238E27FC236}">
                <a16:creationId xmlns:a16="http://schemas.microsoft.com/office/drawing/2014/main" id="{1F594C24-65B9-64A1-2F8F-72AE5E8D6B41}"/>
              </a:ext>
            </a:extLst>
          </p:cNvPr>
          <p:cNvSpPr txBox="1"/>
          <p:nvPr/>
        </p:nvSpPr>
        <p:spPr>
          <a:xfrm>
            <a:off x="6730798" y="1941751"/>
            <a:ext cx="1135382" cy="246221"/>
          </a:xfrm>
          <a:prstGeom prst="rect">
            <a:avLst/>
          </a:prstGeom>
          <a:noFill/>
        </p:spPr>
        <p:txBody>
          <a:bodyPr wrap="square" rtlCol="0">
            <a:spAutoFit/>
          </a:bodyPr>
          <a:lstStyle/>
          <a:p>
            <a:pPr algn="ctr"/>
            <a:r>
              <a:rPr lang="en-US" sz="1000" dirty="0">
                <a:solidFill>
                  <a:schemeClr val="bg1"/>
                </a:solidFill>
              </a:rPr>
              <a:t>2.5</a:t>
            </a:r>
          </a:p>
        </p:txBody>
      </p:sp>
      <p:sp>
        <p:nvSpPr>
          <p:cNvPr id="74" name="TextBox 73">
            <a:extLst>
              <a:ext uri="{FF2B5EF4-FFF2-40B4-BE49-F238E27FC236}">
                <a16:creationId xmlns:a16="http://schemas.microsoft.com/office/drawing/2014/main" id="{4ED4A3F4-F72F-40C8-952B-12A8AA7D954C}"/>
              </a:ext>
            </a:extLst>
          </p:cNvPr>
          <p:cNvSpPr txBox="1"/>
          <p:nvPr/>
        </p:nvSpPr>
        <p:spPr>
          <a:xfrm>
            <a:off x="5099510" y="3039785"/>
            <a:ext cx="1125669" cy="246221"/>
          </a:xfrm>
          <a:prstGeom prst="rect">
            <a:avLst/>
          </a:prstGeom>
          <a:noFill/>
        </p:spPr>
        <p:txBody>
          <a:bodyPr wrap="square" rtlCol="0">
            <a:spAutoFit/>
          </a:bodyPr>
          <a:lstStyle/>
          <a:p>
            <a:pPr algn="ctr"/>
            <a:r>
              <a:rPr lang="en-US" sz="1000" dirty="0">
                <a:solidFill>
                  <a:srgbClr val="000000"/>
                </a:solidFill>
              </a:rPr>
              <a:t>0.6</a:t>
            </a:r>
          </a:p>
        </p:txBody>
      </p:sp>
      <p:sp>
        <p:nvSpPr>
          <p:cNvPr id="75" name="TextBox 74">
            <a:extLst>
              <a:ext uri="{FF2B5EF4-FFF2-40B4-BE49-F238E27FC236}">
                <a16:creationId xmlns:a16="http://schemas.microsoft.com/office/drawing/2014/main" id="{7CC16BD8-97DF-D6D1-6EF5-D563C5C8C377}"/>
              </a:ext>
            </a:extLst>
          </p:cNvPr>
          <p:cNvSpPr txBox="1"/>
          <p:nvPr/>
        </p:nvSpPr>
        <p:spPr>
          <a:xfrm>
            <a:off x="5060114" y="3440739"/>
            <a:ext cx="1204462" cy="246221"/>
          </a:xfrm>
          <a:prstGeom prst="rect">
            <a:avLst/>
          </a:prstGeom>
          <a:noFill/>
        </p:spPr>
        <p:txBody>
          <a:bodyPr wrap="square" rtlCol="0">
            <a:spAutoFit/>
          </a:bodyPr>
          <a:lstStyle/>
          <a:p>
            <a:pPr algn="ctr"/>
            <a:r>
              <a:rPr lang="en-US" sz="1000" dirty="0">
                <a:solidFill>
                  <a:schemeClr val="bg1"/>
                </a:solidFill>
              </a:rPr>
              <a:t>15.7</a:t>
            </a:r>
          </a:p>
        </p:txBody>
      </p:sp>
      <p:sp>
        <p:nvSpPr>
          <p:cNvPr id="76" name="TextBox 75">
            <a:extLst>
              <a:ext uri="{FF2B5EF4-FFF2-40B4-BE49-F238E27FC236}">
                <a16:creationId xmlns:a16="http://schemas.microsoft.com/office/drawing/2014/main" id="{4E45B30D-F584-1DFE-7F95-78513D96CA00}"/>
              </a:ext>
            </a:extLst>
          </p:cNvPr>
          <p:cNvSpPr txBox="1"/>
          <p:nvPr/>
        </p:nvSpPr>
        <p:spPr>
          <a:xfrm>
            <a:off x="8050845" y="3195783"/>
            <a:ext cx="1206493" cy="246221"/>
          </a:xfrm>
          <a:prstGeom prst="rect">
            <a:avLst/>
          </a:prstGeom>
          <a:noFill/>
        </p:spPr>
        <p:txBody>
          <a:bodyPr wrap="square" rtlCol="0">
            <a:spAutoFit/>
          </a:bodyPr>
          <a:lstStyle/>
          <a:p>
            <a:pPr algn="ctr"/>
            <a:r>
              <a:rPr lang="en-US" sz="1000" dirty="0">
                <a:solidFill>
                  <a:schemeClr val="bg1"/>
                </a:solidFill>
              </a:rPr>
              <a:t>5.6</a:t>
            </a:r>
          </a:p>
        </p:txBody>
      </p:sp>
      <p:sp>
        <p:nvSpPr>
          <p:cNvPr id="77" name="TextBox 76">
            <a:extLst>
              <a:ext uri="{FF2B5EF4-FFF2-40B4-BE49-F238E27FC236}">
                <a16:creationId xmlns:a16="http://schemas.microsoft.com/office/drawing/2014/main" id="{69A1E735-4BFB-72FD-8760-9FA8F133649F}"/>
              </a:ext>
            </a:extLst>
          </p:cNvPr>
          <p:cNvSpPr txBox="1"/>
          <p:nvPr/>
        </p:nvSpPr>
        <p:spPr>
          <a:xfrm>
            <a:off x="8058197" y="3495957"/>
            <a:ext cx="1204462" cy="246221"/>
          </a:xfrm>
          <a:prstGeom prst="rect">
            <a:avLst/>
          </a:prstGeom>
          <a:noFill/>
        </p:spPr>
        <p:txBody>
          <a:bodyPr wrap="square" rtlCol="0">
            <a:spAutoFit/>
          </a:bodyPr>
          <a:lstStyle/>
          <a:p>
            <a:pPr algn="ctr"/>
            <a:r>
              <a:rPr lang="en-US" sz="1000" dirty="0">
                <a:solidFill>
                  <a:schemeClr val="bg1"/>
                </a:solidFill>
              </a:rPr>
              <a:t>11.1</a:t>
            </a:r>
          </a:p>
        </p:txBody>
      </p:sp>
      <p:sp>
        <p:nvSpPr>
          <p:cNvPr id="4" name="Title 3">
            <a:extLst>
              <a:ext uri="{FF2B5EF4-FFF2-40B4-BE49-F238E27FC236}">
                <a16:creationId xmlns:a16="http://schemas.microsoft.com/office/drawing/2014/main" id="{50133D78-6237-B88A-BC91-2065883BD66C}"/>
              </a:ext>
            </a:extLst>
          </p:cNvPr>
          <p:cNvSpPr>
            <a:spLocks noGrp="1"/>
          </p:cNvSpPr>
          <p:nvPr>
            <p:ph type="title"/>
          </p:nvPr>
        </p:nvSpPr>
        <p:spPr>
          <a:xfrm>
            <a:off x="609600" y="200026"/>
            <a:ext cx="10744200" cy="1070552"/>
          </a:xfrm>
        </p:spPr>
        <p:txBody>
          <a:bodyPr anchor="t">
            <a:normAutofit/>
          </a:bodyPr>
          <a:lstStyle/>
          <a:p>
            <a:r>
              <a:rPr lang="en-US" sz="2800" dirty="0"/>
              <a:t>Confirmed Objective Response Rate (ORR) </a:t>
            </a:r>
          </a:p>
        </p:txBody>
      </p:sp>
      <p:sp>
        <p:nvSpPr>
          <p:cNvPr id="5" name="Footer Placeholder 4">
            <a:extLst>
              <a:ext uri="{FF2B5EF4-FFF2-40B4-BE49-F238E27FC236}">
                <a16:creationId xmlns:a16="http://schemas.microsoft.com/office/drawing/2014/main" id="{6BBE2B4B-EE4A-934E-6D72-CBA10F5BC345}"/>
              </a:ext>
            </a:extLst>
          </p:cNvPr>
          <p:cNvSpPr>
            <a:spLocks noGrp="1"/>
          </p:cNvSpPr>
          <p:nvPr>
            <p:ph type="ftr" sz="quarter" idx="3"/>
          </p:nvPr>
        </p:nvSpPr>
        <p:spPr>
          <a:xfrm>
            <a:off x="609600" y="6107888"/>
            <a:ext cx="10744200" cy="691376"/>
          </a:xfrm>
        </p:spPr>
        <p:txBody>
          <a:bodyPr/>
          <a:lstStyle/>
          <a:p>
            <a:r>
              <a:rPr lang="en-US" baseline="30000" dirty="0" err="1"/>
              <a:t>a</a:t>
            </a:r>
            <a:r>
              <a:rPr lang="en-US" dirty="0" err="1"/>
              <a:t>The</a:t>
            </a:r>
            <a:r>
              <a:rPr lang="en-US" dirty="0"/>
              <a:t> response of 1 patient was not confirmed; </a:t>
            </a:r>
            <a:r>
              <a:rPr lang="en-US" baseline="30000" dirty="0" err="1"/>
              <a:t>b</a:t>
            </a:r>
            <a:r>
              <a:rPr lang="en-US" dirty="0" err="1"/>
              <a:t>Clinical</a:t>
            </a:r>
            <a:r>
              <a:rPr lang="en-US" dirty="0"/>
              <a:t> benefit rate is defined as the sum of complete response rate, partial response rate, and more than 6 months’ stable disease rate, based on blinded independent central review.</a:t>
            </a:r>
          </a:p>
          <a:p>
            <a:r>
              <a:rPr lang="en-US" dirty="0"/>
              <a:t>Modi, S, et al. </a:t>
            </a:r>
            <a:r>
              <a:rPr lang="en-US" i="1" dirty="0"/>
              <a:t>J Clin Onc</a:t>
            </a:r>
            <a:r>
              <a:rPr lang="en-US" dirty="0"/>
              <a:t>ol. 2022;40(17_Suppl). Abstract LBA3</a:t>
            </a:r>
            <a:r>
              <a:rPr lang="en-US" noProof="0" dirty="0"/>
              <a:t>; Modi S, et al. </a:t>
            </a:r>
            <a:r>
              <a:rPr lang="en-US" i="1" noProof="0" dirty="0"/>
              <a:t>N </a:t>
            </a:r>
            <a:r>
              <a:rPr lang="en-US" i="1" noProof="0" dirty="0" err="1"/>
              <a:t>Engl</a:t>
            </a:r>
            <a:r>
              <a:rPr lang="en-US" i="1" noProof="0" dirty="0"/>
              <a:t> J Med. </a:t>
            </a:r>
            <a:r>
              <a:rPr lang="en-US" noProof="0" dirty="0"/>
              <a:t>2022;387(1):9-20.</a:t>
            </a:r>
            <a:endParaRPr lang="en-US" dirty="0"/>
          </a:p>
        </p:txBody>
      </p:sp>
      <p:cxnSp>
        <p:nvCxnSpPr>
          <p:cNvPr id="3" name="Straight Connector 2">
            <a:extLst>
              <a:ext uri="{FF2B5EF4-FFF2-40B4-BE49-F238E27FC236}">
                <a16:creationId xmlns:a16="http://schemas.microsoft.com/office/drawing/2014/main" id="{66D8B649-3BEF-FB56-3092-E34CD677CF5C}"/>
              </a:ext>
            </a:extLst>
          </p:cNvPr>
          <p:cNvCxnSpPr/>
          <p:nvPr/>
        </p:nvCxnSpPr>
        <p:spPr>
          <a:xfrm>
            <a:off x="6466161" y="1270578"/>
            <a:ext cx="0" cy="4467492"/>
          </a:xfrm>
          <a:prstGeom prst="line">
            <a:avLst/>
          </a:prstGeom>
          <a:ln w="38100">
            <a:solidFill>
              <a:srgbClr val="0A0A0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777075"/>
      </p:ext>
    </p:extLst>
  </p:cSld>
  <p:clrMapOvr>
    <a:masterClrMapping/>
  </p:clrMapOvr>
</p:sld>
</file>

<file path=ppt/theme/theme1.xml><?xml version="1.0" encoding="utf-8"?>
<a:theme xmlns:a="http://schemas.openxmlformats.org/drawingml/2006/main" name="Theme1">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288D6B4-866B-4008-809D-EB9F8C86F13C}" vid="{DACB9FE3-1C85-45AB-946A-1D20A4FBC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4E76BA7EF2240A2625D134358BAF5" ma:contentTypeVersion="0" ma:contentTypeDescription="Create a new document." ma:contentTypeScope="" ma:versionID="7251286024d9c98c49ad610eec3a8766">
  <xsd:schema xmlns:xsd="http://www.w3.org/2001/XMLSchema" xmlns:xs="http://www.w3.org/2001/XMLSchema" xmlns:p="http://schemas.microsoft.com/office/2006/metadata/properties" targetNamespace="http://schemas.microsoft.com/office/2006/metadata/properties" ma:root="true" ma:fieldsID="cd837f1339dd42e77d2c46a4498a67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707B87-849A-4C53-AC8A-88A59B288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B671C3-BAB1-4348-A659-2B9341E79404}">
  <ds:schemaRefs>
    <ds:schemaRef ds:uri="http://schemas.microsoft.com/sharepoint/v3/contenttype/forms"/>
  </ds:schemaRefs>
</ds:datastoreItem>
</file>

<file path=customXml/itemProps3.xml><?xml version="1.0" encoding="utf-8"?>
<ds:datastoreItem xmlns:ds="http://schemas.openxmlformats.org/officeDocument/2006/customXml" ds:itemID="{090AEF54-3385-4E31-8BD4-E0193564F620}">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1256</TotalTime>
  <Words>2034</Words>
  <Application>Microsoft Macintosh PowerPoint</Application>
  <PresentationFormat>Widescreen</PresentationFormat>
  <Paragraphs>376</Paragraphs>
  <Slides>12</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Calibri Light</vt:lpstr>
      <vt:lpstr>Century Gothic</vt:lpstr>
      <vt:lpstr>Helvetica</vt:lpstr>
      <vt:lpstr>Helvetica-Bold</vt:lpstr>
      <vt:lpstr>Proxima Nova Rg</vt:lpstr>
      <vt:lpstr>Trebuchet MS</vt:lpstr>
      <vt:lpstr>Theme1</vt:lpstr>
      <vt:lpstr>Office Theme</vt:lpstr>
      <vt:lpstr>1_2022 Hem Onc</vt:lpstr>
      <vt:lpstr>What Are the Data for HER2- Targeted ADCs in HR+/HER2-low Metastatic Breast Cancer?</vt:lpstr>
      <vt:lpstr>PowerPoint Presentation</vt:lpstr>
      <vt:lpstr>Disclaimer</vt:lpstr>
      <vt:lpstr>T-DXd* Mechanism of Action:  Selective Delivery of Toxic Payload and Bystander Effect</vt:lpstr>
      <vt:lpstr>Trastuzumab Deruxtecan (T-DXd) </vt:lpstr>
      <vt:lpstr>DESTINY-Breast04: First Randomized Phase 3 Study of T-DXd for HER2-low Metastatic Breast Cancer</vt:lpstr>
      <vt:lpstr>DESTINY-Breast04: PFS and OS in HR+/HER2-low Metastatic Breast Cancer </vt:lpstr>
      <vt:lpstr>DESTINY-BREAST04: PFS and OS in HR−/HER2-low Metastatic Breast Cancer </vt:lpstr>
      <vt:lpstr>Confirmed Objective Response Rate (ORR) </vt:lpstr>
      <vt:lpstr>DESTINY-Breast04: Drug-related TEAEs in ≥20% of Patients</vt:lpstr>
      <vt:lpstr>Approach to Therapy for HR+/HER2- Metastatic Breast Cancer: Move to Personalization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Data for HER2- Targeted ADCs in HR+/HER2-low Metastatic Breast Cancer?</dc:title>
  <dc:subject/>
  <dc:creator>MedEd On The Go</dc:creator>
  <cp:keywords/>
  <dc:description/>
  <cp:lastModifiedBy>Moriah Diethorn</cp:lastModifiedBy>
  <cp:revision>36</cp:revision>
  <dcterms:created xsi:type="dcterms:W3CDTF">2023-05-15T18:35:00Z</dcterms:created>
  <dcterms:modified xsi:type="dcterms:W3CDTF">2023-07-06T14:21:59Z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0x010100BF54E76BA7EF2240A2625D134358BAF5</vt:lpwstr>
  </property>
</Properties>
</file>