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4"/>
    <p:sldMasterId id="2147483813" r:id="rId5"/>
    <p:sldMasterId id="2147483826" r:id="rId6"/>
  </p:sldMasterIdLst>
  <p:notesMasterIdLst>
    <p:notesMasterId r:id="rId21"/>
  </p:notesMasterIdLst>
  <p:sldIdLst>
    <p:sldId id="2140755525" r:id="rId7"/>
    <p:sldId id="265" r:id="rId8"/>
    <p:sldId id="256" r:id="rId9"/>
    <p:sldId id="2140755509" r:id="rId10"/>
    <p:sldId id="2140755511" r:id="rId11"/>
    <p:sldId id="2140755510" r:id="rId12"/>
    <p:sldId id="1730" r:id="rId13"/>
    <p:sldId id="1731" r:id="rId14"/>
    <p:sldId id="1757" r:id="rId15"/>
    <p:sldId id="11057" r:id="rId16"/>
    <p:sldId id="2140755520" r:id="rId17"/>
    <p:sldId id="1713" r:id="rId18"/>
    <p:sldId id="2140755524"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 userId="S::mreimann@ushealthconnect.com::551785c5-e18e-4f20-8abf-31b115b8a49a" providerId="AD"/>
  <p188:author id="{01FFDCC4-9AFC-F8D3-E4B0-CD3D9DB658A6}" name="Lacouture, Mario" initials="LM" userId="S::lacoutum@mskcc.org::e024f581-dfd8-49bb-8227-8187a8e9b9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164E"/>
    <a:srgbClr val="39CF99"/>
    <a:srgbClr val="000080"/>
    <a:srgbClr val="FF9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832E6-BEE3-D649-9C8D-A3199EC92600}" v="4" dt="2024-04-25T19:08:28.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91293" autoAdjust="0"/>
  </p:normalViewPr>
  <p:slideViewPr>
    <p:cSldViewPr snapToGrid="0">
      <p:cViewPr varScale="1">
        <p:scale>
          <a:sx n="112" d="100"/>
          <a:sy n="112" d="100"/>
        </p:scale>
        <p:origin x="928" y="184"/>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15A832E6-BEE3-D649-9C8D-A3199EC92600}"/>
    <pc:docChg chg="addSld delSld modSld sldOrd">
      <pc:chgData name="Harley Kidner" userId="5b13863f-857f-45ba-b29d-d3555fa5f842" providerId="ADAL" clId="{15A832E6-BEE3-D649-9C8D-A3199EC92600}" dt="2024-04-25T19:08:38.919" v="4" actId="20578"/>
      <pc:docMkLst>
        <pc:docMk/>
      </pc:docMkLst>
      <pc:sldChg chg="add del">
        <pc:chgData name="Harley Kidner" userId="5b13863f-857f-45ba-b29d-d3555fa5f842" providerId="ADAL" clId="{15A832E6-BEE3-D649-9C8D-A3199EC92600}" dt="2024-04-25T19:08:28.991" v="2"/>
        <pc:sldMkLst>
          <pc:docMk/>
          <pc:sldMk cId="3306514557" sldId="256"/>
        </pc:sldMkLst>
      </pc:sldChg>
      <pc:sldChg chg="add del ord">
        <pc:chgData name="Harley Kidner" userId="5b13863f-857f-45ba-b29d-d3555fa5f842" providerId="ADAL" clId="{15A832E6-BEE3-D649-9C8D-A3199EC92600}" dt="2024-04-25T19:08:38.919" v="4" actId="20578"/>
        <pc:sldMkLst>
          <pc:docMk/>
          <pc:sldMk cId="2405816164" sldId="264"/>
        </pc:sldMkLst>
      </pc:sldChg>
      <pc:sldChg chg="add del">
        <pc:chgData name="Harley Kidner" userId="5b13863f-857f-45ba-b29d-d3555fa5f842" providerId="ADAL" clId="{15A832E6-BEE3-D649-9C8D-A3199EC92600}" dt="2024-04-25T19:08:28.991" v="2"/>
        <pc:sldMkLst>
          <pc:docMk/>
          <pc:sldMk cId="260077012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5C93F-8FE1-4899-91B3-BECCEFA1124B}" type="datetimeFigureOut">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E64D8-0876-4BD8-8377-06281AC25FED}" type="slidenum">
              <a:t>‹#›</a:t>
            </a:fld>
            <a:endParaRPr lang="en-US"/>
          </a:p>
        </p:txBody>
      </p:sp>
    </p:spTree>
    <p:extLst>
      <p:ext uri="{BB962C8B-B14F-4D97-AF65-F5344CB8AC3E}">
        <p14:creationId xmlns:p14="http://schemas.microsoft.com/office/powerpoint/2010/main" val="260341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E64D8-0876-4BD8-8377-06281AC25FED}" type="slidenum">
              <a:rPr lang="en-US" smtClean="0"/>
              <a:t>5</a:t>
            </a:fld>
            <a:endParaRPr lang="en-US"/>
          </a:p>
        </p:txBody>
      </p:sp>
    </p:spTree>
    <p:extLst>
      <p:ext uri="{BB962C8B-B14F-4D97-AF65-F5344CB8AC3E}">
        <p14:creationId xmlns:p14="http://schemas.microsoft.com/office/powerpoint/2010/main" val="103558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E64D8-0876-4BD8-8377-06281AC25FED}" type="slidenum">
              <a:rPr lang="en-US" smtClean="0"/>
              <a:t>6</a:t>
            </a:fld>
            <a:endParaRPr lang="en-US"/>
          </a:p>
        </p:txBody>
      </p:sp>
    </p:spTree>
    <p:extLst>
      <p:ext uri="{BB962C8B-B14F-4D97-AF65-F5344CB8AC3E}">
        <p14:creationId xmlns:p14="http://schemas.microsoft.com/office/powerpoint/2010/main" val="298151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E64D8-0876-4BD8-8377-06281AC25FED}" type="slidenum">
              <a:rPr lang="en-US" smtClean="0"/>
              <a:t>9</a:t>
            </a:fld>
            <a:endParaRPr lang="en-US"/>
          </a:p>
        </p:txBody>
      </p:sp>
    </p:spTree>
    <p:extLst>
      <p:ext uri="{BB962C8B-B14F-4D97-AF65-F5344CB8AC3E}">
        <p14:creationId xmlns:p14="http://schemas.microsoft.com/office/powerpoint/2010/main" val="51172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7655D6-B35C-4B5C-B4C0-1CC752304D11}"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3EC02-3E79-0A4D-A819-7624531CC972}"/>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DAEA6FB-140E-4745-AD90-39F77FBD4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453" y="323062"/>
            <a:ext cx="2685659" cy="1395605"/>
          </a:xfrm>
          <a:prstGeom prst="rect">
            <a:avLst/>
          </a:prstGeom>
        </p:spPr>
      </p:pic>
      <p:sp>
        <p:nvSpPr>
          <p:cNvPr id="9" name="Text Placeholder 7">
            <a:extLst>
              <a:ext uri="{FF2B5EF4-FFF2-40B4-BE49-F238E27FC236}">
                <a16:creationId xmlns:a16="http://schemas.microsoft.com/office/drawing/2014/main" id="{D5E3228E-A2E8-564C-93EE-858D73583AF7}"/>
              </a:ext>
            </a:extLst>
          </p:cNvPr>
          <p:cNvSpPr>
            <a:spLocks noGrp="1"/>
          </p:cNvSpPr>
          <p:nvPr>
            <p:ph type="body" sz="quarter" idx="10"/>
          </p:nvPr>
        </p:nvSpPr>
        <p:spPr>
          <a:xfrm>
            <a:off x="5119904" y="3101868"/>
            <a:ext cx="5920214" cy="1725613"/>
          </a:xfrm>
        </p:spPr>
        <p:txBody>
          <a:bodyPr>
            <a:noAutofit/>
          </a:bodyPr>
          <a:lstStyle>
            <a:lvl1pPr marL="0" indent="0">
              <a:buNone/>
              <a:defRPr sz="5400">
                <a:solidFill>
                  <a:schemeClr val="bg1"/>
                </a:solidFill>
                <a:latin typeface="+mj-lt"/>
                <a:cs typeface="Arial" panose="020B060402020202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CC032AE5-ED94-8D49-BF3A-C0B840F7DE63}"/>
              </a:ext>
            </a:extLst>
          </p:cNvPr>
          <p:cNvSpPr>
            <a:spLocks noGrp="1"/>
          </p:cNvSpPr>
          <p:nvPr>
            <p:ph type="body" sz="quarter" idx="11" hasCustomPrompt="1"/>
          </p:nvPr>
        </p:nvSpPr>
        <p:spPr>
          <a:xfrm>
            <a:off x="5119904" y="5039334"/>
            <a:ext cx="4935393" cy="627126"/>
          </a:xfrm>
        </p:spPr>
        <p:txBody>
          <a:bodyPr/>
          <a:lstStyle>
            <a:lvl1pPr marL="0" indent="0">
              <a:buNone/>
              <a:defRPr>
                <a:solidFill>
                  <a:schemeClr val="bg1"/>
                </a:solidFill>
              </a:defRPr>
            </a:lvl1pPr>
            <a:lvl2pPr marL="457200" indent="0" algn="l">
              <a:buFont typeface="Arial" panose="020B0604020202020204" pitchFamily="34" charset="0"/>
              <a:buNone/>
              <a:defRPr/>
            </a:lvl2pPr>
          </a:lstStyle>
          <a:p>
            <a:pPr lvl="0"/>
            <a:r>
              <a:rPr lang="en-US" dirty="0"/>
              <a:t>Click to edit text</a:t>
            </a:r>
          </a:p>
        </p:txBody>
      </p:sp>
      <p:sp>
        <p:nvSpPr>
          <p:cNvPr id="3" name="TextBox 2">
            <a:extLst>
              <a:ext uri="{FF2B5EF4-FFF2-40B4-BE49-F238E27FC236}">
                <a16:creationId xmlns:a16="http://schemas.microsoft.com/office/drawing/2014/main" id="{5F03C626-31D3-59A5-CF0F-4426CAC64CAD}"/>
              </a:ext>
            </a:extLst>
          </p:cNvPr>
          <p:cNvSpPr txBox="1"/>
          <p:nvPr userDrawn="1"/>
        </p:nvSpPr>
        <p:spPr>
          <a:xfrm>
            <a:off x="162684" y="6534938"/>
            <a:ext cx="10877434" cy="200055"/>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142035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8">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16740C1-0CD9-574D-A50C-8E1743B4A54B}"/>
              </a:ext>
            </a:extLst>
          </p:cNvPr>
          <p:cNvSpPr/>
          <p:nvPr userDrawn="1"/>
        </p:nvSpPr>
        <p:spPr>
          <a:xfrm>
            <a:off x="4366262" y="2668497"/>
            <a:ext cx="3443530" cy="4189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0" name="Rectangle 19">
            <a:extLst>
              <a:ext uri="{FF2B5EF4-FFF2-40B4-BE49-F238E27FC236}">
                <a16:creationId xmlns:a16="http://schemas.microsoft.com/office/drawing/2014/main" id="{7D7D151E-149E-174B-A1E0-04F056F4E978}"/>
              </a:ext>
            </a:extLst>
          </p:cNvPr>
          <p:cNvSpPr/>
          <p:nvPr userDrawn="1"/>
        </p:nvSpPr>
        <p:spPr>
          <a:xfrm>
            <a:off x="8279323" y="2668497"/>
            <a:ext cx="3443530" cy="4189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j-lt"/>
            </a:endParaRPr>
          </a:p>
        </p:txBody>
      </p:sp>
      <p:sp>
        <p:nvSpPr>
          <p:cNvPr id="21" name="Rectangle 20">
            <a:extLst>
              <a:ext uri="{FF2B5EF4-FFF2-40B4-BE49-F238E27FC236}">
                <a16:creationId xmlns:a16="http://schemas.microsoft.com/office/drawing/2014/main" id="{08D5A868-7087-6943-9179-2C64DEE4BC84}"/>
              </a:ext>
            </a:extLst>
          </p:cNvPr>
          <p:cNvSpPr/>
          <p:nvPr userDrawn="1"/>
        </p:nvSpPr>
        <p:spPr>
          <a:xfrm>
            <a:off x="453202" y="2668497"/>
            <a:ext cx="3443530" cy="4189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5" name="Slide Number Placeholder 4">
            <a:extLst>
              <a:ext uri="{FF2B5EF4-FFF2-40B4-BE49-F238E27FC236}">
                <a16:creationId xmlns:a16="http://schemas.microsoft.com/office/drawing/2014/main" id="{EFE6F0EE-AFC6-874E-843F-9276FB5A5199}"/>
              </a:ext>
            </a:extLst>
          </p:cNvPr>
          <p:cNvSpPr>
            <a:spLocks noGrp="1"/>
          </p:cNvSpPr>
          <p:nvPr>
            <p:ph type="sldNum" sz="quarter" idx="12"/>
          </p:nvPr>
        </p:nvSpPr>
        <p:spPr>
          <a:xfrm>
            <a:off x="8610600" y="6356350"/>
            <a:ext cx="2743200" cy="365125"/>
          </a:xfrm>
          <a:prstGeom prst="rect">
            <a:avLst/>
          </a:prstGeom>
        </p:spPr>
        <p:txBody>
          <a:bodyPr/>
          <a:lstStyle>
            <a:lvl1pPr>
              <a:defRPr>
                <a:latin typeface="+mj-lt"/>
              </a:defRPr>
            </a:lvl1pPr>
          </a:lstStyle>
          <a:p>
            <a:fld id="{248B44C6-F320-4E19-9BB2-3134D72A6C2A}" type="slidenum">
              <a:rPr lang="en-US" smtClean="0"/>
              <a:pPr/>
              <a:t>‹#›</a:t>
            </a:fld>
            <a:endParaRPr lang="en-US"/>
          </a:p>
        </p:txBody>
      </p:sp>
      <p:sp>
        <p:nvSpPr>
          <p:cNvPr id="7" name="Rectangle 6">
            <a:extLst>
              <a:ext uri="{FF2B5EF4-FFF2-40B4-BE49-F238E27FC236}">
                <a16:creationId xmlns:a16="http://schemas.microsoft.com/office/drawing/2014/main" id="{C158C4B3-8578-8B40-A726-5A6F7BDABE3A}"/>
              </a:ext>
            </a:extLst>
          </p:cNvPr>
          <p:cNvSpPr/>
          <p:nvPr/>
        </p:nvSpPr>
        <p:spPr>
          <a:xfrm>
            <a:off x="4366262" y="2668497"/>
            <a:ext cx="3443530" cy="4189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8" name="Rectangle 7">
            <a:extLst>
              <a:ext uri="{FF2B5EF4-FFF2-40B4-BE49-F238E27FC236}">
                <a16:creationId xmlns:a16="http://schemas.microsoft.com/office/drawing/2014/main" id="{4BADA28C-E3A7-AC40-8530-C232B81AD66F}"/>
              </a:ext>
            </a:extLst>
          </p:cNvPr>
          <p:cNvSpPr/>
          <p:nvPr/>
        </p:nvSpPr>
        <p:spPr>
          <a:xfrm>
            <a:off x="8279323" y="2668497"/>
            <a:ext cx="3443530" cy="4189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j-lt"/>
            </a:endParaRPr>
          </a:p>
        </p:txBody>
      </p:sp>
      <p:sp>
        <p:nvSpPr>
          <p:cNvPr id="9" name="Rectangle 8">
            <a:extLst>
              <a:ext uri="{FF2B5EF4-FFF2-40B4-BE49-F238E27FC236}">
                <a16:creationId xmlns:a16="http://schemas.microsoft.com/office/drawing/2014/main" id="{10E39074-0F8D-C041-9918-374B935C0EE1}"/>
              </a:ext>
            </a:extLst>
          </p:cNvPr>
          <p:cNvSpPr/>
          <p:nvPr/>
        </p:nvSpPr>
        <p:spPr>
          <a:xfrm>
            <a:off x="453202" y="2668497"/>
            <a:ext cx="3443530" cy="4189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1" name="Title 1">
            <a:extLst>
              <a:ext uri="{FF2B5EF4-FFF2-40B4-BE49-F238E27FC236}">
                <a16:creationId xmlns:a16="http://schemas.microsoft.com/office/drawing/2014/main" id="{6E86A5C1-4811-E347-AFD2-A959C93DCFDC}"/>
              </a:ext>
            </a:extLst>
          </p:cNvPr>
          <p:cNvSpPr>
            <a:spLocks noGrp="1"/>
          </p:cNvSpPr>
          <p:nvPr>
            <p:ph type="title"/>
          </p:nvPr>
        </p:nvSpPr>
        <p:spPr>
          <a:xfrm>
            <a:off x="838200" y="915577"/>
            <a:ext cx="10515600" cy="1325563"/>
          </a:xfrm>
        </p:spPr>
        <p:txBody>
          <a:bodyPr>
            <a:normAutofit/>
          </a:bodyPr>
          <a:lstStyle>
            <a:lvl1pPr algn="ctr">
              <a:defRPr sz="4000">
                <a:solidFill>
                  <a:srgbClr val="0078BF"/>
                </a:solidFill>
                <a:latin typeface="+mj-lt"/>
              </a:defRPr>
            </a:lvl1pPr>
          </a:lstStyle>
          <a:p>
            <a:r>
              <a:rPr lang="en-US"/>
              <a:t>Click to edit Master title style</a:t>
            </a:r>
            <a:endParaRPr lang="en-US" dirty="0"/>
          </a:p>
        </p:txBody>
      </p:sp>
      <p:sp>
        <p:nvSpPr>
          <p:cNvPr id="16" name="Text Placeholder 23">
            <a:extLst>
              <a:ext uri="{FF2B5EF4-FFF2-40B4-BE49-F238E27FC236}">
                <a16:creationId xmlns:a16="http://schemas.microsoft.com/office/drawing/2014/main" id="{62AB1AAF-D9CB-F94B-B669-C541265EA0B0}"/>
              </a:ext>
            </a:extLst>
          </p:cNvPr>
          <p:cNvSpPr>
            <a:spLocks noGrp="1"/>
          </p:cNvSpPr>
          <p:nvPr>
            <p:ph type="body" sz="quarter" idx="15" hasCustomPrompt="1"/>
          </p:nvPr>
        </p:nvSpPr>
        <p:spPr>
          <a:xfrm>
            <a:off x="817170" y="4300231"/>
            <a:ext cx="2646721" cy="646330"/>
          </a:xfrm>
        </p:spPr>
        <p:txBody>
          <a:bodyPr>
            <a:normAutofit/>
          </a:bodyPr>
          <a:lstStyle>
            <a:lvl1pPr marL="0" indent="0" algn="ctr">
              <a:buNone/>
              <a:defRPr sz="1800">
                <a:solidFill>
                  <a:schemeClr val="bg1"/>
                </a:solidFill>
                <a:latin typeface="+mj-lt"/>
              </a:defRPr>
            </a:lvl1pPr>
            <a:lvl3pPr marL="914400" indent="0" algn="l">
              <a:buFontTx/>
              <a:buNone/>
              <a:defRPr sz="1800">
                <a:solidFill>
                  <a:schemeClr val="bg1"/>
                </a:solidFill>
              </a:defRPr>
            </a:lvl3pPr>
            <a:lvl4pPr marL="1371600" indent="0" algn="ctr">
              <a:buNone/>
              <a:defRPr/>
            </a:lvl4pPr>
          </a:lstStyle>
          <a:p>
            <a:pPr lvl="0"/>
            <a:r>
              <a:rPr lang="en-US" dirty="0"/>
              <a:t>Click to edit text</a:t>
            </a:r>
          </a:p>
        </p:txBody>
      </p:sp>
      <p:sp>
        <p:nvSpPr>
          <p:cNvPr id="17" name="Text Placeholder 23">
            <a:extLst>
              <a:ext uri="{FF2B5EF4-FFF2-40B4-BE49-F238E27FC236}">
                <a16:creationId xmlns:a16="http://schemas.microsoft.com/office/drawing/2014/main" id="{BD4D3B2A-EAF6-9445-9F00-86FFA9B7A624}"/>
              </a:ext>
            </a:extLst>
          </p:cNvPr>
          <p:cNvSpPr>
            <a:spLocks noGrp="1"/>
          </p:cNvSpPr>
          <p:nvPr>
            <p:ph type="body" sz="quarter" idx="16" hasCustomPrompt="1"/>
          </p:nvPr>
        </p:nvSpPr>
        <p:spPr>
          <a:xfrm>
            <a:off x="4772639" y="4298877"/>
            <a:ext cx="2646721" cy="646330"/>
          </a:xfrm>
        </p:spPr>
        <p:txBody>
          <a:bodyPr>
            <a:normAutofit/>
          </a:bodyPr>
          <a:lstStyle>
            <a:lvl1pPr marL="0" indent="0" algn="ctr">
              <a:buNone/>
              <a:defRPr sz="1800">
                <a:solidFill>
                  <a:schemeClr val="bg1"/>
                </a:solidFill>
                <a:latin typeface="+mj-lt"/>
              </a:defRPr>
            </a:lvl1pPr>
            <a:lvl3pPr marL="914400" indent="0" algn="l">
              <a:buFontTx/>
              <a:buNone/>
              <a:defRPr sz="1800">
                <a:solidFill>
                  <a:schemeClr val="bg1"/>
                </a:solidFill>
              </a:defRPr>
            </a:lvl3pPr>
            <a:lvl4pPr marL="1371600" indent="0" algn="ctr">
              <a:buNone/>
              <a:defRPr/>
            </a:lvl4pPr>
          </a:lstStyle>
          <a:p>
            <a:pPr lvl="0"/>
            <a:r>
              <a:rPr lang="en-US" dirty="0"/>
              <a:t>Click to edit text</a:t>
            </a:r>
          </a:p>
        </p:txBody>
      </p:sp>
      <p:sp>
        <p:nvSpPr>
          <p:cNvPr id="18" name="Text Placeholder 23">
            <a:extLst>
              <a:ext uri="{FF2B5EF4-FFF2-40B4-BE49-F238E27FC236}">
                <a16:creationId xmlns:a16="http://schemas.microsoft.com/office/drawing/2014/main" id="{B2E73822-E498-1343-B9A8-0C3C63986A14}"/>
              </a:ext>
            </a:extLst>
          </p:cNvPr>
          <p:cNvSpPr>
            <a:spLocks noGrp="1"/>
          </p:cNvSpPr>
          <p:nvPr>
            <p:ph type="body" sz="quarter" idx="17" hasCustomPrompt="1"/>
          </p:nvPr>
        </p:nvSpPr>
        <p:spPr>
          <a:xfrm>
            <a:off x="8635494" y="4298877"/>
            <a:ext cx="2646721" cy="646330"/>
          </a:xfrm>
        </p:spPr>
        <p:txBody>
          <a:bodyPr>
            <a:normAutofit/>
          </a:bodyPr>
          <a:lstStyle>
            <a:lvl1pPr marL="0" indent="0" algn="ctr">
              <a:buNone/>
              <a:defRPr sz="1800">
                <a:solidFill>
                  <a:schemeClr val="bg1"/>
                </a:solidFill>
                <a:latin typeface="+mj-lt"/>
              </a:defRPr>
            </a:lvl1pPr>
            <a:lvl3pPr marL="914400" indent="0" algn="l">
              <a:buFontTx/>
              <a:buNone/>
              <a:defRPr sz="1800">
                <a:solidFill>
                  <a:schemeClr val="bg1"/>
                </a:solidFill>
              </a:defRPr>
            </a:lvl3pPr>
            <a:lvl4pPr marL="1371600" indent="0" algn="ctr">
              <a:buNone/>
              <a:defRPr/>
            </a:lvl4pPr>
          </a:lstStyle>
          <a:p>
            <a:pPr lvl="0"/>
            <a:r>
              <a:rPr lang="en-US" dirty="0"/>
              <a:t>Click to edit text</a:t>
            </a:r>
          </a:p>
        </p:txBody>
      </p:sp>
      <p:sp>
        <p:nvSpPr>
          <p:cNvPr id="12" name="Picture Placeholder 8">
            <a:extLst>
              <a:ext uri="{FF2B5EF4-FFF2-40B4-BE49-F238E27FC236}">
                <a16:creationId xmlns:a16="http://schemas.microsoft.com/office/drawing/2014/main" id="{B6F6A392-D113-8A4E-B7F3-D5B563500EF2}"/>
              </a:ext>
            </a:extLst>
          </p:cNvPr>
          <p:cNvSpPr>
            <a:spLocks noGrp="1"/>
          </p:cNvSpPr>
          <p:nvPr>
            <p:ph type="pic" sz="quarter" idx="11" hasCustomPrompt="1"/>
          </p:nvPr>
        </p:nvSpPr>
        <p:spPr>
          <a:xfrm>
            <a:off x="907942" y="2452933"/>
            <a:ext cx="2534050" cy="141858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atin typeface="+mj-lt"/>
              </a:defRPr>
            </a:lvl1pPr>
          </a:lstStyle>
          <a:p>
            <a:r>
              <a:rPr lang="en-US"/>
              <a:t>Replace Image Here</a:t>
            </a:r>
          </a:p>
        </p:txBody>
      </p:sp>
      <p:sp>
        <p:nvSpPr>
          <p:cNvPr id="13" name="Picture Placeholder 8">
            <a:extLst>
              <a:ext uri="{FF2B5EF4-FFF2-40B4-BE49-F238E27FC236}">
                <a16:creationId xmlns:a16="http://schemas.microsoft.com/office/drawing/2014/main" id="{C92EE32A-9738-B645-9453-6A0B6BF5A3CD}"/>
              </a:ext>
            </a:extLst>
          </p:cNvPr>
          <p:cNvSpPr>
            <a:spLocks noGrp="1"/>
          </p:cNvSpPr>
          <p:nvPr>
            <p:ph type="pic" sz="quarter" idx="13" hasCustomPrompt="1"/>
          </p:nvPr>
        </p:nvSpPr>
        <p:spPr>
          <a:xfrm>
            <a:off x="4821002" y="2452932"/>
            <a:ext cx="2534050" cy="141858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atin typeface="+mj-lt"/>
              </a:defRPr>
            </a:lvl1pPr>
          </a:lstStyle>
          <a:p>
            <a:r>
              <a:rPr lang="en-US"/>
              <a:t>Replace Image Here</a:t>
            </a:r>
          </a:p>
        </p:txBody>
      </p:sp>
      <p:sp>
        <p:nvSpPr>
          <p:cNvPr id="14" name="Picture Placeholder 8">
            <a:extLst>
              <a:ext uri="{FF2B5EF4-FFF2-40B4-BE49-F238E27FC236}">
                <a16:creationId xmlns:a16="http://schemas.microsoft.com/office/drawing/2014/main" id="{3F91EEF1-4F98-0740-9A10-42673B82097F}"/>
              </a:ext>
            </a:extLst>
          </p:cNvPr>
          <p:cNvSpPr>
            <a:spLocks noGrp="1"/>
          </p:cNvSpPr>
          <p:nvPr>
            <p:ph type="pic" sz="quarter" idx="14" hasCustomPrompt="1"/>
          </p:nvPr>
        </p:nvSpPr>
        <p:spPr>
          <a:xfrm>
            <a:off x="8791403" y="2452931"/>
            <a:ext cx="2534050" cy="141858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atin typeface="+mj-lt"/>
              </a:defRPr>
            </a:lvl1pPr>
          </a:lstStyle>
          <a:p>
            <a:r>
              <a:rPr lang="en-US"/>
              <a:t>Replace Image Here</a:t>
            </a:r>
          </a:p>
        </p:txBody>
      </p:sp>
      <p:pic>
        <p:nvPicPr>
          <p:cNvPr id="23" name="Picture 22">
            <a:extLst>
              <a:ext uri="{FF2B5EF4-FFF2-40B4-BE49-F238E27FC236}">
                <a16:creationId xmlns:a16="http://schemas.microsoft.com/office/drawing/2014/main" id="{09385431-4D15-5054-43B2-697305FB1F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039" y="175355"/>
            <a:ext cx="794747" cy="784854"/>
          </a:xfrm>
          <a:prstGeom prst="rect">
            <a:avLst/>
          </a:prstGeom>
        </p:spPr>
      </p:pic>
      <p:sp>
        <p:nvSpPr>
          <p:cNvPr id="2" name="TextBox 1">
            <a:extLst>
              <a:ext uri="{FF2B5EF4-FFF2-40B4-BE49-F238E27FC236}">
                <a16:creationId xmlns:a16="http://schemas.microsoft.com/office/drawing/2014/main" id="{FBAFD110-5C66-BE20-0949-F5046FF4CBAF}"/>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358604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4B32F-10A8-6145-90F7-D62F382831D8}"/>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A0ADE-1C31-1D42-AEFD-22A4198E1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453" y="323062"/>
            <a:ext cx="2685659" cy="1395605"/>
          </a:xfrm>
          <a:prstGeom prst="rect">
            <a:avLst/>
          </a:prstGeom>
        </p:spPr>
      </p:pic>
      <p:cxnSp>
        <p:nvCxnSpPr>
          <p:cNvPr id="3" name="Straight Connector 2">
            <a:extLst>
              <a:ext uri="{FF2B5EF4-FFF2-40B4-BE49-F238E27FC236}">
                <a16:creationId xmlns:a16="http://schemas.microsoft.com/office/drawing/2014/main" id="{2E6DAED7-0C0F-2346-993F-5350420E241C}"/>
              </a:ext>
            </a:extLst>
          </p:cNvPr>
          <p:cNvCxnSpPr>
            <a:cxnSpLocks/>
          </p:cNvCxnSpPr>
          <p:nvPr/>
        </p:nvCxnSpPr>
        <p:spPr>
          <a:xfrm>
            <a:off x="5119905" y="4891023"/>
            <a:ext cx="646176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D6741B8D-72BC-9545-9B5D-7DB621B46E68}"/>
              </a:ext>
            </a:extLst>
          </p:cNvPr>
          <p:cNvSpPr>
            <a:spLocks noGrp="1"/>
          </p:cNvSpPr>
          <p:nvPr>
            <p:ph type="body" sz="quarter" idx="10"/>
          </p:nvPr>
        </p:nvSpPr>
        <p:spPr>
          <a:xfrm>
            <a:off x="5119904" y="3870796"/>
            <a:ext cx="6461761" cy="784332"/>
          </a:xfrm>
        </p:spPr>
        <p:txBody>
          <a:bodyPr>
            <a:noAutofit/>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Rectangle 5">
            <a:extLst>
              <a:ext uri="{FF2B5EF4-FFF2-40B4-BE49-F238E27FC236}">
                <a16:creationId xmlns:a16="http://schemas.microsoft.com/office/drawing/2014/main" id="{CE64877B-970D-3347-818C-B0236BF2E164}"/>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C9B6B2-880E-C14F-A032-D1AE664EBD82}"/>
              </a:ext>
            </a:extLst>
          </p:cNvPr>
          <p:cNvCxnSpPr>
            <a:cxnSpLocks/>
          </p:cNvCxnSpPr>
          <p:nvPr/>
        </p:nvCxnSpPr>
        <p:spPr>
          <a:xfrm>
            <a:off x="5119905" y="4891023"/>
            <a:ext cx="646176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0A3544F-10F2-F64F-93C1-A25E927395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552" y="345502"/>
            <a:ext cx="2918058" cy="1352426"/>
          </a:xfrm>
          <a:prstGeom prst="rect">
            <a:avLst/>
          </a:prstGeom>
        </p:spPr>
      </p:pic>
      <p:sp>
        <p:nvSpPr>
          <p:cNvPr id="9" name="Rectangle 8">
            <a:extLst>
              <a:ext uri="{FF2B5EF4-FFF2-40B4-BE49-F238E27FC236}">
                <a16:creationId xmlns:a16="http://schemas.microsoft.com/office/drawing/2014/main" id="{BEA53D3C-90A6-DA43-94A2-C91EB010A2C0}"/>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5C95C2CC-14F9-6140-A142-40E12E86FC2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08283" y="345502"/>
            <a:ext cx="1417389" cy="1352426"/>
          </a:xfrm>
          <a:prstGeom prst="rect">
            <a:avLst/>
          </a:prstGeom>
        </p:spPr>
      </p:pic>
      <p:sp>
        <p:nvSpPr>
          <p:cNvPr id="10" name="TextBox 9">
            <a:extLst>
              <a:ext uri="{FF2B5EF4-FFF2-40B4-BE49-F238E27FC236}">
                <a16:creationId xmlns:a16="http://schemas.microsoft.com/office/drawing/2014/main" id="{D951E9A2-2114-F6C0-3D5D-41E613B63CDE}"/>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215613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Background with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4B32F-10A8-6145-90F7-D62F382831D8}"/>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D6741B8D-72BC-9545-9B5D-7DB621B46E68}"/>
              </a:ext>
            </a:extLst>
          </p:cNvPr>
          <p:cNvSpPr>
            <a:spLocks noGrp="1"/>
          </p:cNvSpPr>
          <p:nvPr>
            <p:ph type="body" sz="quarter" idx="10"/>
          </p:nvPr>
        </p:nvSpPr>
        <p:spPr>
          <a:xfrm>
            <a:off x="5119904" y="3870796"/>
            <a:ext cx="6461761" cy="784332"/>
          </a:xfrm>
        </p:spPr>
        <p:txBody>
          <a:bodyPr>
            <a:noAutofit/>
          </a:bodyPr>
          <a:lstStyle>
            <a:lvl1pPr marL="0" indent="0">
              <a:buNone/>
              <a:defRPr sz="5400">
                <a:solidFill>
                  <a:schemeClr val="bg1"/>
                </a:solidFill>
                <a:latin typeface="+mj-lt"/>
                <a:cs typeface="Arial" panose="020B0604020202020204" pitchFamily="34" charset="0"/>
              </a:defRPr>
            </a:lvl1pPr>
          </a:lstStyle>
          <a:p>
            <a:pPr lvl="0"/>
            <a:r>
              <a:rPr lang="en-US" dirty="0"/>
              <a:t>Click to edit</a:t>
            </a:r>
          </a:p>
        </p:txBody>
      </p:sp>
      <p:pic>
        <p:nvPicPr>
          <p:cNvPr id="6" name="Picture 5" descr="A picture containing drawing&#10;&#10;Description automatically generated">
            <a:extLst>
              <a:ext uri="{FF2B5EF4-FFF2-40B4-BE49-F238E27FC236}">
                <a16:creationId xmlns:a16="http://schemas.microsoft.com/office/drawing/2014/main" id="{C5A9FF91-1DA1-5E43-808D-1AD631C2666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8283" y="345502"/>
            <a:ext cx="1424264" cy="1352426"/>
          </a:xfrm>
          <a:prstGeom prst="rect">
            <a:avLst/>
          </a:prstGeom>
        </p:spPr>
      </p:pic>
      <p:sp>
        <p:nvSpPr>
          <p:cNvPr id="2" name="TextBox 1">
            <a:extLst>
              <a:ext uri="{FF2B5EF4-FFF2-40B4-BE49-F238E27FC236}">
                <a16:creationId xmlns:a16="http://schemas.microsoft.com/office/drawing/2014/main" id="{28FB7B17-110D-B257-25D0-28D3F6AA9FEA}"/>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273419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14126-5A76-F648-9D7A-86F6DA8475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10" name="Title 1">
            <a:extLst>
              <a:ext uri="{FF2B5EF4-FFF2-40B4-BE49-F238E27FC236}">
                <a16:creationId xmlns:a16="http://schemas.microsoft.com/office/drawing/2014/main" id="{8E72CF65-0007-5440-9C7E-89DCB98C803C}"/>
              </a:ext>
            </a:extLst>
          </p:cNvPr>
          <p:cNvSpPr>
            <a:spLocks noGrp="1"/>
          </p:cNvSpPr>
          <p:nvPr>
            <p:ph type="title"/>
          </p:nvPr>
        </p:nvSpPr>
        <p:spPr>
          <a:xfrm>
            <a:off x="493956" y="2458277"/>
            <a:ext cx="11272142" cy="1192973"/>
          </a:xfrm>
        </p:spPr>
        <p:txBody>
          <a:bodyPr>
            <a:normAutofit/>
          </a:bodyPr>
          <a:lstStyle>
            <a:lvl1pPr algn="ctr">
              <a:defRPr sz="4000">
                <a:solidFill>
                  <a:srgbClr val="0078BF"/>
                </a:solidFill>
              </a:defRPr>
            </a:lvl1pPr>
          </a:lstStyle>
          <a:p>
            <a:r>
              <a:rPr lang="en-US" dirty="0"/>
              <a:t>Click to edit Master title style</a:t>
            </a:r>
          </a:p>
        </p:txBody>
      </p:sp>
      <p:sp>
        <p:nvSpPr>
          <p:cNvPr id="9" name="Text Placeholder 16">
            <a:extLst>
              <a:ext uri="{FF2B5EF4-FFF2-40B4-BE49-F238E27FC236}">
                <a16:creationId xmlns:a16="http://schemas.microsoft.com/office/drawing/2014/main" id="{62A18B4C-3040-4373-BDDE-52102CFCE056}"/>
              </a:ext>
            </a:extLst>
          </p:cNvPr>
          <p:cNvSpPr>
            <a:spLocks noGrp="1"/>
          </p:cNvSpPr>
          <p:nvPr>
            <p:ph type="body" sz="quarter" idx="15"/>
          </p:nvPr>
        </p:nvSpPr>
        <p:spPr>
          <a:xfrm>
            <a:off x="493956" y="3949506"/>
            <a:ext cx="11272142" cy="784854"/>
          </a:xfrm>
        </p:spPr>
        <p:txBody>
          <a:bodyPr/>
          <a:lstStyle>
            <a:lvl1pPr marL="0" indent="0" algn="ctr">
              <a:buFont typeface="Arial" panose="020B0604020202020204" pitchFamily="34" charset="0"/>
              <a:buNone/>
              <a:defRPr>
                <a:solidFill>
                  <a:srgbClr val="000000"/>
                </a:solidFill>
              </a:defRPr>
            </a:lvl1pPr>
            <a:lvl2pPr marL="457200" indent="0">
              <a:buFont typeface="Arial" panose="020B0604020202020204" pitchFamily="34" charset="0"/>
              <a:buNone/>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112305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4CF7D-64B1-D4F5-DD3A-C066767679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4"/>
            <a:ext cx="12198096" cy="2541778"/>
          </a:xfrm>
          <a:prstGeom prst="rect">
            <a:avLst/>
          </a:prstGeom>
        </p:spPr>
      </p:pic>
      <p:sp>
        <p:nvSpPr>
          <p:cNvPr id="7" name="Text Placeholder 16">
            <a:extLst>
              <a:ext uri="{FF2B5EF4-FFF2-40B4-BE49-F238E27FC236}">
                <a16:creationId xmlns:a16="http://schemas.microsoft.com/office/drawing/2014/main" id="{1B5CCFED-30AA-71B4-D8F5-415AE777D7EC}"/>
              </a:ext>
            </a:extLst>
          </p:cNvPr>
          <p:cNvSpPr>
            <a:spLocks noGrp="1"/>
          </p:cNvSpPr>
          <p:nvPr>
            <p:ph type="body" sz="quarter" idx="15" hasCustomPrompt="1"/>
          </p:nvPr>
        </p:nvSpPr>
        <p:spPr>
          <a:xfrm>
            <a:off x="-4" y="3546550"/>
            <a:ext cx="12192000" cy="784854"/>
          </a:xfrm>
        </p:spPr>
        <p:txBody>
          <a:bodyPr/>
          <a:lstStyle>
            <a:lvl1pPr marL="0" indent="0" algn="ctr">
              <a:buFont typeface="Arial" panose="020B0604020202020204" pitchFamily="34" charset="0"/>
              <a:buNone/>
              <a:defRPr b="0">
                <a:solidFill>
                  <a:srgbClr val="000000"/>
                </a:solidFill>
              </a:defRPr>
            </a:lvl1pPr>
            <a:lvl2pPr marL="457200" indent="0">
              <a:buFont typeface="Arial" panose="020B0604020202020204" pitchFamily="34" charset="0"/>
              <a:buNone/>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[Presentation Title and Number]</a:t>
            </a:r>
          </a:p>
        </p:txBody>
      </p:sp>
      <p:sp>
        <p:nvSpPr>
          <p:cNvPr id="8" name="Text Placeholder 16">
            <a:extLst>
              <a:ext uri="{FF2B5EF4-FFF2-40B4-BE49-F238E27FC236}">
                <a16:creationId xmlns:a16="http://schemas.microsoft.com/office/drawing/2014/main" id="{963EADDA-3B74-0250-17C2-6ED68924D4DF}"/>
              </a:ext>
            </a:extLst>
          </p:cNvPr>
          <p:cNvSpPr>
            <a:spLocks noGrp="1"/>
          </p:cNvSpPr>
          <p:nvPr>
            <p:ph type="body" sz="quarter" idx="17" hasCustomPrompt="1"/>
          </p:nvPr>
        </p:nvSpPr>
        <p:spPr>
          <a:xfrm>
            <a:off x="0" y="4694026"/>
            <a:ext cx="12192000" cy="784854"/>
          </a:xfrm>
        </p:spPr>
        <p:txBody>
          <a:bodyPr>
            <a:normAutofit/>
          </a:bodyPr>
          <a:lstStyle>
            <a:lvl1pPr marL="0" indent="0" algn="ctr">
              <a:buFont typeface="Arial" panose="020B0604020202020204" pitchFamily="34" charset="0"/>
              <a:buNone/>
              <a:defRPr sz="2000" b="0" u="none">
                <a:solidFill>
                  <a:srgbClr val="000000"/>
                </a:solidFill>
              </a:defRPr>
            </a:lvl1pPr>
            <a:lvl2pPr marL="457200" indent="0">
              <a:buFont typeface="Arial" panose="020B0604020202020204" pitchFamily="34" charset="0"/>
              <a:buNone/>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[List companies, relevant relationships, compensation]</a:t>
            </a:r>
          </a:p>
        </p:txBody>
      </p:sp>
      <p:sp>
        <p:nvSpPr>
          <p:cNvPr id="9" name="Text Placeholder 16">
            <a:extLst>
              <a:ext uri="{FF2B5EF4-FFF2-40B4-BE49-F238E27FC236}">
                <a16:creationId xmlns:a16="http://schemas.microsoft.com/office/drawing/2014/main" id="{0194E82B-A69F-EDA1-57CD-5D64DD44E8B6}"/>
              </a:ext>
            </a:extLst>
          </p:cNvPr>
          <p:cNvSpPr>
            <a:spLocks noGrp="1"/>
          </p:cNvSpPr>
          <p:nvPr>
            <p:ph type="body" sz="quarter" idx="18" hasCustomPrompt="1"/>
          </p:nvPr>
        </p:nvSpPr>
        <p:spPr>
          <a:xfrm>
            <a:off x="-4" y="3183928"/>
            <a:ext cx="12192000" cy="784854"/>
          </a:xfrm>
        </p:spPr>
        <p:txBody>
          <a:bodyPr/>
          <a:lstStyle>
            <a:lvl1pPr marL="0" indent="0" algn="ctr">
              <a:buFont typeface="Arial" panose="020B0604020202020204" pitchFamily="34" charset="0"/>
              <a:buNone/>
              <a:defRPr b="0">
                <a:solidFill>
                  <a:srgbClr val="000000"/>
                </a:solidFill>
              </a:defRPr>
            </a:lvl1pPr>
            <a:lvl2pPr marL="457200" indent="0">
              <a:buFont typeface="Arial" panose="020B0604020202020204" pitchFamily="34" charset="0"/>
              <a:buNone/>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[Name]</a:t>
            </a:r>
          </a:p>
        </p:txBody>
      </p:sp>
      <p:sp>
        <p:nvSpPr>
          <p:cNvPr id="10" name="TextBox 9">
            <a:extLst>
              <a:ext uri="{FF2B5EF4-FFF2-40B4-BE49-F238E27FC236}">
                <a16:creationId xmlns:a16="http://schemas.microsoft.com/office/drawing/2014/main" id="{30C1551A-2A04-2C5C-E2DE-1AE62F266895}"/>
              </a:ext>
            </a:extLst>
          </p:cNvPr>
          <p:cNvSpPr txBox="1"/>
          <p:nvPr userDrawn="1"/>
        </p:nvSpPr>
        <p:spPr>
          <a:xfrm>
            <a:off x="152398" y="2758426"/>
            <a:ext cx="12192000" cy="523220"/>
          </a:xfrm>
          <a:prstGeom prst="rect">
            <a:avLst/>
          </a:prstGeom>
          <a:noFill/>
        </p:spPr>
        <p:txBody>
          <a:bodyPr wrap="square">
            <a:spAutoFit/>
          </a:bodyPr>
          <a:lstStyle/>
          <a:p>
            <a:pPr algn="ctr"/>
            <a:r>
              <a:rPr lang="en-US" sz="2800" b="1" u="none" dirty="0">
                <a:solidFill>
                  <a:srgbClr val="0078BF"/>
                </a:solidFill>
              </a:rPr>
              <a:t>Disclosure of relationships with industry</a:t>
            </a:r>
          </a:p>
        </p:txBody>
      </p:sp>
    </p:spTree>
    <p:custDataLst>
      <p:tags r:id="rId1"/>
    </p:custDataLst>
    <p:extLst>
      <p:ext uri="{BB962C8B-B14F-4D97-AF65-F5344CB8AC3E}">
        <p14:creationId xmlns:p14="http://schemas.microsoft.com/office/powerpoint/2010/main" val="152700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BC313A-40FD-F948-91D5-1A34D2D323FE}"/>
              </a:ext>
            </a:extLst>
          </p:cNvPr>
          <p:cNvSpPr/>
          <p:nvPr/>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 name="Group 6">
            <a:extLst>
              <a:ext uri="{FF2B5EF4-FFF2-40B4-BE49-F238E27FC236}">
                <a16:creationId xmlns:a16="http://schemas.microsoft.com/office/drawing/2014/main" id="{B1C0459C-5CA8-2F4B-8FA7-CD8C6B76CBDC}"/>
              </a:ext>
            </a:extLst>
          </p:cNvPr>
          <p:cNvGrpSpPr/>
          <p:nvPr/>
        </p:nvGrpSpPr>
        <p:grpSpPr>
          <a:xfrm flipH="1" flipV="1">
            <a:off x="0" y="-909357"/>
            <a:ext cx="10798756" cy="8646458"/>
            <a:chOff x="1393244" y="-880781"/>
            <a:chExt cx="10798756" cy="8646458"/>
          </a:xfrm>
          <a:solidFill>
            <a:schemeClr val="bg1"/>
          </a:solidFill>
        </p:grpSpPr>
        <p:sp>
          <p:nvSpPr>
            <p:cNvPr id="8" name="Delay 7">
              <a:extLst>
                <a:ext uri="{FF2B5EF4-FFF2-40B4-BE49-F238E27FC236}">
                  <a16:creationId xmlns:a16="http://schemas.microsoft.com/office/drawing/2014/main" id="{E9B78A5C-B72E-904E-A361-FF163A393870}"/>
                </a:ext>
              </a:extLst>
            </p:cNvPr>
            <p:cNvSpPr/>
            <p:nvPr/>
          </p:nvSpPr>
          <p:spPr>
            <a:xfrm flipH="1">
              <a:off x="1393244" y="-880781"/>
              <a:ext cx="6763871" cy="864645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643BF494-13B2-8A44-85F7-337A23F915A2}"/>
                </a:ext>
              </a:extLst>
            </p:cNvPr>
            <p:cNvSpPr/>
            <p:nvPr/>
          </p:nvSpPr>
          <p:spPr>
            <a:xfrm>
              <a:off x="4621306" y="1"/>
              <a:ext cx="75706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10" name="Picture 9">
            <a:extLst>
              <a:ext uri="{FF2B5EF4-FFF2-40B4-BE49-F238E27FC236}">
                <a16:creationId xmlns:a16="http://schemas.microsoft.com/office/drawing/2014/main" id="{75CD22A5-B476-2B44-BA53-41FE17EBF4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5" name="Slide Number Placeholder 4">
            <a:extLst>
              <a:ext uri="{FF2B5EF4-FFF2-40B4-BE49-F238E27FC236}">
                <a16:creationId xmlns:a16="http://schemas.microsoft.com/office/drawing/2014/main" id="{C33FF8B1-1C2B-C649-80A8-97844B3E9A84}"/>
              </a:ext>
            </a:extLst>
          </p:cNvPr>
          <p:cNvSpPr>
            <a:spLocks noGrp="1"/>
          </p:cNvSpPr>
          <p:nvPr>
            <p:ph type="sldNum" sz="quarter" idx="12"/>
          </p:nvPr>
        </p:nvSpPr>
        <p:spPr>
          <a:xfrm>
            <a:off x="9306791" y="6356350"/>
            <a:ext cx="2743200" cy="365125"/>
          </a:xfrm>
          <a:prstGeom prst="rect">
            <a:avLst/>
          </a:prstGeom>
        </p:spPr>
        <p:txBody>
          <a:bodyPr/>
          <a:lstStyle>
            <a:lvl1pPr>
              <a:defRPr>
                <a:solidFill>
                  <a:schemeClr val="bg1"/>
                </a:solidFill>
              </a:defRPr>
            </a:lvl1pPr>
          </a:lstStyle>
          <a:p>
            <a:fld id="{248B44C6-F320-4E19-9BB2-3134D72A6C2A}" type="slidenum">
              <a:rPr lang="en-US" smtClean="0"/>
              <a:pPr/>
              <a:t>‹#›</a:t>
            </a:fld>
            <a:endParaRPr lang="en-US" dirty="0"/>
          </a:p>
        </p:txBody>
      </p:sp>
      <p:cxnSp>
        <p:nvCxnSpPr>
          <p:cNvPr id="13" name="Straight Connector 12">
            <a:extLst>
              <a:ext uri="{FF2B5EF4-FFF2-40B4-BE49-F238E27FC236}">
                <a16:creationId xmlns:a16="http://schemas.microsoft.com/office/drawing/2014/main" id="{09494D5E-8257-F743-8E4A-92D129F24227}"/>
              </a:ext>
            </a:extLst>
          </p:cNvPr>
          <p:cNvCxnSpPr>
            <a:cxnSpLocks/>
          </p:cNvCxnSpPr>
          <p:nvPr/>
        </p:nvCxnSpPr>
        <p:spPr>
          <a:xfrm flipV="1">
            <a:off x="1628258" y="2547855"/>
            <a:ext cx="6744217" cy="1"/>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21CDE7-751C-D040-AF28-A92B156C4ABD}"/>
              </a:ext>
            </a:extLst>
          </p:cNvPr>
          <p:cNvSpPr>
            <a:spLocks noGrp="1"/>
          </p:cNvSpPr>
          <p:nvPr>
            <p:ph type="body" sz="quarter" idx="13"/>
          </p:nvPr>
        </p:nvSpPr>
        <p:spPr>
          <a:xfrm>
            <a:off x="1514942" y="1215380"/>
            <a:ext cx="5962277" cy="1323431"/>
          </a:xfrm>
        </p:spPr>
        <p:txBody>
          <a:bodyPr>
            <a:noAutofit/>
          </a:bodyPr>
          <a:lstStyle>
            <a:lvl1pPr marL="0" indent="0">
              <a:buNone/>
              <a:defRPr sz="4000">
                <a:solidFill>
                  <a:srgbClr val="0078B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C38D0222-B755-4847-AD37-10683015EDE1}"/>
              </a:ext>
            </a:extLst>
          </p:cNvPr>
          <p:cNvSpPr>
            <a:spLocks noGrp="1"/>
          </p:cNvSpPr>
          <p:nvPr>
            <p:ph type="body" sz="quarter" idx="15"/>
          </p:nvPr>
        </p:nvSpPr>
        <p:spPr>
          <a:xfrm>
            <a:off x="1514942" y="2698516"/>
            <a:ext cx="6029325" cy="3065463"/>
          </a:xfrm>
        </p:spPr>
        <p:txBody>
          <a:bodyPr/>
          <a:lstStyle>
            <a:lvl1pPr marL="0" indent="0">
              <a:buFont typeface="Arial" panose="020B0604020202020204" pitchFamily="34" charset="0"/>
              <a:buNone/>
              <a:defRPr>
                <a:solidFill>
                  <a:srgbClr val="000000"/>
                </a:solidFill>
              </a:defRPr>
            </a:lvl1pPr>
            <a:lvl2pPr marL="800100" indent="-342900">
              <a:buFont typeface="Arial" panose="020B0604020202020204" pitchFamily="34" charset="0"/>
              <a:buChar char="•"/>
              <a:defRPr>
                <a:solidFill>
                  <a:srgbClr val="000000"/>
                </a:solidFill>
              </a:defRPr>
            </a:lvl2pPr>
            <a:lvl3pPr marL="1257300" indent="-342900">
              <a:buFont typeface="Arial" panose="020B0604020202020204" pitchFamily="34" charset="0"/>
              <a:buChar char="•"/>
              <a:defRPr>
                <a:solidFill>
                  <a:srgbClr val="000000"/>
                </a:solidFill>
              </a:defRPr>
            </a:lvl3pPr>
            <a:lvl4pPr marL="1657350" indent="-285750">
              <a:buFont typeface="Arial" panose="020B0604020202020204" pitchFamily="34" charset="0"/>
              <a:buChar char="•"/>
              <a:defRPr>
                <a:solidFill>
                  <a:srgbClr val="000000"/>
                </a:solidFill>
              </a:defRPr>
            </a:lvl4pPr>
            <a:lvl5pPr marL="2114550" indent="-285750">
              <a:buFont typeface="Arial" panose="020B0604020202020204" pitchFamily="34" charset="0"/>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8">
            <a:extLst>
              <a:ext uri="{FF2B5EF4-FFF2-40B4-BE49-F238E27FC236}">
                <a16:creationId xmlns:a16="http://schemas.microsoft.com/office/drawing/2014/main" id="{4A0E8952-93D4-9949-B340-631D7EB4E8FF}"/>
              </a:ext>
            </a:extLst>
          </p:cNvPr>
          <p:cNvSpPr>
            <a:spLocks noGrp="1"/>
          </p:cNvSpPr>
          <p:nvPr>
            <p:ph type="pic" sz="quarter" idx="11" hasCustomPrompt="1"/>
          </p:nvPr>
        </p:nvSpPr>
        <p:spPr>
          <a:xfrm>
            <a:off x="7322030" y="424070"/>
            <a:ext cx="4471839" cy="593227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grpSp>
        <p:nvGrpSpPr>
          <p:cNvPr id="12" name="Group 11">
            <a:extLst>
              <a:ext uri="{FF2B5EF4-FFF2-40B4-BE49-F238E27FC236}">
                <a16:creationId xmlns:a16="http://schemas.microsoft.com/office/drawing/2014/main" id="{E7CF4105-E05B-C944-ADA1-8C9F26C95702}"/>
              </a:ext>
            </a:extLst>
          </p:cNvPr>
          <p:cNvGrpSpPr/>
          <p:nvPr userDrawn="1"/>
        </p:nvGrpSpPr>
        <p:grpSpPr>
          <a:xfrm flipH="1" flipV="1">
            <a:off x="0" y="-909357"/>
            <a:ext cx="10798756" cy="8646458"/>
            <a:chOff x="1393244" y="-880781"/>
            <a:chExt cx="10798756" cy="8646458"/>
          </a:xfrm>
          <a:solidFill>
            <a:schemeClr val="bg1"/>
          </a:solidFill>
        </p:grpSpPr>
        <p:sp>
          <p:nvSpPr>
            <p:cNvPr id="14" name="Delay 13">
              <a:extLst>
                <a:ext uri="{FF2B5EF4-FFF2-40B4-BE49-F238E27FC236}">
                  <a16:creationId xmlns:a16="http://schemas.microsoft.com/office/drawing/2014/main" id="{1585D09F-82C8-9547-B9E5-077731654835}"/>
                </a:ext>
              </a:extLst>
            </p:cNvPr>
            <p:cNvSpPr/>
            <p:nvPr/>
          </p:nvSpPr>
          <p:spPr>
            <a:xfrm flipH="1">
              <a:off x="1393244" y="-880781"/>
              <a:ext cx="6763871" cy="864645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2584457D-98CB-3143-8B7B-63E7A72E126B}"/>
                </a:ext>
              </a:extLst>
            </p:cNvPr>
            <p:cNvSpPr/>
            <p:nvPr/>
          </p:nvSpPr>
          <p:spPr>
            <a:xfrm>
              <a:off x="4621306" y="1"/>
              <a:ext cx="75706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Rectangle 18">
            <a:extLst>
              <a:ext uri="{FF2B5EF4-FFF2-40B4-BE49-F238E27FC236}">
                <a16:creationId xmlns:a16="http://schemas.microsoft.com/office/drawing/2014/main" id="{0EC661CF-54FB-D546-BA01-AEA613DDA09A}"/>
              </a:ext>
            </a:extLst>
          </p:cNvPr>
          <p:cNvSpPr/>
          <p:nvPr userDrawn="1"/>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 name="Picture 19">
            <a:extLst>
              <a:ext uri="{FF2B5EF4-FFF2-40B4-BE49-F238E27FC236}">
                <a16:creationId xmlns:a16="http://schemas.microsoft.com/office/drawing/2014/main" id="{401A6B29-EF4F-0449-B025-2564666A5E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2" name="TextBox 1">
            <a:extLst>
              <a:ext uri="{FF2B5EF4-FFF2-40B4-BE49-F238E27FC236}">
                <a16:creationId xmlns:a16="http://schemas.microsoft.com/office/drawing/2014/main" id="{CA6B64D6-D3AE-EAEB-4741-F662092F4C8C}"/>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3281864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A0E2BF-D564-524E-8D76-BC57DA0FD078}"/>
              </a:ext>
            </a:extLst>
          </p:cNvPr>
          <p:cNvSpPr/>
          <p:nvPr/>
        </p:nvSpPr>
        <p:spPr>
          <a:xfrm>
            <a:off x="0" y="0"/>
            <a:ext cx="4572002"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1B8E2-93FF-424C-9F7E-CEEC23D6FDD0}"/>
              </a:ext>
            </a:extLst>
          </p:cNvPr>
          <p:cNvSpPr>
            <a:spLocks noGrp="1"/>
          </p:cNvSpPr>
          <p:nvPr>
            <p:ph type="title"/>
          </p:nvPr>
        </p:nvSpPr>
        <p:spPr>
          <a:xfrm>
            <a:off x="4991100" y="1718667"/>
            <a:ext cx="5257800" cy="3542847"/>
          </a:xfrm>
        </p:spPr>
        <p:txBody>
          <a:bodyPr/>
          <a:lstStyle>
            <a:lvl1pPr>
              <a:defRPr>
                <a:solidFill>
                  <a:srgbClr val="0078BF"/>
                </a:solidFill>
              </a:defRPr>
            </a:lvl1pPr>
          </a:lstStyle>
          <a:p>
            <a:r>
              <a:rPr lang="en-US" dirty="0"/>
              <a:t>Click to edit Master title style</a:t>
            </a:r>
          </a:p>
        </p:txBody>
      </p:sp>
      <p:pic>
        <p:nvPicPr>
          <p:cNvPr id="7" name="Picture 6">
            <a:extLst>
              <a:ext uri="{FF2B5EF4-FFF2-40B4-BE49-F238E27FC236}">
                <a16:creationId xmlns:a16="http://schemas.microsoft.com/office/drawing/2014/main" id="{D8876F38-C34E-3340-B05F-62F7424FE3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453" y="323062"/>
            <a:ext cx="2685659" cy="1395605"/>
          </a:xfrm>
          <a:prstGeom prst="rect">
            <a:avLst/>
          </a:prstGeom>
        </p:spPr>
      </p:pic>
    </p:spTree>
    <p:custDataLst>
      <p:tags r:id="rId1"/>
    </p:custDataLst>
    <p:extLst>
      <p:ext uri="{BB962C8B-B14F-4D97-AF65-F5344CB8AC3E}">
        <p14:creationId xmlns:p14="http://schemas.microsoft.com/office/powerpoint/2010/main" val="359713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A3EC02-3E79-0A4D-A819-7624531CC972}"/>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DAEA6FB-140E-4745-AD90-39F77FBD4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453" y="323062"/>
            <a:ext cx="2685659" cy="1395605"/>
          </a:xfrm>
          <a:prstGeom prst="rect">
            <a:avLst/>
          </a:prstGeom>
        </p:spPr>
      </p:pic>
      <p:sp>
        <p:nvSpPr>
          <p:cNvPr id="9" name="Text Placeholder 7">
            <a:extLst>
              <a:ext uri="{FF2B5EF4-FFF2-40B4-BE49-F238E27FC236}">
                <a16:creationId xmlns:a16="http://schemas.microsoft.com/office/drawing/2014/main" id="{D5E3228E-A2E8-564C-93EE-858D73583AF7}"/>
              </a:ext>
            </a:extLst>
          </p:cNvPr>
          <p:cNvSpPr>
            <a:spLocks noGrp="1"/>
          </p:cNvSpPr>
          <p:nvPr>
            <p:ph type="body" sz="quarter" idx="10"/>
          </p:nvPr>
        </p:nvSpPr>
        <p:spPr>
          <a:xfrm>
            <a:off x="5119904" y="3101868"/>
            <a:ext cx="5920214" cy="1725613"/>
          </a:xfrm>
        </p:spPr>
        <p:txBody>
          <a:bodyPr>
            <a:noAutofit/>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CC032AE5-ED94-8D49-BF3A-C0B840F7DE63}"/>
              </a:ext>
            </a:extLst>
          </p:cNvPr>
          <p:cNvSpPr>
            <a:spLocks noGrp="1"/>
          </p:cNvSpPr>
          <p:nvPr>
            <p:ph type="body" sz="quarter" idx="11" hasCustomPrompt="1"/>
          </p:nvPr>
        </p:nvSpPr>
        <p:spPr>
          <a:xfrm>
            <a:off x="5119904" y="5039334"/>
            <a:ext cx="4935393" cy="627126"/>
          </a:xfrm>
        </p:spPr>
        <p:txBody>
          <a:bodyPr/>
          <a:lstStyle>
            <a:lvl1pPr marL="0" indent="0">
              <a:buNone/>
              <a:defRPr>
                <a:solidFill>
                  <a:schemeClr val="bg1"/>
                </a:solidFill>
              </a:defRPr>
            </a:lvl1pPr>
            <a:lvl2pPr marL="457200" indent="0" algn="l">
              <a:buFont typeface="Arial" panose="020B0604020202020204" pitchFamily="34" charset="0"/>
              <a:buNone/>
              <a:defRPr/>
            </a:lvl2pPr>
          </a:lstStyle>
          <a:p>
            <a:pPr lvl="0"/>
            <a:r>
              <a:rPr lang="en-US" dirty="0"/>
              <a:t>Click to edit text</a:t>
            </a:r>
          </a:p>
        </p:txBody>
      </p:sp>
      <p:sp>
        <p:nvSpPr>
          <p:cNvPr id="5" name="TextBox 4">
            <a:extLst>
              <a:ext uri="{FF2B5EF4-FFF2-40B4-BE49-F238E27FC236}">
                <a16:creationId xmlns:a16="http://schemas.microsoft.com/office/drawing/2014/main" id="{18265BB8-90FB-8AD7-B6A2-1B70BDF70F71}"/>
              </a:ext>
            </a:extLst>
          </p:cNvPr>
          <p:cNvSpPr txBox="1"/>
          <p:nvPr userDrawn="1"/>
        </p:nvSpPr>
        <p:spPr>
          <a:xfrm>
            <a:off x="162684" y="6534938"/>
            <a:ext cx="9762551" cy="200055"/>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231162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A0E2BF-D564-524E-8D76-BC57DA0FD078}"/>
              </a:ext>
            </a:extLst>
          </p:cNvPr>
          <p:cNvSpPr/>
          <p:nvPr/>
        </p:nvSpPr>
        <p:spPr>
          <a:xfrm>
            <a:off x="0" y="0"/>
            <a:ext cx="4572002"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1B8E2-93FF-424C-9F7E-CEEC23D6FDD0}"/>
              </a:ext>
            </a:extLst>
          </p:cNvPr>
          <p:cNvSpPr>
            <a:spLocks noGrp="1"/>
          </p:cNvSpPr>
          <p:nvPr>
            <p:ph type="title"/>
          </p:nvPr>
        </p:nvSpPr>
        <p:spPr>
          <a:xfrm>
            <a:off x="4991100" y="1718667"/>
            <a:ext cx="5257800" cy="3542847"/>
          </a:xfrm>
        </p:spPr>
        <p:txBody>
          <a:bodyPr/>
          <a:lstStyle>
            <a:lvl1pPr>
              <a:defRPr>
                <a:solidFill>
                  <a:srgbClr val="0078BF"/>
                </a:solidFill>
              </a:defRPr>
            </a:lvl1pPr>
          </a:lstStyle>
          <a:p>
            <a:r>
              <a:rPr lang="en-US" dirty="0"/>
              <a:t>Click to edit Master title style</a:t>
            </a:r>
          </a:p>
        </p:txBody>
      </p:sp>
      <p:pic>
        <p:nvPicPr>
          <p:cNvPr id="7" name="Picture 6">
            <a:extLst>
              <a:ext uri="{FF2B5EF4-FFF2-40B4-BE49-F238E27FC236}">
                <a16:creationId xmlns:a16="http://schemas.microsoft.com/office/drawing/2014/main" id="{D8876F38-C34E-3340-B05F-62F7424FE3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453" y="323062"/>
            <a:ext cx="2685659" cy="1395605"/>
          </a:xfrm>
          <a:prstGeom prst="rect">
            <a:avLst/>
          </a:prstGeom>
        </p:spPr>
      </p:pic>
      <p:sp>
        <p:nvSpPr>
          <p:cNvPr id="4" name="TextBox 3">
            <a:extLst>
              <a:ext uri="{FF2B5EF4-FFF2-40B4-BE49-F238E27FC236}">
                <a16:creationId xmlns:a16="http://schemas.microsoft.com/office/drawing/2014/main" id="{EFF81113-80C4-F23C-4040-9BEDE778255D}"/>
              </a:ext>
            </a:extLst>
          </p:cNvPr>
          <p:cNvSpPr txBox="1"/>
          <p:nvPr userDrawn="1"/>
        </p:nvSpPr>
        <p:spPr>
          <a:xfrm>
            <a:off x="162684" y="6534938"/>
            <a:ext cx="9780306" cy="200055"/>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185170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793700-DFF1-EF43-8A97-7A884163D32B}"/>
              </a:ext>
            </a:extLst>
          </p:cNvPr>
          <p:cNvSpPr/>
          <p:nvPr/>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8BC313A-40FD-F948-91D5-1A34D2D323FE}"/>
              </a:ext>
            </a:extLst>
          </p:cNvPr>
          <p:cNvSpPr/>
          <p:nvPr/>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Graphic 18">
            <a:extLst>
              <a:ext uri="{FF2B5EF4-FFF2-40B4-BE49-F238E27FC236}">
                <a16:creationId xmlns:a16="http://schemas.microsoft.com/office/drawing/2014/main" id="{DCEC6531-67F2-3714-E227-59C131BD948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90" y="-2886"/>
            <a:ext cx="10779579" cy="6860885"/>
          </a:xfrm>
          <a:prstGeom prst="rect">
            <a:avLst/>
          </a:prstGeom>
        </p:spPr>
      </p:pic>
      <p:cxnSp>
        <p:nvCxnSpPr>
          <p:cNvPr id="13" name="Straight Connector 12">
            <a:extLst>
              <a:ext uri="{FF2B5EF4-FFF2-40B4-BE49-F238E27FC236}">
                <a16:creationId xmlns:a16="http://schemas.microsoft.com/office/drawing/2014/main" id="{09494D5E-8257-F743-8E4A-92D129F24227}"/>
              </a:ext>
            </a:extLst>
          </p:cNvPr>
          <p:cNvCxnSpPr>
            <a:cxnSpLocks/>
          </p:cNvCxnSpPr>
          <p:nvPr/>
        </p:nvCxnSpPr>
        <p:spPr>
          <a:xfrm flipV="1">
            <a:off x="1628258" y="2547855"/>
            <a:ext cx="6744217" cy="1"/>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Picture Placeholder 8">
            <a:extLst>
              <a:ext uri="{FF2B5EF4-FFF2-40B4-BE49-F238E27FC236}">
                <a16:creationId xmlns:a16="http://schemas.microsoft.com/office/drawing/2014/main" id="{4A0E8952-93D4-9949-B340-631D7EB4E8FF}"/>
              </a:ext>
            </a:extLst>
          </p:cNvPr>
          <p:cNvSpPr>
            <a:spLocks noGrp="1"/>
          </p:cNvSpPr>
          <p:nvPr>
            <p:ph type="pic" sz="quarter" idx="11" hasCustomPrompt="1"/>
          </p:nvPr>
        </p:nvSpPr>
        <p:spPr>
          <a:xfrm>
            <a:off x="7322030" y="424070"/>
            <a:ext cx="4471839" cy="593227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cxnSp>
        <p:nvCxnSpPr>
          <p:cNvPr id="21" name="Straight Connector 20">
            <a:extLst>
              <a:ext uri="{FF2B5EF4-FFF2-40B4-BE49-F238E27FC236}">
                <a16:creationId xmlns:a16="http://schemas.microsoft.com/office/drawing/2014/main" id="{C3D4F1DC-3736-454F-B703-240A92603F00}"/>
              </a:ext>
            </a:extLst>
          </p:cNvPr>
          <p:cNvCxnSpPr>
            <a:cxnSpLocks/>
          </p:cNvCxnSpPr>
          <p:nvPr/>
        </p:nvCxnSpPr>
        <p:spPr>
          <a:xfrm flipV="1">
            <a:off x="1628258" y="2547856"/>
            <a:ext cx="8124334" cy="1"/>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21CDE7-751C-D040-AF28-A92B156C4ABD}"/>
              </a:ext>
            </a:extLst>
          </p:cNvPr>
          <p:cNvSpPr>
            <a:spLocks noGrp="1"/>
          </p:cNvSpPr>
          <p:nvPr>
            <p:ph type="body" sz="quarter" idx="13"/>
          </p:nvPr>
        </p:nvSpPr>
        <p:spPr>
          <a:xfrm>
            <a:off x="1514942" y="1215380"/>
            <a:ext cx="8237650" cy="1323431"/>
          </a:xfrm>
        </p:spPr>
        <p:txBody>
          <a:bodyPr>
            <a:noAutofit/>
          </a:bodyPr>
          <a:lstStyle>
            <a:lvl1pPr marL="0" indent="0">
              <a:buNone/>
              <a:defRPr sz="4000">
                <a:solidFill>
                  <a:srgbClr val="0078B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C38D0222-B755-4847-AD37-10683015EDE1}"/>
              </a:ext>
            </a:extLst>
          </p:cNvPr>
          <p:cNvSpPr>
            <a:spLocks noGrp="1"/>
          </p:cNvSpPr>
          <p:nvPr>
            <p:ph type="body" sz="quarter" idx="15"/>
          </p:nvPr>
        </p:nvSpPr>
        <p:spPr>
          <a:xfrm>
            <a:off x="1514942" y="2698516"/>
            <a:ext cx="8330285" cy="3065463"/>
          </a:xfrm>
        </p:spPr>
        <p:txBody>
          <a:bodyPr/>
          <a:lstStyle>
            <a:lvl1pPr marL="0" indent="0">
              <a:buFont typeface="Arial" panose="020B0604020202020204" pitchFamily="34" charset="0"/>
              <a:buNone/>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1F21FFAD-D1B2-2CA0-0103-78C26C5B058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7039" y="175355"/>
            <a:ext cx="794747" cy="784854"/>
          </a:xfrm>
          <a:prstGeom prst="rect">
            <a:avLst/>
          </a:prstGeom>
        </p:spPr>
      </p:pic>
      <p:sp>
        <p:nvSpPr>
          <p:cNvPr id="14" name="TextBox 13">
            <a:extLst>
              <a:ext uri="{FF2B5EF4-FFF2-40B4-BE49-F238E27FC236}">
                <a16:creationId xmlns:a16="http://schemas.microsoft.com/office/drawing/2014/main" id="{AE8F5B7B-CB8B-1740-202F-83B1E9174ABE}"/>
              </a:ext>
            </a:extLst>
          </p:cNvPr>
          <p:cNvSpPr txBox="1"/>
          <p:nvPr userDrawn="1"/>
        </p:nvSpPr>
        <p:spPr>
          <a:xfrm>
            <a:off x="162684" y="6534938"/>
            <a:ext cx="8763935" cy="200055"/>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91436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A0E2BF-D564-524E-8D76-BC57DA0FD078}"/>
              </a:ext>
            </a:extLst>
          </p:cNvPr>
          <p:cNvSpPr/>
          <p:nvPr/>
        </p:nvSpPr>
        <p:spPr>
          <a:xfrm>
            <a:off x="0" y="0"/>
            <a:ext cx="4572002"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1B8E2-93FF-424C-9F7E-CEEC23D6FDD0}"/>
              </a:ext>
            </a:extLst>
          </p:cNvPr>
          <p:cNvSpPr>
            <a:spLocks noGrp="1"/>
          </p:cNvSpPr>
          <p:nvPr>
            <p:ph type="title"/>
          </p:nvPr>
        </p:nvSpPr>
        <p:spPr>
          <a:xfrm>
            <a:off x="4991100" y="1718667"/>
            <a:ext cx="5257800" cy="3542847"/>
          </a:xfrm>
        </p:spPr>
        <p:txBody>
          <a:bodyPr/>
          <a:lstStyle>
            <a:lvl1pPr>
              <a:defRPr>
                <a:solidFill>
                  <a:srgbClr val="0078BF"/>
                </a:solidFill>
              </a:defRPr>
            </a:lvl1pPr>
          </a:lstStyle>
          <a:p>
            <a:r>
              <a:rPr lang="en-US" dirty="0"/>
              <a:t>Click to edit Master title style</a:t>
            </a:r>
          </a:p>
        </p:txBody>
      </p:sp>
      <p:pic>
        <p:nvPicPr>
          <p:cNvPr id="7" name="Picture 6">
            <a:extLst>
              <a:ext uri="{FF2B5EF4-FFF2-40B4-BE49-F238E27FC236}">
                <a16:creationId xmlns:a16="http://schemas.microsoft.com/office/drawing/2014/main" id="{D8876F38-C34E-3340-B05F-62F7424FE3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5061"/>
          <a:stretch/>
        </p:blipFill>
        <p:spPr>
          <a:xfrm>
            <a:off x="291454" y="323062"/>
            <a:ext cx="1475470" cy="1395605"/>
          </a:xfrm>
          <a:prstGeom prst="rect">
            <a:avLst/>
          </a:prstGeom>
        </p:spPr>
      </p:pic>
    </p:spTree>
    <p:custDataLst>
      <p:tags r:id="rId1"/>
    </p:custDataLst>
    <p:extLst>
      <p:ext uri="{BB962C8B-B14F-4D97-AF65-F5344CB8AC3E}">
        <p14:creationId xmlns:p14="http://schemas.microsoft.com/office/powerpoint/2010/main" val="2602205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4B32F-10A8-6145-90F7-D62F382831D8}"/>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FA0ADE-1C31-1D42-AEFD-22A4198E1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453" y="323062"/>
            <a:ext cx="2685659" cy="1395605"/>
          </a:xfrm>
          <a:prstGeom prst="rect">
            <a:avLst/>
          </a:prstGeom>
        </p:spPr>
      </p:pic>
      <p:cxnSp>
        <p:nvCxnSpPr>
          <p:cNvPr id="3" name="Straight Connector 2">
            <a:extLst>
              <a:ext uri="{FF2B5EF4-FFF2-40B4-BE49-F238E27FC236}">
                <a16:creationId xmlns:a16="http://schemas.microsoft.com/office/drawing/2014/main" id="{2E6DAED7-0C0F-2346-993F-5350420E241C}"/>
              </a:ext>
            </a:extLst>
          </p:cNvPr>
          <p:cNvCxnSpPr>
            <a:cxnSpLocks/>
          </p:cNvCxnSpPr>
          <p:nvPr/>
        </p:nvCxnSpPr>
        <p:spPr>
          <a:xfrm>
            <a:off x="5119905" y="4891023"/>
            <a:ext cx="646176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 name="Text Placeholder 7">
            <a:extLst>
              <a:ext uri="{FF2B5EF4-FFF2-40B4-BE49-F238E27FC236}">
                <a16:creationId xmlns:a16="http://schemas.microsoft.com/office/drawing/2014/main" id="{D6741B8D-72BC-9545-9B5D-7DB621B46E68}"/>
              </a:ext>
            </a:extLst>
          </p:cNvPr>
          <p:cNvSpPr>
            <a:spLocks noGrp="1"/>
          </p:cNvSpPr>
          <p:nvPr>
            <p:ph type="body" sz="quarter" idx="10"/>
          </p:nvPr>
        </p:nvSpPr>
        <p:spPr>
          <a:xfrm>
            <a:off x="5119904" y="3870796"/>
            <a:ext cx="6461761" cy="784332"/>
          </a:xfrm>
        </p:spPr>
        <p:txBody>
          <a:bodyPr>
            <a:noAutofit/>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Rectangle 5">
            <a:extLst>
              <a:ext uri="{FF2B5EF4-FFF2-40B4-BE49-F238E27FC236}">
                <a16:creationId xmlns:a16="http://schemas.microsoft.com/office/drawing/2014/main" id="{CE64877B-970D-3347-818C-B0236BF2E164}"/>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0C9B6B2-880E-C14F-A032-D1AE664EBD82}"/>
              </a:ext>
            </a:extLst>
          </p:cNvPr>
          <p:cNvCxnSpPr>
            <a:cxnSpLocks/>
          </p:cNvCxnSpPr>
          <p:nvPr/>
        </p:nvCxnSpPr>
        <p:spPr>
          <a:xfrm>
            <a:off x="5119905" y="4891023"/>
            <a:ext cx="646176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0A3544F-10F2-F64F-93C1-A25E927395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552" y="345502"/>
            <a:ext cx="2918058" cy="1352426"/>
          </a:xfrm>
          <a:prstGeom prst="rect">
            <a:avLst/>
          </a:prstGeom>
        </p:spPr>
      </p:pic>
      <p:sp>
        <p:nvSpPr>
          <p:cNvPr id="9" name="Rectangle 8">
            <a:extLst>
              <a:ext uri="{FF2B5EF4-FFF2-40B4-BE49-F238E27FC236}">
                <a16:creationId xmlns:a16="http://schemas.microsoft.com/office/drawing/2014/main" id="{BEA53D3C-90A6-DA43-94A2-C91EB010A2C0}"/>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CDD2957-FE0C-FF4D-B898-260C8A74078B}"/>
              </a:ext>
            </a:extLst>
          </p:cNvPr>
          <p:cNvCxnSpPr>
            <a:cxnSpLocks/>
          </p:cNvCxnSpPr>
          <p:nvPr userDrawn="1"/>
        </p:nvCxnSpPr>
        <p:spPr>
          <a:xfrm>
            <a:off x="5119905" y="4891023"/>
            <a:ext cx="646176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5C95C2CC-14F9-6140-A142-40E12E86FC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8283" y="345502"/>
            <a:ext cx="2918058" cy="1352426"/>
          </a:xfrm>
          <a:prstGeom prst="rect">
            <a:avLst/>
          </a:prstGeom>
        </p:spPr>
      </p:pic>
      <p:sp>
        <p:nvSpPr>
          <p:cNvPr id="12" name="TextBox 11">
            <a:extLst>
              <a:ext uri="{FF2B5EF4-FFF2-40B4-BE49-F238E27FC236}">
                <a16:creationId xmlns:a16="http://schemas.microsoft.com/office/drawing/2014/main" id="{951BD94B-881D-5A1E-09D2-87AAFF4D223B}"/>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1999130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dy slide C">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59DFA01-B0C5-5B48-B0B3-AC3753864801}"/>
              </a:ext>
            </a:extLst>
          </p:cNvPr>
          <p:cNvCxnSpPr>
            <a:cxnSpLocks/>
          </p:cNvCxnSpPr>
          <p:nvPr/>
        </p:nvCxnSpPr>
        <p:spPr>
          <a:xfrm>
            <a:off x="257839" y="1092843"/>
            <a:ext cx="11508259"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A14126-5A76-F648-9D7A-86F6DA847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039" y="175355"/>
            <a:ext cx="794747" cy="784854"/>
          </a:xfrm>
          <a:prstGeom prst="rect">
            <a:avLst/>
          </a:prstGeom>
        </p:spPr>
      </p:pic>
      <p:sp>
        <p:nvSpPr>
          <p:cNvPr id="10" name="Title 1">
            <a:extLst>
              <a:ext uri="{FF2B5EF4-FFF2-40B4-BE49-F238E27FC236}">
                <a16:creationId xmlns:a16="http://schemas.microsoft.com/office/drawing/2014/main" id="{8E72CF65-0007-5440-9C7E-89DCB98C803C}"/>
              </a:ext>
            </a:extLst>
          </p:cNvPr>
          <p:cNvSpPr>
            <a:spLocks noGrp="1"/>
          </p:cNvSpPr>
          <p:nvPr>
            <p:ph type="title"/>
          </p:nvPr>
        </p:nvSpPr>
        <p:spPr>
          <a:xfrm>
            <a:off x="235612" y="232505"/>
            <a:ext cx="11530486" cy="784854"/>
          </a:xfrm>
        </p:spPr>
        <p:txBody>
          <a:bodyPr>
            <a:normAutofit/>
          </a:bodyPr>
          <a:lstStyle>
            <a:lvl1pPr algn="ctr">
              <a:defRPr sz="4000">
                <a:solidFill>
                  <a:srgbClr val="0078B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25414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A0E2BF-D564-524E-8D76-BC57DA0FD078}"/>
              </a:ext>
            </a:extLst>
          </p:cNvPr>
          <p:cNvSpPr/>
          <p:nvPr/>
        </p:nvSpPr>
        <p:spPr>
          <a:xfrm>
            <a:off x="0" y="0"/>
            <a:ext cx="4572002"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1B8E2-93FF-424C-9F7E-CEEC23D6FDD0}"/>
              </a:ext>
            </a:extLst>
          </p:cNvPr>
          <p:cNvSpPr>
            <a:spLocks noGrp="1"/>
          </p:cNvSpPr>
          <p:nvPr>
            <p:ph type="title"/>
          </p:nvPr>
        </p:nvSpPr>
        <p:spPr>
          <a:xfrm>
            <a:off x="4991100" y="1718667"/>
            <a:ext cx="5257800" cy="3542847"/>
          </a:xfrm>
        </p:spPr>
        <p:txBody>
          <a:bodyPr/>
          <a:lstStyle>
            <a:lvl1pPr>
              <a:defRPr>
                <a:solidFill>
                  <a:srgbClr val="0078BF"/>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D8876F38-C34E-3340-B05F-62F7424FE3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5061"/>
          <a:stretch/>
        </p:blipFill>
        <p:spPr>
          <a:xfrm>
            <a:off x="291454" y="323062"/>
            <a:ext cx="1475470" cy="1395605"/>
          </a:xfrm>
          <a:prstGeom prst="rect">
            <a:avLst/>
          </a:prstGeom>
        </p:spPr>
      </p:pic>
    </p:spTree>
    <p:custDataLst>
      <p:tags r:id="rId1"/>
    </p:custDataLst>
    <p:extLst>
      <p:ext uri="{BB962C8B-B14F-4D97-AF65-F5344CB8AC3E}">
        <p14:creationId xmlns:p14="http://schemas.microsoft.com/office/powerpoint/2010/main" val="71268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14126-5A76-F648-9D7A-86F6DA8475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10" name="Title 1">
            <a:extLst>
              <a:ext uri="{FF2B5EF4-FFF2-40B4-BE49-F238E27FC236}">
                <a16:creationId xmlns:a16="http://schemas.microsoft.com/office/drawing/2014/main" id="{8E72CF65-0007-5440-9C7E-89DCB98C803C}"/>
              </a:ext>
            </a:extLst>
          </p:cNvPr>
          <p:cNvSpPr>
            <a:spLocks noGrp="1"/>
          </p:cNvSpPr>
          <p:nvPr>
            <p:ph type="title"/>
          </p:nvPr>
        </p:nvSpPr>
        <p:spPr>
          <a:xfrm>
            <a:off x="493956" y="2458277"/>
            <a:ext cx="11272142" cy="1192973"/>
          </a:xfrm>
        </p:spPr>
        <p:txBody>
          <a:bodyPr>
            <a:normAutofit/>
          </a:bodyPr>
          <a:lstStyle>
            <a:lvl1pPr algn="ctr">
              <a:defRPr sz="4000">
                <a:solidFill>
                  <a:srgbClr val="0078BF"/>
                </a:solidFill>
              </a:defRPr>
            </a:lvl1pPr>
          </a:lstStyle>
          <a:p>
            <a:r>
              <a:rPr lang="en-US" dirty="0"/>
              <a:t>Click to edit Master title style</a:t>
            </a:r>
          </a:p>
        </p:txBody>
      </p:sp>
      <p:sp>
        <p:nvSpPr>
          <p:cNvPr id="9" name="Text Placeholder 16">
            <a:extLst>
              <a:ext uri="{FF2B5EF4-FFF2-40B4-BE49-F238E27FC236}">
                <a16:creationId xmlns:a16="http://schemas.microsoft.com/office/drawing/2014/main" id="{62A18B4C-3040-4373-BDDE-52102CFCE056}"/>
              </a:ext>
            </a:extLst>
          </p:cNvPr>
          <p:cNvSpPr>
            <a:spLocks noGrp="1"/>
          </p:cNvSpPr>
          <p:nvPr>
            <p:ph type="body" sz="quarter" idx="15"/>
          </p:nvPr>
        </p:nvSpPr>
        <p:spPr>
          <a:xfrm>
            <a:off x="493956" y="3949506"/>
            <a:ext cx="11272142" cy="784854"/>
          </a:xfrm>
        </p:spPr>
        <p:txBody>
          <a:bodyPr/>
          <a:lstStyle>
            <a:lvl1pPr marL="0" indent="0" algn="ctr">
              <a:buFont typeface="Arial" panose="020B0604020202020204" pitchFamily="34" charset="0"/>
              <a:buNone/>
              <a:defRPr>
                <a:solidFill>
                  <a:srgbClr val="000000"/>
                </a:solidFill>
              </a:defRPr>
            </a:lvl1pPr>
            <a:lvl2pPr marL="457200" indent="0">
              <a:buFont typeface="Arial" panose="020B0604020202020204" pitchFamily="34" charset="0"/>
              <a:buNone/>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78562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O NOT US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43439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Date or Reference</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29838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Reference</a:t>
            </a:r>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18754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Reference</a:t>
            </a:r>
          </a:p>
        </p:txBody>
      </p:sp>
    </p:spTree>
    <p:extLst>
      <p:ext uri="{BB962C8B-B14F-4D97-AF65-F5344CB8AC3E}">
        <p14:creationId xmlns:p14="http://schemas.microsoft.com/office/powerpoint/2010/main" val="1488648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Reference</a:t>
            </a:r>
          </a:p>
        </p:txBody>
      </p:sp>
    </p:spTree>
    <p:extLst>
      <p:ext uri="{BB962C8B-B14F-4D97-AF65-F5344CB8AC3E}">
        <p14:creationId xmlns:p14="http://schemas.microsoft.com/office/powerpoint/2010/main" val="498470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solidFill>
                  <a:prstClr val="black"/>
                </a:solidFill>
              </a:rPr>
              <a:t>Footer</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40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BC313A-40FD-F948-91D5-1A34D2D323FE}"/>
              </a:ext>
            </a:extLst>
          </p:cNvPr>
          <p:cNvSpPr/>
          <p:nvPr/>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 name="Group 6">
            <a:extLst>
              <a:ext uri="{FF2B5EF4-FFF2-40B4-BE49-F238E27FC236}">
                <a16:creationId xmlns:a16="http://schemas.microsoft.com/office/drawing/2014/main" id="{B1C0459C-5CA8-2F4B-8FA7-CD8C6B76CBDC}"/>
              </a:ext>
            </a:extLst>
          </p:cNvPr>
          <p:cNvGrpSpPr/>
          <p:nvPr/>
        </p:nvGrpSpPr>
        <p:grpSpPr>
          <a:xfrm flipH="1" flipV="1">
            <a:off x="0" y="-909357"/>
            <a:ext cx="10798756" cy="8646458"/>
            <a:chOff x="1393244" y="-880781"/>
            <a:chExt cx="10798756" cy="8646458"/>
          </a:xfrm>
          <a:solidFill>
            <a:schemeClr val="bg1"/>
          </a:solidFill>
        </p:grpSpPr>
        <p:sp>
          <p:nvSpPr>
            <p:cNvPr id="8" name="Delay 7">
              <a:extLst>
                <a:ext uri="{FF2B5EF4-FFF2-40B4-BE49-F238E27FC236}">
                  <a16:creationId xmlns:a16="http://schemas.microsoft.com/office/drawing/2014/main" id="{E9B78A5C-B72E-904E-A361-FF163A393870}"/>
                </a:ext>
              </a:extLst>
            </p:cNvPr>
            <p:cNvSpPr/>
            <p:nvPr/>
          </p:nvSpPr>
          <p:spPr>
            <a:xfrm flipH="1">
              <a:off x="1393244" y="-880781"/>
              <a:ext cx="6763871" cy="864645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643BF494-13B2-8A44-85F7-337A23F915A2}"/>
                </a:ext>
              </a:extLst>
            </p:cNvPr>
            <p:cNvSpPr/>
            <p:nvPr/>
          </p:nvSpPr>
          <p:spPr>
            <a:xfrm>
              <a:off x="4621306" y="1"/>
              <a:ext cx="75706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10" name="Picture 9">
            <a:extLst>
              <a:ext uri="{FF2B5EF4-FFF2-40B4-BE49-F238E27FC236}">
                <a16:creationId xmlns:a16="http://schemas.microsoft.com/office/drawing/2014/main" id="{75CD22A5-B476-2B44-BA53-41FE17EBF4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5" name="Slide Number Placeholder 4">
            <a:extLst>
              <a:ext uri="{FF2B5EF4-FFF2-40B4-BE49-F238E27FC236}">
                <a16:creationId xmlns:a16="http://schemas.microsoft.com/office/drawing/2014/main" id="{C33FF8B1-1C2B-C649-80A8-97844B3E9A84}"/>
              </a:ext>
            </a:extLst>
          </p:cNvPr>
          <p:cNvSpPr>
            <a:spLocks noGrp="1"/>
          </p:cNvSpPr>
          <p:nvPr>
            <p:ph type="sldNum" sz="quarter" idx="12"/>
          </p:nvPr>
        </p:nvSpPr>
        <p:spPr>
          <a:xfrm>
            <a:off x="9306791" y="6356350"/>
            <a:ext cx="2743200" cy="365125"/>
          </a:xfrm>
          <a:prstGeom prst="rect">
            <a:avLst/>
          </a:prstGeom>
        </p:spPr>
        <p:txBody>
          <a:bodyPr/>
          <a:lstStyle>
            <a:lvl1pPr>
              <a:defRPr>
                <a:solidFill>
                  <a:schemeClr val="bg1"/>
                </a:solidFill>
              </a:defRPr>
            </a:lvl1pPr>
          </a:lstStyle>
          <a:p>
            <a:fld id="{248B44C6-F320-4E19-9BB2-3134D72A6C2A}" type="slidenum">
              <a:rPr lang="en-US" smtClean="0"/>
              <a:t>‹#›</a:t>
            </a:fld>
            <a:endParaRPr lang="en-US"/>
          </a:p>
        </p:txBody>
      </p:sp>
      <p:sp>
        <p:nvSpPr>
          <p:cNvPr id="18" name="Picture Placeholder 8">
            <a:extLst>
              <a:ext uri="{FF2B5EF4-FFF2-40B4-BE49-F238E27FC236}">
                <a16:creationId xmlns:a16="http://schemas.microsoft.com/office/drawing/2014/main" id="{4A0E8952-93D4-9949-B340-631D7EB4E8FF}"/>
              </a:ext>
            </a:extLst>
          </p:cNvPr>
          <p:cNvSpPr>
            <a:spLocks noGrp="1"/>
          </p:cNvSpPr>
          <p:nvPr>
            <p:ph type="pic" sz="quarter" idx="11" hasCustomPrompt="1"/>
          </p:nvPr>
        </p:nvSpPr>
        <p:spPr>
          <a:xfrm>
            <a:off x="7322030" y="424070"/>
            <a:ext cx="4471839" cy="593227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sp>
        <p:nvSpPr>
          <p:cNvPr id="12" name="Rectangle 11">
            <a:extLst>
              <a:ext uri="{FF2B5EF4-FFF2-40B4-BE49-F238E27FC236}">
                <a16:creationId xmlns:a16="http://schemas.microsoft.com/office/drawing/2014/main" id="{8A793700-DFF1-EF43-8A97-7A884163D32B}"/>
              </a:ext>
            </a:extLst>
          </p:cNvPr>
          <p:cNvSpPr/>
          <p:nvPr/>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Delay 14">
            <a:extLst>
              <a:ext uri="{FF2B5EF4-FFF2-40B4-BE49-F238E27FC236}">
                <a16:creationId xmlns:a16="http://schemas.microsoft.com/office/drawing/2014/main" id="{3E79E5DC-4305-6244-A658-DFC70646D88E}"/>
              </a:ext>
            </a:extLst>
          </p:cNvPr>
          <p:cNvSpPr/>
          <p:nvPr/>
        </p:nvSpPr>
        <p:spPr>
          <a:xfrm flipV="1">
            <a:off x="4034885" y="-909357"/>
            <a:ext cx="6763871" cy="864645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0" name="Picture 19">
            <a:extLst>
              <a:ext uri="{FF2B5EF4-FFF2-40B4-BE49-F238E27FC236}">
                <a16:creationId xmlns:a16="http://schemas.microsoft.com/office/drawing/2014/main" id="{A605D31A-A03E-FC46-BA5C-BBEDF2600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16" name="Text Placeholder 2">
            <a:extLst>
              <a:ext uri="{FF2B5EF4-FFF2-40B4-BE49-F238E27FC236}">
                <a16:creationId xmlns:a16="http://schemas.microsoft.com/office/drawing/2014/main" id="{4C21CDE7-751C-D040-AF28-A92B156C4ABD}"/>
              </a:ext>
            </a:extLst>
          </p:cNvPr>
          <p:cNvSpPr>
            <a:spLocks noGrp="1"/>
          </p:cNvSpPr>
          <p:nvPr>
            <p:ph type="body" sz="quarter" idx="13"/>
          </p:nvPr>
        </p:nvSpPr>
        <p:spPr>
          <a:xfrm>
            <a:off x="1514942" y="1215380"/>
            <a:ext cx="8237650" cy="1323431"/>
          </a:xfrm>
        </p:spPr>
        <p:txBody>
          <a:bodyPr>
            <a:noAutofit/>
          </a:bodyPr>
          <a:lstStyle>
            <a:lvl1pPr marL="0" indent="0">
              <a:buNone/>
              <a:defRPr sz="4000">
                <a:solidFill>
                  <a:srgbClr val="0078BF"/>
                </a:solidFill>
                <a:latin typeface="+mj-lt"/>
                <a:cs typeface="Arial" panose="020B0604020202020204" pitchFamily="34"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C38D0222-B755-4847-AD37-10683015EDE1}"/>
              </a:ext>
            </a:extLst>
          </p:cNvPr>
          <p:cNvSpPr>
            <a:spLocks noGrp="1"/>
          </p:cNvSpPr>
          <p:nvPr>
            <p:ph type="body" sz="quarter" idx="15"/>
          </p:nvPr>
        </p:nvSpPr>
        <p:spPr>
          <a:xfrm>
            <a:off x="1514942" y="2698516"/>
            <a:ext cx="8330285" cy="3065463"/>
          </a:xfrm>
        </p:spPr>
        <p:txBody>
          <a:bodyPr/>
          <a:lstStyle>
            <a:lvl1pPr marL="0" indent="0">
              <a:buFont typeface="Arial" panose="020B0604020202020204" pitchFamily="34" charset="0"/>
              <a:buNone/>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67634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92329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280084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0204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09103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60956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Reference</a:t>
            </a:r>
          </a:p>
        </p:txBody>
      </p:sp>
    </p:spTree>
    <p:extLst>
      <p:ext uri="{BB962C8B-B14F-4D97-AF65-F5344CB8AC3E}">
        <p14:creationId xmlns:p14="http://schemas.microsoft.com/office/powerpoint/2010/main" val="1486155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23819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483" indent="0">
              <a:buNone/>
              <a:defRPr sz="2400">
                <a:solidFill>
                  <a:schemeClr val="tx1">
                    <a:tint val="75000"/>
                  </a:schemeClr>
                </a:solidFill>
              </a:defRPr>
            </a:lvl2pPr>
            <a:lvl3pPr marL="1218966" indent="0">
              <a:buNone/>
              <a:defRPr sz="2133">
                <a:solidFill>
                  <a:schemeClr val="tx1">
                    <a:tint val="75000"/>
                  </a:schemeClr>
                </a:solidFill>
              </a:defRPr>
            </a:lvl3pPr>
            <a:lvl4pPr marL="1828450" indent="0">
              <a:buNone/>
              <a:defRPr sz="1867">
                <a:solidFill>
                  <a:schemeClr val="tx1">
                    <a:tint val="75000"/>
                  </a:schemeClr>
                </a:solidFill>
              </a:defRPr>
            </a:lvl4pPr>
            <a:lvl5pPr marL="2437934" indent="0">
              <a:buNone/>
              <a:defRPr sz="1867">
                <a:solidFill>
                  <a:schemeClr val="tx1">
                    <a:tint val="75000"/>
                  </a:schemeClr>
                </a:solidFill>
              </a:defRPr>
            </a:lvl5pPr>
            <a:lvl6pPr marL="3047416" indent="0">
              <a:buNone/>
              <a:defRPr sz="1867">
                <a:solidFill>
                  <a:schemeClr val="tx1">
                    <a:tint val="75000"/>
                  </a:schemeClr>
                </a:solidFill>
              </a:defRPr>
            </a:lvl6pPr>
            <a:lvl7pPr marL="3656899" indent="0">
              <a:buNone/>
              <a:defRPr sz="1867">
                <a:solidFill>
                  <a:schemeClr val="tx1">
                    <a:tint val="75000"/>
                  </a:schemeClr>
                </a:solidFill>
              </a:defRPr>
            </a:lvl7pPr>
            <a:lvl8pPr marL="4266381" indent="0">
              <a:buNone/>
              <a:defRPr sz="1867">
                <a:solidFill>
                  <a:schemeClr val="tx1">
                    <a:tint val="75000"/>
                  </a:schemeClr>
                </a:solidFill>
              </a:defRPr>
            </a:lvl8pPr>
            <a:lvl9pPr marL="4875863" indent="0">
              <a:buNone/>
              <a:defRPr sz="1867">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609600" y="6356356"/>
            <a:ext cx="3860800" cy="365125"/>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4906484" y="6356356"/>
            <a:ext cx="2844800" cy="365125"/>
          </a:xfrm>
          <a:prstGeom prst="rect">
            <a:avLst/>
          </a:prstGeo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7" name="Title 1"/>
          <p:cNvSpPr txBox="1">
            <a:spLocks/>
          </p:cNvSpPr>
          <p:nvPr userDrawn="1"/>
        </p:nvSpPr>
        <p:spPr>
          <a:xfrm>
            <a:off x="471997" y="89097"/>
            <a:ext cx="11394276" cy="685235"/>
          </a:xfrm>
          <a:prstGeom prst="rect">
            <a:avLst/>
          </a:prstGeom>
        </p:spPr>
        <p:txBody>
          <a:bodyPr vert="horz" lIns="121900" tIns="60949" rIns="121900" bIns="60949" rtlCol="0" anchor="t" anchorCtr="0">
            <a:normAutofit fontScale="92500" lnSpcReduction="10000"/>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z="4267" dirty="0"/>
              <a:t>Click to edit Master title style</a:t>
            </a:r>
          </a:p>
        </p:txBody>
      </p:sp>
    </p:spTree>
    <p:extLst>
      <p:ext uri="{BB962C8B-B14F-4D97-AF65-F5344CB8AC3E}">
        <p14:creationId xmlns:p14="http://schemas.microsoft.com/office/powerpoint/2010/main" val="2999444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2986E2"/>
          </a:solidFill>
          <a:effectLst/>
        </p:spPr>
        <p:style>
          <a:lnRef idx="1">
            <a:schemeClr val="accent1"/>
          </a:lnRef>
          <a:fillRef idx="3">
            <a:schemeClr val="accent1"/>
          </a:fillRef>
          <a:effectRef idx="2">
            <a:schemeClr val="accent1"/>
          </a:effectRef>
          <a:fontRef idx="minor">
            <a:schemeClr val="lt1"/>
          </a:fontRef>
        </p:style>
        <p:txBody>
          <a:bodyPr lIns="121900" tIns="60949" rIns="121900" bIns="60949" rtlCol="0" anchor="ctr"/>
          <a:lstStyle/>
          <a:p>
            <a:pPr algn="ctr" defTabSz="609483"/>
            <a:endParaRPr lang="en-US" sz="2400"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63012" y="1630047"/>
            <a:ext cx="11842721" cy="6863396"/>
          </a:xfrm>
          <a:prstGeom prst="rect">
            <a:avLst/>
          </a:prstGeom>
        </p:spPr>
      </p:pic>
      <p:pic>
        <p:nvPicPr>
          <p:cNvPr id="9" name="Picture 8" descr="MSKCC_logo_hor_s_rev_rgb_150.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706" y="402167"/>
            <a:ext cx="2877749" cy="664760"/>
          </a:xfrm>
          <a:prstGeom prst="rect">
            <a:avLst/>
          </a:prstGeom>
        </p:spPr>
      </p:pic>
      <p:sp>
        <p:nvSpPr>
          <p:cNvPr id="2" name="Title 1"/>
          <p:cNvSpPr>
            <a:spLocks noGrp="1"/>
          </p:cNvSpPr>
          <p:nvPr>
            <p:ph type="ctrTitle"/>
          </p:nvPr>
        </p:nvSpPr>
        <p:spPr>
          <a:xfrm>
            <a:off x="969047" y="2084905"/>
            <a:ext cx="10363200" cy="1470025"/>
          </a:xfrm>
        </p:spPr>
        <p:txBody>
          <a:bodyPr>
            <a:noAutofit/>
          </a:bodyPr>
          <a:lstStyle>
            <a:lvl1pPr>
              <a:defRPr sz="6400">
                <a:solidFill>
                  <a:srgbClr val="FFFFFF"/>
                </a:solidFill>
              </a:defRPr>
            </a:lvl1pPr>
          </a:lstStyle>
          <a:p>
            <a:r>
              <a:rPr lang="en-US"/>
              <a:t>Click to edit Master title style</a:t>
            </a:r>
            <a:endParaRPr lang="en-US" dirty="0"/>
          </a:p>
        </p:txBody>
      </p:sp>
      <p:sp>
        <p:nvSpPr>
          <p:cNvPr id="11" name="Slide Number Placeholder 10"/>
          <p:cNvSpPr>
            <a:spLocks noGrp="1"/>
          </p:cNvSpPr>
          <p:nvPr>
            <p:ph type="sldNum" sz="quarter" idx="11"/>
          </p:nvPr>
        </p:nvSpPr>
        <p:spPr>
          <a:xfrm>
            <a:off x="4900084" y="6356356"/>
            <a:ext cx="2844800" cy="365125"/>
          </a:xfrm>
          <a:prstGeom prst="rect">
            <a:avLst/>
          </a:prstGeom>
        </p:spPr>
        <p:txBody>
          <a:bodyPr/>
          <a:lstStyle>
            <a:lvl1pPr algn="ctr">
              <a:defRPr>
                <a:solidFill>
                  <a:srgbClr val="FFFFFF"/>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12349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6"/>
            <a:ext cx="38608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6"/>
            <a:ext cx="2844800" cy="365125"/>
          </a:xfrm>
          <a:prstGeom prst="rect">
            <a:avLst/>
          </a:prstGeo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97" y="89097"/>
            <a:ext cx="11394276" cy="685235"/>
          </a:xfrm>
        </p:spPr>
        <p:txBody>
          <a:bodyPr/>
          <a:lstStyle/>
          <a:p>
            <a:r>
              <a:rPr lang="en-US"/>
              <a:t>Click to edit Master title style</a:t>
            </a:r>
            <a:endParaRPr lang="en-US" dirty="0"/>
          </a:p>
        </p:txBody>
      </p:sp>
    </p:spTree>
    <p:extLst>
      <p:ext uri="{BB962C8B-B14F-4D97-AF65-F5344CB8AC3E}">
        <p14:creationId xmlns:p14="http://schemas.microsoft.com/office/powerpoint/2010/main" val="278165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sde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020200-8A72-2D4E-B345-012A218B4776}"/>
              </a:ext>
            </a:extLst>
          </p:cNvPr>
          <p:cNvGrpSpPr/>
          <p:nvPr/>
        </p:nvGrpSpPr>
        <p:grpSpPr>
          <a:xfrm>
            <a:off x="1393244" y="-880781"/>
            <a:ext cx="10798756" cy="8646458"/>
            <a:chOff x="1393244" y="-880781"/>
            <a:chExt cx="10798756" cy="8646458"/>
          </a:xfrm>
        </p:grpSpPr>
        <p:sp>
          <p:nvSpPr>
            <p:cNvPr id="5" name="Delay 4">
              <a:extLst>
                <a:ext uri="{FF2B5EF4-FFF2-40B4-BE49-F238E27FC236}">
                  <a16:creationId xmlns:a16="http://schemas.microsoft.com/office/drawing/2014/main" id="{102218C1-1343-8246-8CAD-EB8D009C1F3D}"/>
                </a:ext>
              </a:extLst>
            </p:cNvPr>
            <p:cNvSpPr/>
            <p:nvPr/>
          </p:nvSpPr>
          <p:spPr>
            <a:xfrm flipH="1">
              <a:off x="1393244" y="-880781"/>
              <a:ext cx="6763871" cy="8646458"/>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A8B06D-BE7E-1445-ABC3-D7EC7C8B388B}"/>
                </a:ext>
              </a:extLst>
            </p:cNvPr>
            <p:cNvSpPr/>
            <p:nvPr/>
          </p:nvSpPr>
          <p:spPr>
            <a:xfrm>
              <a:off x="4621306" y="1"/>
              <a:ext cx="757069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7" name="Picture 6">
            <a:extLst>
              <a:ext uri="{FF2B5EF4-FFF2-40B4-BE49-F238E27FC236}">
                <a16:creationId xmlns:a16="http://schemas.microsoft.com/office/drawing/2014/main" id="{8952235F-33A1-484E-828E-BE6F71580A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cxnSp>
        <p:nvCxnSpPr>
          <p:cNvPr id="8" name="Straight Connector 7">
            <a:extLst>
              <a:ext uri="{FF2B5EF4-FFF2-40B4-BE49-F238E27FC236}">
                <a16:creationId xmlns:a16="http://schemas.microsoft.com/office/drawing/2014/main" id="{01A4B915-F5E3-C94C-B728-DDB3DCE312BC}"/>
              </a:ext>
            </a:extLst>
          </p:cNvPr>
          <p:cNvCxnSpPr>
            <a:cxnSpLocks/>
          </p:cNvCxnSpPr>
          <p:nvPr/>
        </p:nvCxnSpPr>
        <p:spPr>
          <a:xfrm>
            <a:off x="3051337" y="2595065"/>
            <a:ext cx="6177330"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7DF971DA-FA1C-6F44-B157-98FB9B7B2055}"/>
              </a:ext>
            </a:extLst>
          </p:cNvPr>
          <p:cNvSpPr>
            <a:spLocks noGrp="1"/>
          </p:cNvSpPr>
          <p:nvPr>
            <p:ph type="body" sz="quarter" idx="13"/>
          </p:nvPr>
        </p:nvSpPr>
        <p:spPr>
          <a:xfrm>
            <a:off x="4531944" y="1215380"/>
            <a:ext cx="5962277" cy="1323431"/>
          </a:xfrm>
        </p:spPr>
        <p:txBody>
          <a:bodyPr>
            <a:noAutofit/>
          </a:bodyPr>
          <a:lstStyle>
            <a:lvl1pPr marL="0" indent="0">
              <a:buNone/>
              <a:defRPr sz="4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16">
            <a:extLst>
              <a:ext uri="{FF2B5EF4-FFF2-40B4-BE49-F238E27FC236}">
                <a16:creationId xmlns:a16="http://schemas.microsoft.com/office/drawing/2014/main" id="{197AE7A6-D820-5542-BCAE-CA65DBE62566}"/>
              </a:ext>
            </a:extLst>
          </p:cNvPr>
          <p:cNvSpPr>
            <a:spLocks noGrp="1"/>
          </p:cNvSpPr>
          <p:nvPr>
            <p:ph type="body" sz="quarter" idx="15"/>
          </p:nvPr>
        </p:nvSpPr>
        <p:spPr>
          <a:xfrm>
            <a:off x="4531944" y="2698516"/>
            <a:ext cx="6029325" cy="3065463"/>
          </a:xfrm>
        </p:spPr>
        <p:txBody>
          <a:bodyPr/>
          <a:lstStyle>
            <a:lvl1pPr marL="0" indent="0">
              <a:buFont typeface="Arial" panose="020B0604020202020204" pitchFamily="34" charset="0"/>
              <a:buNone/>
              <a:defRPr>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657350" indent="-28575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4">
            <a:extLst>
              <a:ext uri="{FF2B5EF4-FFF2-40B4-BE49-F238E27FC236}">
                <a16:creationId xmlns:a16="http://schemas.microsoft.com/office/drawing/2014/main" id="{47B0EBAD-25F2-4041-B21D-9E6C29304DCC}"/>
              </a:ext>
            </a:extLst>
          </p:cNvPr>
          <p:cNvSpPr>
            <a:spLocks noGrp="1"/>
          </p:cNvSpPr>
          <p:nvPr>
            <p:ph type="sldNum" sz="quarter" idx="12"/>
          </p:nvPr>
        </p:nvSpPr>
        <p:spPr>
          <a:xfrm>
            <a:off x="9306791" y="6356350"/>
            <a:ext cx="2743200" cy="365125"/>
          </a:xfrm>
          <a:prstGeom prst="rect">
            <a:avLst/>
          </a:prstGeom>
        </p:spPr>
        <p:txBody>
          <a:bodyPr/>
          <a:lstStyle>
            <a:lvl1pPr>
              <a:defRPr>
                <a:solidFill>
                  <a:schemeClr val="bg1"/>
                </a:solidFill>
              </a:defRPr>
            </a:lvl1pPr>
          </a:lstStyle>
          <a:p>
            <a:fld id="{248B44C6-F320-4E19-9BB2-3134D72A6C2A}" type="slidenum">
              <a:rPr lang="en-US" smtClean="0"/>
              <a:pPr/>
              <a:t>‹#›</a:t>
            </a:fld>
            <a:endParaRPr lang="en-US" dirty="0"/>
          </a:p>
        </p:txBody>
      </p:sp>
      <p:grpSp>
        <p:nvGrpSpPr>
          <p:cNvPr id="11" name="Group 10">
            <a:extLst>
              <a:ext uri="{FF2B5EF4-FFF2-40B4-BE49-F238E27FC236}">
                <a16:creationId xmlns:a16="http://schemas.microsoft.com/office/drawing/2014/main" id="{B4AB9D46-7CE5-3C48-B8DA-193D76CA8CF2}"/>
              </a:ext>
            </a:extLst>
          </p:cNvPr>
          <p:cNvGrpSpPr/>
          <p:nvPr/>
        </p:nvGrpSpPr>
        <p:grpSpPr>
          <a:xfrm>
            <a:off x="1432513" y="-894229"/>
            <a:ext cx="10798756" cy="8646458"/>
            <a:chOff x="1393244" y="-880781"/>
            <a:chExt cx="10798756" cy="8646458"/>
          </a:xfrm>
        </p:grpSpPr>
        <p:sp>
          <p:nvSpPr>
            <p:cNvPr id="12" name="Delay 11">
              <a:extLst>
                <a:ext uri="{FF2B5EF4-FFF2-40B4-BE49-F238E27FC236}">
                  <a16:creationId xmlns:a16="http://schemas.microsoft.com/office/drawing/2014/main" id="{0F15FDBC-5E81-0648-A576-6ABD19BC42DA}"/>
                </a:ext>
              </a:extLst>
            </p:cNvPr>
            <p:cNvSpPr/>
            <p:nvPr/>
          </p:nvSpPr>
          <p:spPr>
            <a:xfrm flipH="1">
              <a:off x="1393244" y="-880781"/>
              <a:ext cx="6763871" cy="8646458"/>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4B3A89-9112-2F4F-A1EC-9054F65B2551}"/>
                </a:ext>
              </a:extLst>
            </p:cNvPr>
            <p:cNvSpPr/>
            <p:nvPr/>
          </p:nvSpPr>
          <p:spPr>
            <a:xfrm>
              <a:off x="4621306" y="1"/>
              <a:ext cx="757069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18" name="Picture 17">
            <a:extLst>
              <a:ext uri="{FF2B5EF4-FFF2-40B4-BE49-F238E27FC236}">
                <a16:creationId xmlns:a16="http://schemas.microsoft.com/office/drawing/2014/main" id="{81B50FEB-1F1B-EF42-AA33-0845CDA9BD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cxnSp>
        <p:nvCxnSpPr>
          <p:cNvPr id="19" name="Straight Connector 18">
            <a:extLst>
              <a:ext uri="{FF2B5EF4-FFF2-40B4-BE49-F238E27FC236}">
                <a16:creationId xmlns:a16="http://schemas.microsoft.com/office/drawing/2014/main" id="{5B5ACA89-127C-9440-9222-0096E03DDD74}"/>
              </a:ext>
            </a:extLst>
          </p:cNvPr>
          <p:cNvCxnSpPr>
            <a:cxnSpLocks/>
          </p:cNvCxnSpPr>
          <p:nvPr/>
        </p:nvCxnSpPr>
        <p:spPr>
          <a:xfrm>
            <a:off x="3051337" y="2595065"/>
            <a:ext cx="6177330"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CF279F9-4358-D342-95B6-BB6BF4100AD5}"/>
              </a:ext>
            </a:extLst>
          </p:cNvPr>
          <p:cNvGrpSpPr/>
          <p:nvPr userDrawn="1"/>
        </p:nvGrpSpPr>
        <p:grpSpPr>
          <a:xfrm>
            <a:off x="1393244" y="-880781"/>
            <a:ext cx="10798756" cy="8646458"/>
            <a:chOff x="1393244" y="-880781"/>
            <a:chExt cx="10798756" cy="8646458"/>
          </a:xfrm>
        </p:grpSpPr>
        <p:sp>
          <p:nvSpPr>
            <p:cNvPr id="21" name="Delay 20">
              <a:extLst>
                <a:ext uri="{FF2B5EF4-FFF2-40B4-BE49-F238E27FC236}">
                  <a16:creationId xmlns:a16="http://schemas.microsoft.com/office/drawing/2014/main" id="{D64F8720-5D74-A143-B883-45B84A9D1CE1}"/>
                </a:ext>
              </a:extLst>
            </p:cNvPr>
            <p:cNvSpPr/>
            <p:nvPr/>
          </p:nvSpPr>
          <p:spPr>
            <a:xfrm flipH="1">
              <a:off x="1393244" y="-880781"/>
              <a:ext cx="6763871" cy="8646458"/>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2D08639-3E2E-E14C-A964-675EB5031F71}"/>
                </a:ext>
              </a:extLst>
            </p:cNvPr>
            <p:cNvSpPr/>
            <p:nvPr/>
          </p:nvSpPr>
          <p:spPr>
            <a:xfrm>
              <a:off x="4621306" y="1"/>
              <a:ext cx="757069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23" name="Picture 22">
            <a:extLst>
              <a:ext uri="{FF2B5EF4-FFF2-40B4-BE49-F238E27FC236}">
                <a16:creationId xmlns:a16="http://schemas.microsoft.com/office/drawing/2014/main" id="{BA77D154-3429-504F-9C94-6D53FDC5B2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2" name="TextBox 1">
            <a:extLst>
              <a:ext uri="{FF2B5EF4-FFF2-40B4-BE49-F238E27FC236}">
                <a16:creationId xmlns:a16="http://schemas.microsoft.com/office/drawing/2014/main" id="{59FF1AD2-08E2-091E-05C6-72DDADCCAC68}"/>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371530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6101" y="1135417"/>
            <a:ext cx="6815668" cy="463319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26" y="1135420"/>
            <a:ext cx="4011084" cy="4998197"/>
          </a:xfrm>
        </p:spPr>
        <p:txBody>
          <a:bodyPr/>
          <a:lstStyle>
            <a:lvl1pPr marL="0" indent="0">
              <a:buNone/>
              <a:defRPr sz="1867"/>
            </a:lvl1pPr>
            <a:lvl2pPr marL="609483" indent="0">
              <a:buNone/>
              <a:defRPr sz="1600"/>
            </a:lvl2pPr>
            <a:lvl3pPr marL="1218966" indent="0">
              <a:buNone/>
              <a:defRPr sz="1333"/>
            </a:lvl3pPr>
            <a:lvl4pPr marL="1828450" indent="0">
              <a:buNone/>
              <a:defRPr sz="1200"/>
            </a:lvl4pPr>
            <a:lvl5pPr marL="2437934" indent="0">
              <a:buNone/>
              <a:defRPr sz="1200"/>
            </a:lvl5pPr>
            <a:lvl6pPr marL="3047416" indent="0">
              <a:buNone/>
              <a:defRPr sz="1200"/>
            </a:lvl6pPr>
            <a:lvl7pPr marL="3656899" indent="0">
              <a:buNone/>
              <a:defRPr sz="1200"/>
            </a:lvl7pPr>
            <a:lvl8pPr marL="4266381" indent="0">
              <a:buNone/>
              <a:defRPr sz="1200"/>
            </a:lvl8pPr>
            <a:lvl9pPr marL="4875863" indent="0">
              <a:buNone/>
              <a:defRPr sz="1200"/>
            </a:lvl9pPr>
          </a:lstStyle>
          <a:p>
            <a:pPr lvl="0"/>
            <a:r>
              <a:rPr lang="en-US"/>
              <a:t>Click to edit Master text styles</a:t>
            </a:r>
          </a:p>
        </p:txBody>
      </p:sp>
      <p:sp>
        <p:nvSpPr>
          <p:cNvPr id="6" name="Footer Placeholder 5"/>
          <p:cNvSpPr>
            <a:spLocks noGrp="1"/>
          </p:cNvSpPr>
          <p:nvPr>
            <p:ph type="ftr" sz="quarter" idx="11"/>
          </p:nvPr>
        </p:nvSpPr>
        <p:spPr>
          <a:xfrm>
            <a:off x="609645" y="6354788"/>
            <a:ext cx="3723132"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6"/>
            <a:ext cx="2844800" cy="365125"/>
          </a:xfrm>
          <a:prstGeom prst="rect">
            <a:avLst/>
          </a:prstGeo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471997" y="89097"/>
            <a:ext cx="11394276" cy="685235"/>
          </a:xfrm>
          <a:prstGeom prst="rect">
            <a:avLst/>
          </a:prstGeom>
        </p:spPr>
        <p:txBody>
          <a:bodyPr vert="horz" lIns="121900" tIns="60949" rIns="121900" bIns="60949" rtlCol="0" anchor="t" anchorCtr="0">
            <a:normAutofit fontScale="92500" lnSpcReduction="10000"/>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z="4267" dirty="0"/>
              <a:t>Click to edit Master title style</a:t>
            </a:r>
          </a:p>
        </p:txBody>
      </p:sp>
    </p:spTree>
    <p:extLst>
      <p:ext uri="{BB962C8B-B14F-4D97-AF65-F5344CB8AC3E}">
        <p14:creationId xmlns:p14="http://schemas.microsoft.com/office/powerpoint/2010/main" val="2341013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60"/>
            <a:ext cx="3860800" cy="365125"/>
          </a:xfrm>
        </p:spPr>
        <p:txBody>
          <a:bodyPr/>
          <a:lstStyle>
            <a:lvl1pPr>
              <a:defRPr>
                <a:solidFill>
                  <a:srgbClr val="000000"/>
                </a:solidFill>
              </a:defRPr>
            </a:lvl1pPr>
          </a:lstStyle>
          <a:p>
            <a:endParaRPr lang="en-US"/>
          </a:p>
        </p:txBody>
      </p:sp>
      <p:sp>
        <p:nvSpPr>
          <p:cNvPr id="4" name="Slide Number Placeholder 3"/>
          <p:cNvSpPr>
            <a:spLocks noGrp="1"/>
          </p:cNvSpPr>
          <p:nvPr>
            <p:ph type="sldNum" sz="quarter" idx="12"/>
          </p:nvPr>
        </p:nvSpPr>
        <p:spPr>
          <a:xfrm>
            <a:off x="4900084" y="6356360"/>
            <a:ext cx="2844800" cy="365125"/>
          </a:xfrm>
          <a:prstGeom prst="rect">
            <a:avLst/>
          </a:prstGeom>
        </p:spPr>
        <p:txBody>
          <a:bodyPr/>
          <a:lstStyle>
            <a:lvl1pPr algn="ctr">
              <a:defRPr>
                <a:solidFill>
                  <a:srgbClr val="000000"/>
                </a:solidFill>
              </a:defRPr>
            </a:lvl1pPr>
          </a:lstStyle>
          <a:p>
            <a:fld id="{D9DADDD7-F6DB-DE43-84D3-BDE65D6DBA61}" type="slidenum">
              <a:rPr lang="en-US" smtClean="0"/>
              <a:pPr/>
              <a:t>‹#›</a:t>
            </a:fld>
            <a:endParaRPr lang="en-US"/>
          </a:p>
        </p:txBody>
      </p:sp>
      <p:sp>
        <p:nvSpPr>
          <p:cNvPr id="5" name="Title 1"/>
          <p:cNvSpPr>
            <a:spLocks noGrp="1"/>
          </p:cNvSpPr>
          <p:nvPr>
            <p:ph type="title"/>
          </p:nvPr>
        </p:nvSpPr>
        <p:spPr>
          <a:xfrm>
            <a:off x="471962" y="89097"/>
            <a:ext cx="11394276" cy="685235"/>
          </a:xfrm>
        </p:spPr>
        <p:txBody>
          <a:bodyPr/>
          <a:lstStyle/>
          <a:p>
            <a:r>
              <a:rPr lang="en-US"/>
              <a:t>Click to edit Master title style</a:t>
            </a:r>
          </a:p>
        </p:txBody>
      </p:sp>
    </p:spTree>
    <p:extLst>
      <p:ext uri="{BB962C8B-B14F-4D97-AF65-F5344CB8AC3E}">
        <p14:creationId xmlns:p14="http://schemas.microsoft.com/office/powerpoint/2010/main" val="4283005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1030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6842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9200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48921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6394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5804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2491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707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Slide B">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E733F1-7650-AA61-1C96-B626C38C34D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432507" y="-69850"/>
            <a:ext cx="10858485" cy="6930156"/>
          </a:xfrm>
          <a:prstGeom prst="rect">
            <a:avLst/>
          </a:prstGeom>
        </p:spPr>
      </p:pic>
      <p:cxnSp>
        <p:nvCxnSpPr>
          <p:cNvPr id="8" name="Straight Connector 7">
            <a:extLst>
              <a:ext uri="{FF2B5EF4-FFF2-40B4-BE49-F238E27FC236}">
                <a16:creationId xmlns:a16="http://schemas.microsoft.com/office/drawing/2014/main" id="{01A4B915-F5E3-C94C-B728-DDB3DCE312BC}"/>
              </a:ext>
            </a:extLst>
          </p:cNvPr>
          <p:cNvCxnSpPr>
            <a:cxnSpLocks/>
          </p:cNvCxnSpPr>
          <p:nvPr/>
        </p:nvCxnSpPr>
        <p:spPr>
          <a:xfrm>
            <a:off x="3051337" y="2595065"/>
            <a:ext cx="6177330"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7DF971DA-FA1C-6F44-B157-98FB9B7B2055}"/>
              </a:ext>
            </a:extLst>
          </p:cNvPr>
          <p:cNvSpPr>
            <a:spLocks noGrp="1"/>
          </p:cNvSpPr>
          <p:nvPr>
            <p:ph type="body" sz="quarter" idx="13"/>
          </p:nvPr>
        </p:nvSpPr>
        <p:spPr>
          <a:xfrm>
            <a:off x="4531944" y="1215380"/>
            <a:ext cx="5962277" cy="1323431"/>
          </a:xfrm>
        </p:spPr>
        <p:txBody>
          <a:bodyPr>
            <a:noAutofit/>
          </a:bodyPr>
          <a:lstStyle>
            <a:lvl1pPr marL="0" indent="0">
              <a:buNone/>
              <a:defRPr sz="4000">
                <a:solidFill>
                  <a:schemeClr val="bg1"/>
                </a:solidFill>
                <a:latin typeface="+mj-lt"/>
                <a:cs typeface="Arial" panose="020B0604020202020204" pitchFamily="34" charset="0"/>
              </a:defRPr>
            </a:lvl1pPr>
          </a:lstStyle>
          <a:p>
            <a:pPr lvl="0"/>
            <a:r>
              <a:rPr lang="en-US" dirty="0"/>
              <a:t>Click to edit Master text styles</a:t>
            </a:r>
          </a:p>
        </p:txBody>
      </p:sp>
      <p:sp>
        <p:nvSpPr>
          <p:cNvPr id="14" name="Text Placeholder 16">
            <a:extLst>
              <a:ext uri="{FF2B5EF4-FFF2-40B4-BE49-F238E27FC236}">
                <a16:creationId xmlns:a16="http://schemas.microsoft.com/office/drawing/2014/main" id="{197AE7A6-D820-5542-BCAE-CA65DBE62566}"/>
              </a:ext>
            </a:extLst>
          </p:cNvPr>
          <p:cNvSpPr>
            <a:spLocks noGrp="1"/>
          </p:cNvSpPr>
          <p:nvPr>
            <p:ph type="body" sz="quarter" idx="15"/>
          </p:nvPr>
        </p:nvSpPr>
        <p:spPr>
          <a:xfrm>
            <a:off x="4531944" y="2698516"/>
            <a:ext cx="6029325" cy="3065463"/>
          </a:xfrm>
        </p:spPr>
        <p:txBody>
          <a:bodyPr/>
          <a:lstStyle>
            <a:lvl1pPr marL="0" indent="0">
              <a:buFont typeface="Arial" panose="020B0604020202020204" pitchFamily="34" charset="0"/>
              <a:buNone/>
              <a:defRPr>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657350" indent="-28575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a:extLst>
              <a:ext uri="{FF2B5EF4-FFF2-40B4-BE49-F238E27FC236}">
                <a16:creationId xmlns:a16="http://schemas.microsoft.com/office/drawing/2014/main" id="{53FC1C76-B161-964C-BBC8-997BA8C6F909}"/>
              </a:ext>
            </a:extLst>
          </p:cNvPr>
          <p:cNvCxnSpPr>
            <a:cxnSpLocks/>
          </p:cNvCxnSpPr>
          <p:nvPr userDrawn="1"/>
        </p:nvCxnSpPr>
        <p:spPr>
          <a:xfrm>
            <a:off x="3051337" y="2595065"/>
            <a:ext cx="6177330"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A4B81B33-3C81-B242-BD0D-9FF0F5B19CF0}"/>
              </a:ext>
            </a:extLst>
          </p:cNvPr>
          <p:cNvSpPr>
            <a:spLocks noGrp="1"/>
          </p:cNvSpPr>
          <p:nvPr>
            <p:ph type="pic" sz="quarter" idx="11" hasCustomPrompt="1"/>
          </p:nvPr>
        </p:nvSpPr>
        <p:spPr>
          <a:xfrm>
            <a:off x="321692" y="1215380"/>
            <a:ext cx="3958956" cy="514096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pic>
        <p:nvPicPr>
          <p:cNvPr id="10" name="Picture 9">
            <a:extLst>
              <a:ext uri="{FF2B5EF4-FFF2-40B4-BE49-F238E27FC236}">
                <a16:creationId xmlns:a16="http://schemas.microsoft.com/office/drawing/2014/main" id="{6F5E9927-D750-5AE6-CA9C-CAA056C29B7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7039" y="175355"/>
            <a:ext cx="794747" cy="784854"/>
          </a:xfrm>
          <a:prstGeom prst="rect">
            <a:avLst/>
          </a:prstGeom>
        </p:spPr>
      </p:pic>
    </p:spTree>
    <p:custDataLst>
      <p:tags r:id="rId1"/>
    </p:custDataLst>
    <p:extLst>
      <p:ext uri="{BB962C8B-B14F-4D97-AF65-F5344CB8AC3E}">
        <p14:creationId xmlns:p14="http://schemas.microsoft.com/office/powerpoint/2010/main" val="35810854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7131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15172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542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BC313A-40FD-F948-91D5-1A34D2D323FE}"/>
              </a:ext>
            </a:extLst>
          </p:cNvPr>
          <p:cNvSpPr/>
          <p:nvPr/>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3" name="Graphic 22">
            <a:extLst>
              <a:ext uri="{FF2B5EF4-FFF2-40B4-BE49-F238E27FC236}">
                <a16:creationId xmlns:a16="http://schemas.microsoft.com/office/drawing/2014/main" id="{8910A04B-D7C0-CDD4-F6CD-6B73F7DE502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30" y="6352"/>
            <a:ext cx="10762423" cy="6849965"/>
          </a:xfrm>
          <a:prstGeom prst="rect">
            <a:avLst/>
          </a:prstGeom>
        </p:spPr>
      </p:pic>
      <p:sp>
        <p:nvSpPr>
          <p:cNvPr id="12" name="Rectangle 11">
            <a:extLst>
              <a:ext uri="{FF2B5EF4-FFF2-40B4-BE49-F238E27FC236}">
                <a16:creationId xmlns:a16="http://schemas.microsoft.com/office/drawing/2014/main" id="{8A793700-DFF1-EF43-8A97-7A884163D32B}"/>
              </a:ext>
            </a:extLst>
          </p:cNvPr>
          <p:cNvSpPr/>
          <p:nvPr userDrawn="1"/>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9" name="Graphic 18">
            <a:extLst>
              <a:ext uri="{FF2B5EF4-FFF2-40B4-BE49-F238E27FC236}">
                <a16:creationId xmlns:a16="http://schemas.microsoft.com/office/drawing/2014/main" id="{EA8354AC-A654-5BD3-5F97-680DD329E7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90" y="-2886"/>
            <a:ext cx="10779579" cy="6860885"/>
          </a:xfrm>
          <a:prstGeom prst="rect">
            <a:avLst/>
          </a:prstGeom>
        </p:spPr>
      </p:pic>
      <p:sp>
        <p:nvSpPr>
          <p:cNvPr id="18" name="Picture Placeholder 8">
            <a:extLst>
              <a:ext uri="{FF2B5EF4-FFF2-40B4-BE49-F238E27FC236}">
                <a16:creationId xmlns:a16="http://schemas.microsoft.com/office/drawing/2014/main" id="{4A0E8952-93D4-9949-B340-631D7EB4E8FF}"/>
              </a:ext>
            </a:extLst>
          </p:cNvPr>
          <p:cNvSpPr>
            <a:spLocks noGrp="1"/>
          </p:cNvSpPr>
          <p:nvPr>
            <p:ph type="pic" sz="quarter" idx="11" hasCustomPrompt="1"/>
          </p:nvPr>
        </p:nvSpPr>
        <p:spPr>
          <a:xfrm>
            <a:off x="7322030" y="424070"/>
            <a:ext cx="4471839" cy="593227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sp>
        <p:nvSpPr>
          <p:cNvPr id="16" name="Text Placeholder 2">
            <a:extLst>
              <a:ext uri="{FF2B5EF4-FFF2-40B4-BE49-F238E27FC236}">
                <a16:creationId xmlns:a16="http://schemas.microsoft.com/office/drawing/2014/main" id="{4C21CDE7-751C-D040-AF28-A92B156C4ABD}"/>
              </a:ext>
            </a:extLst>
          </p:cNvPr>
          <p:cNvSpPr>
            <a:spLocks noGrp="1"/>
          </p:cNvSpPr>
          <p:nvPr>
            <p:ph type="body" sz="quarter" idx="13"/>
          </p:nvPr>
        </p:nvSpPr>
        <p:spPr>
          <a:xfrm>
            <a:off x="1514942" y="1215380"/>
            <a:ext cx="8193270" cy="1323431"/>
          </a:xfrm>
        </p:spPr>
        <p:txBody>
          <a:bodyPr>
            <a:noAutofit/>
          </a:bodyPr>
          <a:lstStyle>
            <a:lvl1pPr marL="0" indent="0">
              <a:buNone/>
              <a:defRPr sz="4000">
                <a:solidFill>
                  <a:srgbClr val="0078BF"/>
                </a:solidFill>
                <a:latin typeface="+mj-lt"/>
                <a:cs typeface="Arial" panose="020B0604020202020204" pitchFamily="34"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C38D0222-B755-4847-AD37-10683015EDE1}"/>
              </a:ext>
            </a:extLst>
          </p:cNvPr>
          <p:cNvSpPr>
            <a:spLocks noGrp="1"/>
          </p:cNvSpPr>
          <p:nvPr>
            <p:ph type="body" sz="quarter" idx="15"/>
          </p:nvPr>
        </p:nvSpPr>
        <p:spPr>
          <a:xfrm>
            <a:off x="1514942" y="2698516"/>
            <a:ext cx="8285406" cy="3065463"/>
          </a:xfrm>
        </p:spPr>
        <p:txBody>
          <a:bodyPr/>
          <a:lstStyle>
            <a:lvl1pPr marL="0" indent="0">
              <a:buFont typeface="Arial" panose="020B0604020202020204" pitchFamily="34" charset="0"/>
              <a:buNone/>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FDA594EA-0D3B-938F-F5EC-FB786A3CAD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7039" y="175355"/>
            <a:ext cx="794747" cy="784854"/>
          </a:xfrm>
          <a:prstGeom prst="rect">
            <a:avLst/>
          </a:prstGeom>
        </p:spPr>
      </p:pic>
      <p:sp>
        <p:nvSpPr>
          <p:cNvPr id="2" name="TextBox 1">
            <a:extLst>
              <a:ext uri="{FF2B5EF4-FFF2-40B4-BE49-F238E27FC236}">
                <a16:creationId xmlns:a16="http://schemas.microsoft.com/office/drawing/2014/main" id="{092D8A64-3B05-317C-C15C-235EDDE5FC5A}"/>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24831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14126-5A76-F648-9D7A-86F6DA847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10" name="Title 1">
            <a:extLst>
              <a:ext uri="{FF2B5EF4-FFF2-40B4-BE49-F238E27FC236}">
                <a16:creationId xmlns:a16="http://schemas.microsoft.com/office/drawing/2014/main" id="{8E72CF65-0007-5440-9C7E-89DCB98C803C}"/>
              </a:ext>
            </a:extLst>
          </p:cNvPr>
          <p:cNvSpPr>
            <a:spLocks noGrp="1"/>
          </p:cNvSpPr>
          <p:nvPr>
            <p:ph type="title"/>
          </p:nvPr>
        </p:nvSpPr>
        <p:spPr>
          <a:xfrm>
            <a:off x="838200" y="915577"/>
            <a:ext cx="10515600" cy="1325563"/>
          </a:xfrm>
        </p:spPr>
        <p:txBody>
          <a:bodyPr>
            <a:normAutofit/>
          </a:bodyPr>
          <a:lstStyle>
            <a:lvl1pPr algn="ctr">
              <a:defRPr sz="4000">
                <a:solidFill>
                  <a:srgbClr val="0078BF"/>
                </a:solidFill>
              </a:defRPr>
            </a:lvl1pPr>
          </a:lstStyle>
          <a:p>
            <a:r>
              <a:rPr lang="en-US" dirty="0"/>
              <a:t>Click to edit Master title style</a:t>
            </a:r>
          </a:p>
        </p:txBody>
      </p:sp>
      <p:sp>
        <p:nvSpPr>
          <p:cNvPr id="12" name="Picture Placeholder 8">
            <a:extLst>
              <a:ext uri="{FF2B5EF4-FFF2-40B4-BE49-F238E27FC236}">
                <a16:creationId xmlns:a16="http://schemas.microsoft.com/office/drawing/2014/main" id="{963346F2-CD3A-0F4E-B7A1-4758C0E38584}"/>
              </a:ext>
            </a:extLst>
          </p:cNvPr>
          <p:cNvSpPr>
            <a:spLocks noGrp="1"/>
          </p:cNvSpPr>
          <p:nvPr>
            <p:ph type="pic" sz="quarter" idx="11" hasCustomPrompt="1"/>
          </p:nvPr>
        </p:nvSpPr>
        <p:spPr>
          <a:xfrm>
            <a:off x="534506" y="2241140"/>
            <a:ext cx="11231592" cy="411520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spTree>
    <p:custDataLst>
      <p:tags r:id="rId1"/>
    </p:custDataLst>
    <p:extLst>
      <p:ext uri="{BB962C8B-B14F-4D97-AF65-F5344CB8AC3E}">
        <p14:creationId xmlns:p14="http://schemas.microsoft.com/office/powerpoint/2010/main" val="134402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AF0650A-5D38-8942-A176-A7B607C20261}"/>
              </a:ext>
            </a:extLst>
          </p:cNvPr>
          <p:cNvGrpSpPr/>
          <p:nvPr userDrawn="1"/>
        </p:nvGrpSpPr>
        <p:grpSpPr>
          <a:xfrm flipH="1" flipV="1">
            <a:off x="0" y="-909357"/>
            <a:ext cx="10798756" cy="8646458"/>
            <a:chOff x="1393244" y="-880781"/>
            <a:chExt cx="10798756" cy="8646458"/>
          </a:xfrm>
          <a:solidFill>
            <a:schemeClr val="bg1"/>
          </a:solidFill>
        </p:grpSpPr>
        <p:sp>
          <p:nvSpPr>
            <p:cNvPr id="14" name="Delay 13">
              <a:extLst>
                <a:ext uri="{FF2B5EF4-FFF2-40B4-BE49-F238E27FC236}">
                  <a16:creationId xmlns:a16="http://schemas.microsoft.com/office/drawing/2014/main" id="{5A19B877-1F32-6640-8FB4-9FCC57AEE5CB}"/>
                </a:ext>
              </a:extLst>
            </p:cNvPr>
            <p:cNvSpPr/>
            <p:nvPr/>
          </p:nvSpPr>
          <p:spPr>
            <a:xfrm flipH="1">
              <a:off x="1393244" y="-880781"/>
              <a:ext cx="6763871" cy="864645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A71AD0DF-A5E2-C144-BD9C-ADC730CC9B36}"/>
                </a:ext>
              </a:extLst>
            </p:cNvPr>
            <p:cNvSpPr/>
            <p:nvPr/>
          </p:nvSpPr>
          <p:spPr>
            <a:xfrm>
              <a:off x="4621306" y="1"/>
              <a:ext cx="75706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Rectangle 5">
            <a:extLst>
              <a:ext uri="{FF2B5EF4-FFF2-40B4-BE49-F238E27FC236}">
                <a16:creationId xmlns:a16="http://schemas.microsoft.com/office/drawing/2014/main" id="{F8BC313A-40FD-F948-91D5-1A34D2D323FE}"/>
              </a:ext>
            </a:extLst>
          </p:cNvPr>
          <p:cNvSpPr/>
          <p:nvPr userDrawn="1"/>
        </p:nvSpPr>
        <p:spPr>
          <a:xfrm>
            <a:off x="7570694" y="-1681"/>
            <a:ext cx="4651504"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75CD22A5-B476-2B44-BA53-41FE17EBF4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39" y="232505"/>
            <a:ext cx="794747" cy="784854"/>
          </a:xfrm>
          <a:prstGeom prst="rect">
            <a:avLst/>
          </a:prstGeom>
        </p:spPr>
      </p:pic>
      <p:sp>
        <p:nvSpPr>
          <p:cNvPr id="16" name="Text Placeholder 2">
            <a:extLst>
              <a:ext uri="{FF2B5EF4-FFF2-40B4-BE49-F238E27FC236}">
                <a16:creationId xmlns:a16="http://schemas.microsoft.com/office/drawing/2014/main" id="{4C21CDE7-751C-D040-AF28-A92B156C4ABD}"/>
              </a:ext>
            </a:extLst>
          </p:cNvPr>
          <p:cNvSpPr>
            <a:spLocks noGrp="1"/>
          </p:cNvSpPr>
          <p:nvPr>
            <p:ph type="body" sz="quarter" idx="13"/>
          </p:nvPr>
        </p:nvSpPr>
        <p:spPr>
          <a:xfrm>
            <a:off x="1514942" y="1215380"/>
            <a:ext cx="5962277" cy="1323431"/>
          </a:xfrm>
        </p:spPr>
        <p:txBody>
          <a:bodyPr>
            <a:noAutofit/>
          </a:bodyPr>
          <a:lstStyle>
            <a:lvl1pPr marL="0" indent="0">
              <a:buNone/>
              <a:defRPr sz="4000">
                <a:solidFill>
                  <a:srgbClr val="0078BF"/>
                </a:solidFill>
                <a:latin typeface="+mj-lt"/>
                <a:cs typeface="Arial" panose="020B0604020202020204" pitchFamily="34"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C38D0222-B755-4847-AD37-10683015EDE1}"/>
              </a:ext>
            </a:extLst>
          </p:cNvPr>
          <p:cNvSpPr>
            <a:spLocks noGrp="1"/>
          </p:cNvSpPr>
          <p:nvPr>
            <p:ph type="body" sz="quarter" idx="15"/>
          </p:nvPr>
        </p:nvSpPr>
        <p:spPr>
          <a:xfrm>
            <a:off x="1514942" y="2698516"/>
            <a:ext cx="6029325" cy="3065463"/>
          </a:xfrm>
        </p:spPr>
        <p:txBody>
          <a:bodyPr/>
          <a:lstStyle>
            <a:lvl1pPr marL="0" indent="0">
              <a:buFont typeface="Arial" panose="020B0604020202020204" pitchFamily="34" charset="0"/>
              <a:buNone/>
              <a:defRPr>
                <a:solidFill>
                  <a:srgbClr val="000000"/>
                </a:solidFill>
              </a:defRPr>
            </a:lvl1pPr>
            <a:lvl2pPr marL="800100" indent="-342900">
              <a:buFont typeface="Arial" panose="020B0604020202020204" pitchFamily="34" charset="0"/>
              <a:buChar char="•"/>
              <a:defRPr>
                <a:solidFill>
                  <a:srgbClr val="000000"/>
                </a:solidFill>
              </a:defRPr>
            </a:lvl2pPr>
            <a:lvl3pPr marL="1257300" indent="-342900">
              <a:buFont typeface="Arial" panose="020B0604020202020204" pitchFamily="34" charset="0"/>
              <a:buChar char="•"/>
              <a:defRPr>
                <a:solidFill>
                  <a:srgbClr val="000000"/>
                </a:solidFill>
              </a:defRPr>
            </a:lvl3pPr>
            <a:lvl4pPr marL="1657350" indent="-285750">
              <a:buFont typeface="Arial" panose="020B0604020202020204" pitchFamily="34" charset="0"/>
              <a:buChar char="•"/>
              <a:defRPr>
                <a:solidFill>
                  <a:srgbClr val="000000"/>
                </a:solidFill>
              </a:defRPr>
            </a:lvl4pPr>
            <a:lvl5pPr marL="2114550" indent="-285750">
              <a:buFont typeface="Arial" panose="020B0604020202020204" pitchFamily="34" charset="0"/>
              <a:buChar cha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8">
            <a:extLst>
              <a:ext uri="{FF2B5EF4-FFF2-40B4-BE49-F238E27FC236}">
                <a16:creationId xmlns:a16="http://schemas.microsoft.com/office/drawing/2014/main" id="{4A0E8952-93D4-9949-B340-631D7EB4E8FF}"/>
              </a:ext>
            </a:extLst>
          </p:cNvPr>
          <p:cNvSpPr>
            <a:spLocks noGrp="1"/>
          </p:cNvSpPr>
          <p:nvPr>
            <p:ph type="pic" sz="quarter" idx="11" hasCustomPrompt="1"/>
          </p:nvPr>
        </p:nvSpPr>
        <p:spPr>
          <a:xfrm>
            <a:off x="7322030" y="424070"/>
            <a:ext cx="4471839" cy="5932279"/>
          </a:xfrm>
          <a:custGeom>
            <a:avLst/>
            <a:gdLst>
              <a:gd name="connsiteX0" fmla="*/ 0 w 8088923"/>
              <a:gd name="connsiteY0" fmla="*/ 0 h 5190978"/>
              <a:gd name="connsiteX1" fmla="*/ 8088923 w 8088923"/>
              <a:gd name="connsiteY1" fmla="*/ 0 h 5190978"/>
              <a:gd name="connsiteX2" fmla="*/ 8088923 w 8088923"/>
              <a:gd name="connsiteY2" fmla="*/ 5190978 h 5190978"/>
              <a:gd name="connsiteX3" fmla="*/ 0 w 8088923"/>
              <a:gd name="connsiteY3" fmla="*/ 5190978 h 5190978"/>
            </a:gdLst>
            <a:ahLst/>
            <a:cxnLst>
              <a:cxn ang="0">
                <a:pos x="connsiteX0" y="connsiteY0"/>
              </a:cxn>
              <a:cxn ang="0">
                <a:pos x="connsiteX1" y="connsiteY1"/>
              </a:cxn>
              <a:cxn ang="0">
                <a:pos x="connsiteX2" y="connsiteY2"/>
              </a:cxn>
              <a:cxn ang="0">
                <a:pos x="connsiteX3" y="connsiteY3"/>
              </a:cxn>
            </a:cxnLst>
            <a:rect l="l" t="t" r="r" b="b"/>
            <a:pathLst>
              <a:path w="8088923" h="5190978">
                <a:moveTo>
                  <a:pt x="0" y="0"/>
                </a:moveTo>
                <a:lnTo>
                  <a:pt x="8088923" y="0"/>
                </a:lnTo>
                <a:lnTo>
                  <a:pt x="8088923" y="5190978"/>
                </a:lnTo>
                <a:lnTo>
                  <a:pt x="0" y="5190978"/>
                </a:lnTo>
                <a:close/>
              </a:path>
            </a:pathLst>
          </a:custGeom>
          <a:pattFill prst="pct20">
            <a:fgClr>
              <a:schemeClr val="accent1"/>
            </a:fgClr>
            <a:bgClr>
              <a:schemeClr val="bg1"/>
            </a:bgClr>
          </a:pattFill>
        </p:spPr>
        <p:txBody>
          <a:bodyPr wrap="square" anchor="ctr" anchorCtr="1">
            <a:noAutofit/>
          </a:bodyPr>
          <a:lstStyle>
            <a:lvl1pPr marL="0" indent="0">
              <a:buNone/>
              <a:defRPr/>
            </a:lvl1pPr>
          </a:lstStyle>
          <a:p>
            <a:r>
              <a:rPr lang="en-US"/>
              <a:t>Replace Image Here</a:t>
            </a:r>
          </a:p>
        </p:txBody>
      </p:sp>
      <p:sp>
        <p:nvSpPr>
          <p:cNvPr id="2" name="TextBox 1">
            <a:extLst>
              <a:ext uri="{FF2B5EF4-FFF2-40B4-BE49-F238E27FC236}">
                <a16:creationId xmlns:a16="http://schemas.microsoft.com/office/drawing/2014/main" id="{3FC4C677-87DD-37AB-9E84-19FF76FAE1A4}"/>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33053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80F248-343F-B64E-AA6E-A11EBD271F92}"/>
              </a:ext>
            </a:extLst>
          </p:cNvPr>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a:extLst>
              <a:ext uri="{FF2B5EF4-FFF2-40B4-BE49-F238E27FC236}">
                <a16:creationId xmlns:a16="http://schemas.microsoft.com/office/drawing/2014/main" id="{BF307BB7-26D8-B7D7-2FF3-099B27AB30EE}"/>
              </a:ext>
            </a:extLst>
          </p:cNvPr>
          <p:cNvSpPr/>
          <p:nvPr userDrawn="1"/>
        </p:nvSpPr>
        <p:spPr>
          <a:xfrm>
            <a:off x="8895884" y="2171065"/>
            <a:ext cx="2122828" cy="2123658"/>
          </a:xfrm>
          <a:prstGeom prst="ellipse">
            <a:avLst/>
          </a:prstGeom>
          <a:solidFill>
            <a:schemeClr val="accent2">
              <a:alpha val="6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Oval 18">
            <a:extLst>
              <a:ext uri="{FF2B5EF4-FFF2-40B4-BE49-F238E27FC236}">
                <a16:creationId xmlns:a16="http://schemas.microsoft.com/office/drawing/2014/main" id="{37F78333-2020-60F8-6731-A47C2C776464}"/>
              </a:ext>
            </a:extLst>
          </p:cNvPr>
          <p:cNvSpPr/>
          <p:nvPr userDrawn="1"/>
        </p:nvSpPr>
        <p:spPr>
          <a:xfrm>
            <a:off x="9251772" y="2527091"/>
            <a:ext cx="1411053" cy="1411605"/>
          </a:xfrm>
          <a:prstGeom prst="ellipse">
            <a:avLst/>
          </a:prstGeom>
          <a:solidFill>
            <a:srgbClr val="0078BF">
              <a:alpha val="65098"/>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Oval 4">
            <a:extLst>
              <a:ext uri="{FF2B5EF4-FFF2-40B4-BE49-F238E27FC236}">
                <a16:creationId xmlns:a16="http://schemas.microsoft.com/office/drawing/2014/main" id="{2584B56F-3D73-A14F-8D40-6D42005F7646}"/>
              </a:ext>
            </a:extLst>
          </p:cNvPr>
          <p:cNvSpPr/>
          <p:nvPr/>
        </p:nvSpPr>
        <p:spPr>
          <a:xfrm>
            <a:off x="1147669" y="2248668"/>
            <a:ext cx="2122828" cy="2123658"/>
          </a:xfrm>
          <a:prstGeom prst="ellipse">
            <a:avLst/>
          </a:prstGeom>
          <a:solidFill>
            <a:schemeClr val="accent2">
              <a:alpha val="6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Oval 6">
            <a:extLst>
              <a:ext uri="{FF2B5EF4-FFF2-40B4-BE49-F238E27FC236}">
                <a16:creationId xmlns:a16="http://schemas.microsoft.com/office/drawing/2014/main" id="{2D491615-6359-2B48-9207-2139AAA49F76}"/>
              </a:ext>
            </a:extLst>
          </p:cNvPr>
          <p:cNvSpPr/>
          <p:nvPr/>
        </p:nvSpPr>
        <p:spPr>
          <a:xfrm>
            <a:off x="5034586" y="2248668"/>
            <a:ext cx="2122828" cy="2123658"/>
          </a:xfrm>
          <a:prstGeom prst="ellipse">
            <a:avLst/>
          </a:prstGeom>
          <a:solidFill>
            <a:schemeClr val="accent2">
              <a:alpha val="6509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Oval 11">
            <a:extLst>
              <a:ext uri="{FF2B5EF4-FFF2-40B4-BE49-F238E27FC236}">
                <a16:creationId xmlns:a16="http://schemas.microsoft.com/office/drawing/2014/main" id="{F1191167-DEAB-C34C-9B0A-6B384BA9449D}"/>
              </a:ext>
            </a:extLst>
          </p:cNvPr>
          <p:cNvSpPr/>
          <p:nvPr/>
        </p:nvSpPr>
        <p:spPr>
          <a:xfrm>
            <a:off x="1503557" y="2604694"/>
            <a:ext cx="1411053" cy="1411605"/>
          </a:xfrm>
          <a:prstGeom prst="ellipse">
            <a:avLst/>
          </a:prstGeom>
          <a:solidFill>
            <a:srgbClr val="0078BF">
              <a:alpha val="65098"/>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Oval 12">
            <a:extLst>
              <a:ext uri="{FF2B5EF4-FFF2-40B4-BE49-F238E27FC236}">
                <a16:creationId xmlns:a16="http://schemas.microsoft.com/office/drawing/2014/main" id="{4C64DD70-1047-4640-B6FB-F0B3399DBD11}"/>
              </a:ext>
            </a:extLst>
          </p:cNvPr>
          <p:cNvSpPr/>
          <p:nvPr/>
        </p:nvSpPr>
        <p:spPr>
          <a:xfrm>
            <a:off x="5390474" y="2604694"/>
            <a:ext cx="1411053" cy="1411605"/>
          </a:xfrm>
          <a:prstGeom prst="ellipse">
            <a:avLst/>
          </a:prstGeom>
          <a:solidFill>
            <a:srgbClr val="0078BF">
              <a:alpha val="65098"/>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15" name="Straight Connector 14">
            <a:extLst>
              <a:ext uri="{FF2B5EF4-FFF2-40B4-BE49-F238E27FC236}">
                <a16:creationId xmlns:a16="http://schemas.microsoft.com/office/drawing/2014/main" id="{D6A36F81-5D08-3D45-9310-A600BBBF211B}"/>
              </a:ext>
            </a:extLst>
          </p:cNvPr>
          <p:cNvCxnSpPr>
            <a:cxnSpLocks/>
          </p:cNvCxnSpPr>
          <p:nvPr/>
        </p:nvCxnSpPr>
        <p:spPr>
          <a:xfrm>
            <a:off x="3463891" y="3310497"/>
            <a:ext cx="1342888" cy="0"/>
          </a:xfrm>
          <a:prstGeom prst="line">
            <a:avLst/>
          </a:prstGeom>
          <a:ln w="635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8B4648-FA0C-984D-9E30-3A77B3EEC7A0}"/>
              </a:ext>
            </a:extLst>
          </p:cNvPr>
          <p:cNvCxnSpPr>
            <a:cxnSpLocks/>
          </p:cNvCxnSpPr>
          <p:nvPr/>
        </p:nvCxnSpPr>
        <p:spPr>
          <a:xfrm>
            <a:off x="7380983" y="3310497"/>
            <a:ext cx="1342888" cy="0"/>
          </a:xfrm>
          <a:prstGeom prst="line">
            <a:avLst/>
          </a:prstGeom>
          <a:ln w="635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C686907-B37D-A542-99CA-31ADB376A4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594"/>
          <a:stretch/>
        </p:blipFill>
        <p:spPr>
          <a:xfrm>
            <a:off x="267320" y="239152"/>
            <a:ext cx="824605" cy="773393"/>
          </a:xfrm>
          <a:prstGeom prst="rect">
            <a:avLst/>
          </a:prstGeom>
        </p:spPr>
      </p:pic>
      <p:sp>
        <p:nvSpPr>
          <p:cNvPr id="6" name="TextBox 5">
            <a:extLst>
              <a:ext uri="{FF2B5EF4-FFF2-40B4-BE49-F238E27FC236}">
                <a16:creationId xmlns:a16="http://schemas.microsoft.com/office/drawing/2014/main" id="{CCA478F1-A440-4746-B17A-01113A89CEDB}"/>
              </a:ext>
            </a:extLst>
          </p:cNvPr>
          <p:cNvSpPr txBox="1"/>
          <p:nvPr/>
        </p:nvSpPr>
        <p:spPr>
          <a:xfrm>
            <a:off x="1173288" y="2718720"/>
            <a:ext cx="2023463" cy="1015663"/>
          </a:xfrm>
          <a:prstGeom prst="rect">
            <a:avLst/>
          </a:prstGeom>
          <a:noFill/>
        </p:spPr>
        <p:txBody>
          <a:bodyPr wrap="square" rtlCol="0">
            <a:spAutoFit/>
          </a:bodyPr>
          <a:lstStyle/>
          <a:p>
            <a:pPr algn="ctr"/>
            <a:r>
              <a:rPr lang="en-US" sz="6000" dirty="0">
                <a:solidFill>
                  <a:schemeClr val="bg1"/>
                </a:solidFill>
                <a:latin typeface="+mj-lt"/>
                <a:cs typeface="Arial" panose="020B0604020202020204" pitchFamily="34" charset="0"/>
              </a:rPr>
              <a:t>1</a:t>
            </a:r>
          </a:p>
        </p:txBody>
      </p:sp>
      <p:sp>
        <p:nvSpPr>
          <p:cNvPr id="8" name="TextBox 7">
            <a:extLst>
              <a:ext uri="{FF2B5EF4-FFF2-40B4-BE49-F238E27FC236}">
                <a16:creationId xmlns:a16="http://schemas.microsoft.com/office/drawing/2014/main" id="{5E3B0C7C-BA92-4842-A2F6-601F977CDEF5}"/>
              </a:ext>
            </a:extLst>
          </p:cNvPr>
          <p:cNvSpPr txBox="1"/>
          <p:nvPr/>
        </p:nvSpPr>
        <p:spPr>
          <a:xfrm>
            <a:off x="5060205" y="2718720"/>
            <a:ext cx="2023463" cy="1015663"/>
          </a:xfrm>
          <a:prstGeom prst="rect">
            <a:avLst/>
          </a:prstGeom>
          <a:noFill/>
        </p:spPr>
        <p:txBody>
          <a:bodyPr wrap="square" rtlCol="0">
            <a:spAutoFit/>
          </a:bodyPr>
          <a:lstStyle/>
          <a:p>
            <a:pPr algn="ctr"/>
            <a:r>
              <a:rPr lang="en-US" sz="6000" dirty="0">
                <a:solidFill>
                  <a:schemeClr val="bg1"/>
                </a:solidFill>
                <a:latin typeface="+mj-lt"/>
                <a:cs typeface="Arial" panose="020B0604020202020204" pitchFamily="34" charset="0"/>
              </a:rPr>
              <a:t>2</a:t>
            </a:r>
          </a:p>
        </p:txBody>
      </p:sp>
      <p:sp>
        <p:nvSpPr>
          <p:cNvPr id="11" name="TextBox 10">
            <a:extLst>
              <a:ext uri="{FF2B5EF4-FFF2-40B4-BE49-F238E27FC236}">
                <a16:creationId xmlns:a16="http://schemas.microsoft.com/office/drawing/2014/main" id="{0A5F125A-AE52-A648-BEAD-48CFD313196E}"/>
              </a:ext>
            </a:extLst>
          </p:cNvPr>
          <p:cNvSpPr txBox="1"/>
          <p:nvPr/>
        </p:nvSpPr>
        <p:spPr>
          <a:xfrm>
            <a:off x="8947124" y="2718720"/>
            <a:ext cx="2023463" cy="1015663"/>
          </a:xfrm>
          <a:prstGeom prst="rect">
            <a:avLst/>
          </a:prstGeom>
          <a:noFill/>
        </p:spPr>
        <p:txBody>
          <a:bodyPr wrap="square" rtlCol="0">
            <a:spAutoFit/>
          </a:bodyPr>
          <a:lstStyle/>
          <a:p>
            <a:pPr algn="ctr"/>
            <a:r>
              <a:rPr lang="en-US" sz="6000" dirty="0">
                <a:solidFill>
                  <a:schemeClr val="bg1"/>
                </a:solidFill>
                <a:latin typeface="+mj-lt"/>
                <a:cs typeface="Arial" panose="020B0604020202020204" pitchFamily="34" charset="0"/>
              </a:rPr>
              <a:t>3</a:t>
            </a:r>
          </a:p>
        </p:txBody>
      </p:sp>
      <p:sp>
        <p:nvSpPr>
          <p:cNvPr id="20" name="Text Placeholder 8">
            <a:extLst>
              <a:ext uri="{FF2B5EF4-FFF2-40B4-BE49-F238E27FC236}">
                <a16:creationId xmlns:a16="http://schemas.microsoft.com/office/drawing/2014/main" id="{0203370F-9404-164D-8483-866F267D5439}"/>
              </a:ext>
            </a:extLst>
          </p:cNvPr>
          <p:cNvSpPr>
            <a:spLocks noGrp="1"/>
          </p:cNvSpPr>
          <p:nvPr>
            <p:ph type="body" sz="quarter" idx="13" hasCustomPrompt="1"/>
          </p:nvPr>
        </p:nvSpPr>
        <p:spPr>
          <a:xfrm>
            <a:off x="0" y="1172202"/>
            <a:ext cx="12192000" cy="707131"/>
          </a:xfrm>
          <a:noFill/>
        </p:spPr>
        <p:txBody>
          <a:bodyPr>
            <a:noAutofit/>
          </a:bodyPr>
          <a:lstStyle>
            <a:lvl1pPr marL="0" indent="0" algn="ctr">
              <a:buNone/>
              <a:defRPr sz="4000">
                <a:solidFill>
                  <a:schemeClr val="bg1"/>
                </a:solidFill>
                <a:latin typeface="+mj-lt"/>
                <a:cs typeface="Arial" panose="020B0604020202020204" pitchFamily="34" charset="0"/>
              </a:defRPr>
            </a:lvl1pPr>
          </a:lstStyle>
          <a:p>
            <a:pPr lvl="0"/>
            <a:r>
              <a:rPr lang="en-US" dirty="0"/>
              <a:t>Click To Edit Master Text</a:t>
            </a:r>
          </a:p>
        </p:txBody>
      </p:sp>
      <p:sp>
        <p:nvSpPr>
          <p:cNvPr id="24" name="Text Placeholder 23">
            <a:extLst>
              <a:ext uri="{FF2B5EF4-FFF2-40B4-BE49-F238E27FC236}">
                <a16:creationId xmlns:a16="http://schemas.microsoft.com/office/drawing/2014/main" id="{5C0A961D-71D2-6748-9806-E4ED293495EF}"/>
              </a:ext>
            </a:extLst>
          </p:cNvPr>
          <p:cNvSpPr>
            <a:spLocks noGrp="1"/>
          </p:cNvSpPr>
          <p:nvPr>
            <p:ph type="body" sz="quarter" idx="14" hasCustomPrompt="1"/>
          </p:nvPr>
        </p:nvSpPr>
        <p:spPr>
          <a:xfrm>
            <a:off x="817170" y="4759778"/>
            <a:ext cx="2646721" cy="646330"/>
          </a:xfrm>
        </p:spPr>
        <p:txBody>
          <a:bodyPr>
            <a:normAutofit/>
          </a:bodyPr>
          <a:lstStyle>
            <a:lvl1pPr marL="0" indent="0" algn="ctr">
              <a:buNone/>
              <a:defRPr sz="1800">
                <a:solidFill>
                  <a:schemeClr val="bg1"/>
                </a:solidFill>
                <a:latin typeface="+mj-lt"/>
              </a:defRPr>
            </a:lvl1pPr>
            <a:lvl3pPr marL="914400" indent="0" algn="l">
              <a:buFontTx/>
              <a:buNone/>
              <a:defRPr sz="1800">
                <a:solidFill>
                  <a:schemeClr val="bg1"/>
                </a:solidFill>
              </a:defRPr>
            </a:lvl3pPr>
            <a:lvl4pPr marL="1371600" indent="0" algn="ctr">
              <a:buNone/>
              <a:defRPr/>
            </a:lvl4pPr>
          </a:lstStyle>
          <a:p>
            <a:pPr lvl="0"/>
            <a:r>
              <a:rPr lang="en-US" dirty="0"/>
              <a:t>Click to edit text</a:t>
            </a:r>
          </a:p>
        </p:txBody>
      </p:sp>
      <p:sp>
        <p:nvSpPr>
          <p:cNvPr id="27" name="Text Placeholder 23">
            <a:extLst>
              <a:ext uri="{FF2B5EF4-FFF2-40B4-BE49-F238E27FC236}">
                <a16:creationId xmlns:a16="http://schemas.microsoft.com/office/drawing/2014/main" id="{353C3D2B-6A58-414B-9507-F6142335953B}"/>
              </a:ext>
            </a:extLst>
          </p:cNvPr>
          <p:cNvSpPr>
            <a:spLocks noGrp="1"/>
          </p:cNvSpPr>
          <p:nvPr>
            <p:ph type="body" sz="quarter" idx="15" hasCustomPrompt="1"/>
          </p:nvPr>
        </p:nvSpPr>
        <p:spPr>
          <a:xfrm>
            <a:off x="4772639" y="4758424"/>
            <a:ext cx="2646721" cy="646330"/>
          </a:xfrm>
        </p:spPr>
        <p:txBody>
          <a:bodyPr>
            <a:normAutofit/>
          </a:bodyPr>
          <a:lstStyle>
            <a:lvl1pPr marL="0" indent="0" algn="ctr">
              <a:buNone/>
              <a:defRPr sz="1800">
                <a:solidFill>
                  <a:schemeClr val="bg1"/>
                </a:solidFill>
                <a:latin typeface="+mj-lt"/>
              </a:defRPr>
            </a:lvl1pPr>
            <a:lvl3pPr marL="914400" indent="0" algn="l">
              <a:buFontTx/>
              <a:buNone/>
              <a:defRPr sz="1800">
                <a:solidFill>
                  <a:schemeClr val="bg1"/>
                </a:solidFill>
              </a:defRPr>
            </a:lvl3pPr>
            <a:lvl4pPr marL="1371600" indent="0" algn="ctr">
              <a:buNone/>
              <a:defRPr/>
            </a:lvl4pPr>
          </a:lstStyle>
          <a:p>
            <a:pPr lvl="0"/>
            <a:r>
              <a:rPr lang="en-US" dirty="0"/>
              <a:t>Click to edit text</a:t>
            </a:r>
          </a:p>
        </p:txBody>
      </p:sp>
      <p:sp>
        <p:nvSpPr>
          <p:cNvPr id="28" name="Text Placeholder 23">
            <a:extLst>
              <a:ext uri="{FF2B5EF4-FFF2-40B4-BE49-F238E27FC236}">
                <a16:creationId xmlns:a16="http://schemas.microsoft.com/office/drawing/2014/main" id="{756E811F-CEBA-C64B-B39F-C2CB2169AFBF}"/>
              </a:ext>
            </a:extLst>
          </p:cNvPr>
          <p:cNvSpPr>
            <a:spLocks noGrp="1"/>
          </p:cNvSpPr>
          <p:nvPr>
            <p:ph type="body" sz="quarter" idx="16" hasCustomPrompt="1"/>
          </p:nvPr>
        </p:nvSpPr>
        <p:spPr>
          <a:xfrm>
            <a:off x="8635494" y="4758424"/>
            <a:ext cx="2646721" cy="646330"/>
          </a:xfrm>
        </p:spPr>
        <p:txBody>
          <a:bodyPr>
            <a:normAutofit/>
          </a:bodyPr>
          <a:lstStyle>
            <a:lvl1pPr marL="0" indent="0" algn="ctr">
              <a:buNone/>
              <a:defRPr sz="1800">
                <a:solidFill>
                  <a:schemeClr val="bg1"/>
                </a:solidFill>
                <a:latin typeface="+mj-lt"/>
              </a:defRPr>
            </a:lvl1pPr>
            <a:lvl3pPr marL="914400" indent="0" algn="l">
              <a:buFontTx/>
              <a:buNone/>
              <a:defRPr sz="1800">
                <a:solidFill>
                  <a:schemeClr val="bg1"/>
                </a:solidFill>
              </a:defRPr>
            </a:lvl3pPr>
            <a:lvl4pPr marL="1371600" indent="0" algn="ctr">
              <a:buNone/>
              <a:defRPr/>
            </a:lvl4pPr>
          </a:lstStyle>
          <a:p>
            <a:pPr lvl="0"/>
            <a:r>
              <a:rPr lang="en-US" dirty="0"/>
              <a:t>Click to edit text</a:t>
            </a:r>
          </a:p>
        </p:txBody>
      </p:sp>
      <p:sp>
        <p:nvSpPr>
          <p:cNvPr id="2" name="TextBox 1">
            <a:extLst>
              <a:ext uri="{FF2B5EF4-FFF2-40B4-BE49-F238E27FC236}">
                <a16:creationId xmlns:a16="http://schemas.microsoft.com/office/drawing/2014/main" id="{5F84EE05-2EC4-23BE-F929-F1DEE015CA77}"/>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1"/>
    </p:custDataLst>
    <p:extLst>
      <p:ext uri="{BB962C8B-B14F-4D97-AF65-F5344CB8AC3E}">
        <p14:creationId xmlns:p14="http://schemas.microsoft.com/office/powerpoint/2010/main" val="229997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52B81-06E7-4A0A-89C4-8C3D6D443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31ED8D-ABEA-4BED-9191-3AB9B5684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D0DC82FF-A12E-4499-0B2E-5E7BB9AF4EAA}"/>
              </a:ext>
            </a:extLst>
          </p:cNvPr>
          <p:cNvSpPr txBox="1"/>
          <p:nvPr userDrawn="1"/>
        </p:nvSpPr>
        <p:spPr>
          <a:xfrm>
            <a:off x="162684" y="6534938"/>
            <a:ext cx="10694706" cy="203213"/>
          </a:xfrm>
          <a:prstGeom prst="rect">
            <a:avLst/>
          </a:prstGeom>
          <a:noFill/>
        </p:spPr>
        <p:txBody>
          <a:bodyPr wrap="square">
            <a:spAutoFit/>
          </a:bodyPr>
          <a:lstStyle/>
          <a:p>
            <a:r>
              <a:rPr lang="en-US" sz="700" dirty="0">
                <a:solidFill>
                  <a:schemeClr val="bg1">
                    <a:lumMod val="75000"/>
                  </a:schemeClr>
                </a:solidFill>
                <a:latin typeface="+mn-lt"/>
              </a:rPr>
              <a:t>Copyright American Academy of Dermatology | Association. All Rights Reserved. Proprietary materials for AAD/A use only. Reproduction or distribution of this material is strictly prohibited without prior permission.</a:t>
            </a:r>
          </a:p>
        </p:txBody>
      </p:sp>
    </p:spTree>
    <p:custDataLst>
      <p:tags r:id="rId26"/>
    </p:custDataLst>
    <p:extLst>
      <p:ext uri="{BB962C8B-B14F-4D97-AF65-F5344CB8AC3E}">
        <p14:creationId xmlns:p14="http://schemas.microsoft.com/office/powerpoint/2010/main" val="318069500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dirty="0"/>
              <a:t>Reference</a:t>
            </a:r>
          </a:p>
        </p:txBody>
      </p:sp>
    </p:spTree>
    <p:extLst>
      <p:ext uri="{BB962C8B-B14F-4D97-AF65-F5344CB8AC3E}">
        <p14:creationId xmlns:p14="http://schemas.microsoft.com/office/powerpoint/2010/main" val="282307476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752" r:id="rId13"/>
    <p:sldLayoutId id="2147483755" r:id="rId14"/>
    <p:sldLayoutId id="2147483756" r:id="rId15"/>
    <p:sldLayoutId id="2147483757" r:id="rId16"/>
    <p:sldLayoutId id="2147483762" r:id="rId17"/>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1692139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2.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ededonthego.com/Video/program/1158" TargetMode="External"/><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hyperlink" Target="mailto:support@MedEdOTG.com" TargetMode="External"/><Relationship Id="rId10" Type="http://schemas.openxmlformats.org/officeDocument/2006/relationships/image" Target="../media/image20.png"/><Relationship Id="rId4" Type="http://schemas.openxmlformats.org/officeDocument/2006/relationships/hyperlink" Target="http://www.mededonthego.com/" TargetMode="External"/><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2.xml"/><Relationship Id="rId5" Type="http://schemas.openxmlformats.org/officeDocument/2006/relationships/image" Target="../media/image30.em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FE7-A914-35B2-5CAC-B33E05265F21}"/>
              </a:ext>
            </a:extLst>
          </p:cNvPr>
          <p:cNvSpPr>
            <a:spLocks noGrp="1"/>
          </p:cNvSpPr>
          <p:nvPr>
            <p:ph type="title"/>
          </p:nvPr>
        </p:nvSpPr>
        <p:spPr>
          <a:xfrm>
            <a:off x="609601" y="1709738"/>
            <a:ext cx="10515600" cy="2852737"/>
          </a:xfrm>
        </p:spPr>
        <p:txBody>
          <a:bodyPr>
            <a:normAutofit fontScale="90000"/>
          </a:bodyPr>
          <a:lstStyle/>
          <a:p>
            <a:r>
              <a:rPr lang="en-US" dirty="0"/>
              <a:t>Managing Immunotherapy-Related Adverse Events during Adjuvant Treatment for Resectable Melanoma</a:t>
            </a:r>
          </a:p>
        </p:txBody>
      </p:sp>
      <p:sp>
        <p:nvSpPr>
          <p:cNvPr id="3" name="Subtitle 2">
            <a:extLst>
              <a:ext uri="{FF2B5EF4-FFF2-40B4-BE49-F238E27FC236}">
                <a16:creationId xmlns:a16="http://schemas.microsoft.com/office/drawing/2014/main" id="{AB17265E-C1C8-037D-3DEA-B32E6FDB4248}"/>
              </a:ext>
            </a:extLst>
          </p:cNvPr>
          <p:cNvSpPr>
            <a:spLocks noGrp="1"/>
          </p:cNvSpPr>
          <p:nvPr>
            <p:ph type="body" idx="1"/>
          </p:nvPr>
        </p:nvSpPr>
        <p:spPr>
          <a:xfrm>
            <a:off x="609600" y="4304456"/>
            <a:ext cx="10515600" cy="1500187"/>
          </a:xfrm>
        </p:spPr>
        <p:txBody>
          <a:bodyPr>
            <a:noAutofit/>
          </a:bodyPr>
          <a:lstStyle/>
          <a:p>
            <a:r>
              <a:rPr lang="en-US" sz="1400" dirty="0"/>
              <a:t>Mario E. Lacouture, MD  </a:t>
            </a:r>
          </a:p>
          <a:p>
            <a:r>
              <a:rPr lang="en-US" sz="1400" dirty="0"/>
              <a:t>Chief, Dermatology Division, Department of Medicine</a:t>
            </a:r>
          </a:p>
          <a:p>
            <a:r>
              <a:rPr lang="en-US" sz="1400" dirty="0"/>
              <a:t>NYU Grossman Long Island School of Medicine</a:t>
            </a:r>
          </a:p>
          <a:p>
            <a:r>
              <a:rPr lang="en-US" sz="1400" dirty="0"/>
              <a:t>Medical Director, Symptom Management Program</a:t>
            </a:r>
          </a:p>
          <a:p>
            <a:r>
              <a:rPr lang="en-US" sz="1400" dirty="0"/>
              <a:t>Perlmutter Cancer Center </a:t>
            </a:r>
          </a:p>
          <a:p>
            <a:r>
              <a:rPr lang="en-US" sz="1400" dirty="0"/>
              <a:t>NYU Langone Hospital </a:t>
            </a:r>
          </a:p>
          <a:p>
            <a:r>
              <a:rPr lang="en-US" sz="1400" dirty="0"/>
              <a:t>Long Island, NY </a:t>
            </a:r>
          </a:p>
        </p:txBody>
      </p:sp>
    </p:spTree>
    <p:extLst>
      <p:ext uri="{BB962C8B-B14F-4D97-AF65-F5344CB8AC3E}">
        <p14:creationId xmlns:p14="http://schemas.microsoft.com/office/powerpoint/2010/main" val="340054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ircle, screenshot, text, diagram&#10;&#10;Description automatically generated">
            <a:extLst>
              <a:ext uri="{FF2B5EF4-FFF2-40B4-BE49-F238E27FC236}">
                <a16:creationId xmlns:a16="http://schemas.microsoft.com/office/drawing/2014/main" id="{C070648E-F88F-F50B-AFD9-79E5252443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1631" y="1148108"/>
            <a:ext cx="7868738" cy="5580318"/>
          </a:xfrm>
          <a:prstGeom prst="rect">
            <a:avLst/>
          </a:prstGeom>
        </p:spPr>
      </p:pic>
      <p:sp>
        <p:nvSpPr>
          <p:cNvPr id="2" name="Title 1">
            <a:extLst>
              <a:ext uri="{FF2B5EF4-FFF2-40B4-BE49-F238E27FC236}">
                <a16:creationId xmlns:a16="http://schemas.microsoft.com/office/drawing/2014/main" id="{B511844B-F2CA-5B1E-1394-62698932AAFC}"/>
              </a:ext>
            </a:extLst>
          </p:cNvPr>
          <p:cNvSpPr>
            <a:spLocks noGrp="1"/>
          </p:cNvSpPr>
          <p:nvPr>
            <p:ph type="title"/>
          </p:nvPr>
        </p:nvSpPr>
        <p:spPr>
          <a:xfrm>
            <a:off x="609600" y="199505"/>
            <a:ext cx="10744200" cy="1185577"/>
          </a:xfrm>
        </p:spPr>
        <p:txBody>
          <a:bodyPr/>
          <a:lstStyle/>
          <a:p>
            <a:r>
              <a:rPr lang="en-US" dirty="0"/>
              <a:t>Specialist Symptom Management</a:t>
            </a:r>
            <a:endParaRPr lang="en-US"/>
          </a:p>
        </p:txBody>
      </p:sp>
    </p:spTree>
    <p:extLst>
      <p:ext uri="{BB962C8B-B14F-4D97-AF65-F5344CB8AC3E}">
        <p14:creationId xmlns:p14="http://schemas.microsoft.com/office/powerpoint/2010/main" val="375441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8731DAC-D242-7FC3-33C4-C1CDC6B24DAD}"/>
              </a:ext>
            </a:extLst>
          </p:cNvPr>
          <p:cNvSpPr txBox="1">
            <a:spLocks/>
          </p:cNvSpPr>
          <p:nvPr/>
        </p:nvSpPr>
        <p:spPr>
          <a:xfrm>
            <a:off x="11358484" y="6190204"/>
            <a:ext cx="382129" cy="1846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441C0E6-2A71-4EB3-9E92-A3D15D26B6CA}" type="slidenum">
              <a:rPr lang="en-US" sz="1600" smtClean="0">
                <a:solidFill>
                  <a:prstClr val="white"/>
                </a:solidFill>
                <a:latin typeface="Arial"/>
              </a:rPr>
              <a:pPr algn="r">
                <a:defRPr/>
              </a:pPr>
              <a:t>11</a:t>
            </a:fld>
            <a:endParaRPr lang="en-US" sz="1600" dirty="0">
              <a:solidFill>
                <a:prstClr val="white"/>
              </a:solidFill>
              <a:latin typeface="Arial"/>
            </a:endParaRPr>
          </a:p>
        </p:txBody>
      </p:sp>
      <p:sp>
        <p:nvSpPr>
          <p:cNvPr id="5" name="Footer Placeholder 7">
            <a:extLst>
              <a:ext uri="{FF2B5EF4-FFF2-40B4-BE49-F238E27FC236}">
                <a16:creationId xmlns:a16="http://schemas.microsoft.com/office/drawing/2014/main" id="{3EAB5F9E-0103-5373-D4E4-278906FC891C}"/>
              </a:ext>
            </a:extLst>
          </p:cNvPr>
          <p:cNvSpPr txBox="1">
            <a:spLocks/>
          </p:cNvSpPr>
          <p:nvPr/>
        </p:nvSpPr>
        <p:spPr>
          <a:xfrm>
            <a:off x="10034016" y="6221027"/>
            <a:ext cx="1146048" cy="126733"/>
          </a:xfrm>
          <a:prstGeom prst="roundRect">
            <a:avLst>
              <a:gd name="adj" fmla="val 50000"/>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667" b="1">
                <a:solidFill>
                  <a:prstClr val="white"/>
                </a:solidFill>
                <a:latin typeface="Arial"/>
              </a:rPr>
              <a:t>NYU Langone Health</a:t>
            </a:r>
            <a:endParaRPr lang="en-US" sz="667" b="1" dirty="0">
              <a:solidFill>
                <a:prstClr val="white"/>
              </a:solidFill>
              <a:latin typeface="Arial"/>
            </a:endParaRPr>
          </a:p>
        </p:txBody>
      </p:sp>
      <p:pic>
        <p:nvPicPr>
          <p:cNvPr id="8" name="Picture 7">
            <a:extLst>
              <a:ext uri="{FF2B5EF4-FFF2-40B4-BE49-F238E27FC236}">
                <a16:creationId xmlns:a16="http://schemas.microsoft.com/office/drawing/2014/main" id="{FBBE2356-E423-E730-9CB7-97311F68D9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52042" y="3812710"/>
            <a:ext cx="4276148" cy="2292532"/>
          </a:xfrm>
          <a:prstGeom prst="rect">
            <a:avLst/>
          </a:prstGeom>
        </p:spPr>
      </p:pic>
      <p:pic>
        <p:nvPicPr>
          <p:cNvPr id="9" name="Picture 10" descr="A picture containing person, tattoo, person, underpants&#10;&#10;Description automatically generated">
            <a:extLst>
              <a:ext uri="{FF2B5EF4-FFF2-40B4-BE49-F238E27FC236}">
                <a16:creationId xmlns:a16="http://schemas.microsoft.com/office/drawing/2014/main" id="{A43E7F25-27A5-03E4-2E78-268407E99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4613" y="1346826"/>
            <a:ext cx="4086687" cy="2425421"/>
          </a:xfrm>
          <a:prstGeom prst="rect">
            <a:avLst/>
          </a:prstGeom>
        </p:spPr>
      </p:pic>
      <p:pic>
        <p:nvPicPr>
          <p:cNvPr id="10" name="Picture 11" descr="A picture containing diagram&#10;&#10;Description automatically generated">
            <a:extLst>
              <a:ext uri="{FF2B5EF4-FFF2-40B4-BE49-F238E27FC236}">
                <a16:creationId xmlns:a16="http://schemas.microsoft.com/office/drawing/2014/main" id="{924B1CC9-7D86-4DD0-FFE5-53296ACC88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914" y="1744923"/>
            <a:ext cx="1247964" cy="1829384"/>
          </a:xfrm>
          <a:prstGeom prst="rect">
            <a:avLst/>
          </a:prstGeom>
        </p:spPr>
      </p:pic>
      <p:sp>
        <p:nvSpPr>
          <p:cNvPr id="11" name="Oval 10">
            <a:extLst>
              <a:ext uri="{FF2B5EF4-FFF2-40B4-BE49-F238E27FC236}">
                <a16:creationId xmlns:a16="http://schemas.microsoft.com/office/drawing/2014/main" id="{E2364EF6-B0C3-8B5D-D05F-583005A490C0}"/>
              </a:ext>
            </a:extLst>
          </p:cNvPr>
          <p:cNvSpPr/>
          <p:nvPr/>
        </p:nvSpPr>
        <p:spPr>
          <a:xfrm>
            <a:off x="2824614" y="5808563"/>
            <a:ext cx="203389" cy="2067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6" descr="Diagram&#10;&#10;Description automatically generated">
            <a:extLst>
              <a:ext uri="{FF2B5EF4-FFF2-40B4-BE49-F238E27FC236}">
                <a16:creationId xmlns:a16="http://schemas.microsoft.com/office/drawing/2014/main" id="{805133E4-8CD3-DC11-8F10-2B503B3ECF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02"/>
          <a:stretch/>
        </p:blipFill>
        <p:spPr>
          <a:xfrm>
            <a:off x="605197" y="4424301"/>
            <a:ext cx="1932460" cy="1242392"/>
          </a:xfrm>
          <a:prstGeom prst="rect">
            <a:avLst/>
          </a:prstGeom>
        </p:spPr>
      </p:pic>
      <p:sp>
        <p:nvSpPr>
          <p:cNvPr id="13" name="TextBox 12">
            <a:extLst>
              <a:ext uri="{FF2B5EF4-FFF2-40B4-BE49-F238E27FC236}">
                <a16:creationId xmlns:a16="http://schemas.microsoft.com/office/drawing/2014/main" id="{129B1210-39CC-05B7-48C3-2B26161C6C18}"/>
              </a:ext>
            </a:extLst>
          </p:cNvPr>
          <p:cNvSpPr txBox="1"/>
          <p:nvPr/>
        </p:nvSpPr>
        <p:spPr>
          <a:xfrm>
            <a:off x="828616" y="1376039"/>
            <a:ext cx="3657600"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Dupilumab (Th2)</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A395C7A2-083D-5803-B770-B141F8105FF7}"/>
              </a:ext>
            </a:extLst>
          </p:cNvPr>
          <p:cNvSpPr txBox="1"/>
          <p:nvPr/>
        </p:nvSpPr>
        <p:spPr>
          <a:xfrm>
            <a:off x="710247" y="4009748"/>
            <a:ext cx="3657600"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Ustekinumab (Th1)</a:t>
            </a: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6440BD29-4856-3904-F68C-E51533B2230C}"/>
              </a:ext>
            </a:extLst>
          </p:cNvPr>
          <p:cNvSpPr txBox="1"/>
          <p:nvPr/>
        </p:nvSpPr>
        <p:spPr>
          <a:xfrm>
            <a:off x="4890116" y="902563"/>
            <a:ext cx="3657600" cy="36933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4 weeks </a:t>
            </a:r>
          </a:p>
        </p:txBody>
      </p:sp>
      <p:pic>
        <p:nvPicPr>
          <p:cNvPr id="16" name="Picture 15" descr="A picture containing text, screenshot, software, computer icon&#10;&#10;Description automatically generated">
            <a:extLst>
              <a:ext uri="{FF2B5EF4-FFF2-40B4-BE49-F238E27FC236}">
                <a16:creationId xmlns:a16="http://schemas.microsoft.com/office/drawing/2014/main" id="{D9AF12BD-1560-0887-189A-04EDF0111F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1674" y="1042971"/>
            <a:ext cx="3657600" cy="5178056"/>
          </a:xfrm>
          <a:prstGeom prst="rect">
            <a:avLst/>
          </a:prstGeom>
        </p:spPr>
      </p:pic>
      <p:sp>
        <p:nvSpPr>
          <p:cNvPr id="2" name="Title 1">
            <a:extLst>
              <a:ext uri="{FF2B5EF4-FFF2-40B4-BE49-F238E27FC236}">
                <a16:creationId xmlns:a16="http://schemas.microsoft.com/office/drawing/2014/main" id="{BF795929-2155-9BA9-5DAB-53BC8C96EB42}"/>
              </a:ext>
            </a:extLst>
          </p:cNvPr>
          <p:cNvSpPr>
            <a:spLocks noGrp="1"/>
          </p:cNvSpPr>
          <p:nvPr>
            <p:ph type="title"/>
          </p:nvPr>
        </p:nvSpPr>
        <p:spPr>
          <a:xfrm>
            <a:off x="609600" y="199505"/>
            <a:ext cx="10744200" cy="1185577"/>
          </a:xfrm>
        </p:spPr>
        <p:txBody>
          <a:bodyPr>
            <a:normAutofit/>
          </a:bodyPr>
          <a:lstStyle/>
          <a:p>
            <a:r>
              <a:rPr lang="en-US" noProof="0" dirty="0"/>
              <a:t>Pathway Blockade in Immune-Related Cutaneous Adverse Events</a:t>
            </a:r>
            <a:endParaRPr lang="en-US"/>
          </a:p>
        </p:txBody>
      </p:sp>
      <p:sp>
        <p:nvSpPr>
          <p:cNvPr id="7" name="Footer Placeholder 6">
            <a:extLst>
              <a:ext uri="{FF2B5EF4-FFF2-40B4-BE49-F238E27FC236}">
                <a16:creationId xmlns:a16="http://schemas.microsoft.com/office/drawing/2014/main" id="{0E5F3A83-8F1C-E95D-1EA7-CF868DFC2A09}"/>
              </a:ext>
            </a:extLst>
          </p:cNvPr>
          <p:cNvSpPr>
            <a:spLocks noGrp="1"/>
          </p:cNvSpPr>
          <p:nvPr>
            <p:ph type="ftr" sz="quarter" idx="3"/>
          </p:nvPr>
        </p:nvSpPr>
        <p:spPr/>
        <p:txBody>
          <a:bodyPr/>
          <a:lstStyle/>
          <a:p>
            <a:r>
              <a:rPr lang="en-US" dirty="0" err="1"/>
              <a:t>Lacouture</a:t>
            </a:r>
            <a:r>
              <a:rPr lang="en-US" dirty="0"/>
              <a:t> ME, et al. (in press).  </a:t>
            </a:r>
            <a:r>
              <a:rPr lang="en-US" i="1" dirty="0"/>
              <a:t>Clin Cancer Res </a:t>
            </a:r>
            <a:r>
              <a:rPr lang="en-US" dirty="0"/>
              <a:t>2024.</a:t>
            </a:r>
          </a:p>
        </p:txBody>
      </p:sp>
    </p:spTree>
    <p:extLst>
      <p:ext uri="{BB962C8B-B14F-4D97-AF65-F5344CB8AC3E}">
        <p14:creationId xmlns:p14="http://schemas.microsoft.com/office/powerpoint/2010/main" val="23660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BC3730-0329-4555-95C1-5222B5686B9D}"/>
              </a:ext>
            </a:extLst>
          </p:cNvPr>
          <p:cNvSpPr/>
          <p:nvPr/>
        </p:nvSpPr>
        <p:spPr>
          <a:xfrm>
            <a:off x="2971801" y="3921612"/>
            <a:ext cx="556976" cy="603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a16="http://schemas.microsoft.com/office/drawing/2014/main" id="{E3136110-6C22-4B8E-858A-2DB3A075F901}"/>
              </a:ext>
            </a:extLst>
          </p:cNvPr>
          <p:cNvSpPr/>
          <p:nvPr/>
        </p:nvSpPr>
        <p:spPr>
          <a:xfrm>
            <a:off x="3432264" y="1981280"/>
            <a:ext cx="3674023" cy="283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6CF17F38-5749-4652-9876-514B972678EF}"/>
              </a:ext>
            </a:extLst>
          </p:cNvPr>
          <p:cNvSpPr/>
          <p:nvPr/>
        </p:nvSpPr>
        <p:spPr>
          <a:xfrm>
            <a:off x="3344335" y="2074335"/>
            <a:ext cx="3962400" cy="251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a:extLst>
              <a:ext uri="{FF2B5EF4-FFF2-40B4-BE49-F238E27FC236}">
                <a16:creationId xmlns:a16="http://schemas.microsoft.com/office/drawing/2014/main" id="{42EA1D2A-0075-0FFF-D7A3-5BF6926562D0}"/>
              </a:ext>
            </a:extLst>
          </p:cNvPr>
          <p:cNvSpPr>
            <a:spLocks noGrp="1"/>
          </p:cNvSpPr>
          <p:nvPr>
            <p:ph type="title"/>
          </p:nvPr>
        </p:nvSpPr>
        <p:spPr/>
        <p:txBody>
          <a:bodyPr/>
          <a:lstStyle/>
          <a:p>
            <a:r>
              <a:rPr lang="en-US" dirty="0"/>
              <a:t>The Positive Side of </a:t>
            </a:r>
            <a:r>
              <a:rPr lang="en-US" dirty="0" err="1"/>
              <a:t>irAEs</a:t>
            </a:r>
            <a:endParaRPr lang="en-US"/>
          </a:p>
        </p:txBody>
      </p:sp>
      <p:sp>
        <p:nvSpPr>
          <p:cNvPr id="12" name="Footer Placeholder 11">
            <a:extLst>
              <a:ext uri="{FF2B5EF4-FFF2-40B4-BE49-F238E27FC236}">
                <a16:creationId xmlns:a16="http://schemas.microsoft.com/office/drawing/2014/main" id="{B61ADF38-66DA-4609-F09C-21E800A5B9CF}"/>
              </a:ext>
            </a:extLst>
          </p:cNvPr>
          <p:cNvSpPr>
            <a:spLocks noGrp="1"/>
          </p:cNvSpPr>
          <p:nvPr>
            <p:ph type="ftr" sz="quarter" idx="3"/>
          </p:nvPr>
        </p:nvSpPr>
        <p:spPr/>
        <p:txBody>
          <a:bodyPr/>
          <a:lstStyle/>
          <a:p>
            <a:r>
              <a:rPr lang="en-US" dirty="0"/>
              <a:t>Zhou X, et al. </a:t>
            </a:r>
            <a:r>
              <a:rPr lang="en-US" i="1" dirty="0"/>
              <a:t>BMC Med</a:t>
            </a:r>
            <a:r>
              <a:rPr lang="en-US" dirty="0"/>
              <a:t>. 2020;18(1):87.</a:t>
            </a:r>
          </a:p>
        </p:txBody>
      </p:sp>
      <p:sp>
        <p:nvSpPr>
          <p:cNvPr id="15" name="TextBox 9"/>
          <p:cNvSpPr txBox="1">
            <a:spLocks noChangeArrowheads="1"/>
          </p:cNvSpPr>
          <p:nvPr/>
        </p:nvSpPr>
        <p:spPr bwMode="auto">
          <a:xfrm>
            <a:off x="4030135" y="1185749"/>
            <a:ext cx="3276600" cy="584775"/>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defRPr/>
            </a:pPr>
            <a:r>
              <a:rPr lang="en-US" sz="1600" b="1" dirty="0">
                <a:cs typeface="Arial" pitchFamily="34" charset="0"/>
              </a:rPr>
              <a:t>Patients on PD1/L1</a:t>
            </a:r>
          </a:p>
          <a:p>
            <a:pPr algn="ctr" fontAlgn="base">
              <a:spcBef>
                <a:spcPct val="0"/>
              </a:spcBef>
              <a:spcAft>
                <a:spcPct val="0"/>
              </a:spcAft>
              <a:defRPr/>
            </a:pPr>
            <a:r>
              <a:rPr lang="en-US" sz="1600" b="1" dirty="0">
                <a:cs typeface="Arial" pitchFamily="34" charset="0"/>
              </a:rPr>
              <a:t>n=4971</a:t>
            </a:r>
          </a:p>
        </p:txBody>
      </p:sp>
      <p:pic>
        <p:nvPicPr>
          <p:cNvPr id="3" name="Picture 2" descr="A screenshot of a computer&#10;&#10;Description automatically generated">
            <a:extLst>
              <a:ext uri="{FF2B5EF4-FFF2-40B4-BE49-F238E27FC236}">
                <a16:creationId xmlns:a16="http://schemas.microsoft.com/office/drawing/2014/main" id="{C6F82646-63A9-0193-64C4-4148541A3F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573" t="27569" r="17901" b="26747"/>
          <a:stretch/>
        </p:blipFill>
        <p:spPr>
          <a:xfrm>
            <a:off x="1651559" y="1863722"/>
            <a:ext cx="8033752" cy="44926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68DA-FC75-35F2-EA63-7815A947645C}"/>
              </a:ext>
            </a:extLst>
          </p:cNvPr>
          <p:cNvSpPr>
            <a:spLocks noGrp="1"/>
          </p:cNvSpPr>
          <p:nvPr>
            <p:ph type="title"/>
          </p:nvPr>
        </p:nvSpPr>
        <p:spPr>
          <a:xfrm>
            <a:off x="609600" y="199505"/>
            <a:ext cx="10744200" cy="1185577"/>
          </a:xfrm>
        </p:spPr>
        <p:txBody>
          <a:bodyPr/>
          <a:lstStyle/>
          <a:p>
            <a:r>
              <a:rPr lang="en-US" dirty="0"/>
              <a:t>Immune-Related Adverse Events: Conclusions</a:t>
            </a:r>
            <a:endParaRPr lang="en-US"/>
          </a:p>
        </p:txBody>
      </p:sp>
      <p:sp>
        <p:nvSpPr>
          <p:cNvPr id="6" name="Content Placeholder 5">
            <a:extLst>
              <a:ext uri="{FF2B5EF4-FFF2-40B4-BE49-F238E27FC236}">
                <a16:creationId xmlns:a16="http://schemas.microsoft.com/office/drawing/2014/main" id="{4E278B64-2B05-0187-05E9-34258962F140}"/>
              </a:ext>
            </a:extLst>
          </p:cNvPr>
          <p:cNvSpPr>
            <a:spLocks noGrp="1"/>
          </p:cNvSpPr>
          <p:nvPr>
            <p:ph idx="1"/>
          </p:nvPr>
        </p:nvSpPr>
        <p:spPr>
          <a:xfrm>
            <a:off x="609600" y="1477906"/>
            <a:ext cx="10744200" cy="4722477"/>
          </a:xfrm>
        </p:spPr>
        <p:txBody>
          <a:bodyPr/>
          <a:lstStyle/>
          <a:p>
            <a:r>
              <a:rPr lang="en-US" dirty="0" err="1"/>
              <a:t>irAEs</a:t>
            </a:r>
            <a:r>
              <a:rPr lang="en-US" dirty="0"/>
              <a:t> are expected and manageable</a:t>
            </a:r>
          </a:p>
          <a:p>
            <a:endParaRPr lang="en-US" dirty="0"/>
          </a:p>
          <a:p>
            <a:r>
              <a:rPr lang="en-US" dirty="0"/>
              <a:t>Most patients able to complete course of therapy</a:t>
            </a:r>
          </a:p>
          <a:p>
            <a:endParaRPr lang="en-US" dirty="0"/>
          </a:p>
          <a:p>
            <a:r>
              <a:rPr lang="en-US" dirty="0"/>
              <a:t>Interdisciplinary and interprofessional approach is key</a:t>
            </a:r>
          </a:p>
          <a:p>
            <a:pPr lvl="1"/>
            <a:r>
              <a:rPr lang="en-US" dirty="0"/>
              <a:t>Targeted interventions</a:t>
            </a:r>
          </a:p>
          <a:p>
            <a:pPr lvl="1"/>
            <a:r>
              <a:rPr lang="en-US" dirty="0"/>
              <a:t>Counseling and support</a:t>
            </a:r>
          </a:p>
        </p:txBody>
      </p:sp>
    </p:spTree>
    <p:extLst>
      <p:ext uri="{BB962C8B-B14F-4D97-AF65-F5344CB8AC3E}">
        <p14:creationId xmlns:p14="http://schemas.microsoft.com/office/powerpoint/2010/main" val="283587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Expanded Options in Adjuvant Immunotherapy for Resectable Melanoma: A Multidisciplinary Conversation</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Summarize the efficacy and safety data of clinical trials related to adjuvant treatment for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individualized adjuvant immunotherapy regimens for patients with resectable melanoma, including risk/benefit analysis based on patient and disease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and manage irAEs in the setting of adjuvant ICI therapy for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the role of multidisciplinary, team-based care in clinical decision-making and implementation of multimodal treatment approaches for patients with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872C-93A4-F34A-DA21-F75ADA62C8A9}"/>
              </a:ext>
            </a:extLst>
          </p:cNvPr>
          <p:cNvSpPr>
            <a:spLocks noGrp="1"/>
          </p:cNvSpPr>
          <p:nvPr>
            <p:ph type="title"/>
          </p:nvPr>
        </p:nvSpPr>
        <p:spPr>
          <a:xfrm>
            <a:off x="839788" y="457200"/>
            <a:ext cx="3932237" cy="1600200"/>
          </a:xfrm>
        </p:spPr>
        <p:txBody>
          <a:bodyPr>
            <a:normAutofit fontScale="90000"/>
          </a:bodyPr>
          <a:lstStyle/>
          <a:p>
            <a:r>
              <a:rPr lang="en-US" dirty="0"/>
              <a:t>Immune-Related Adverse Events: </a:t>
            </a:r>
            <a:br>
              <a:rPr lang="en-US" dirty="0"/>
            </a:br>
            <a:r>
              <a:rPr lang="en-US" dirty="0"/>
              <a:t>Any Organ, Any Time</a:t>
            </a:r>
            <a:endParaRPr lang="en-US"/>
          </a:p>
        </p:txBody>
      </p:sp>
      <p:sp>
        <p:nvSpPr>
          <p:cNvPr id="11" name="Footer Placeholder 10">
            <a:extLst>
              <a:ext uri="{FF2B5EF4-FFF2-40B4-BE49-F238E27FC236}">
                <a16:creationId xmlns:a16="http://schemas.microsoft.com/office/drawing/2014/main" id="{8E1CFD96-167B-9FB1-BA7A-AADE1569C575}"/>
              </a:ext>
            </a:extLst>
          </p:cNvPr>
          <p:cNvSpPr>
            <a:spLocks noGrp="1"/>
          </p:cNvSpPr>
          <p:nvPr>
            <p:ph type="ftr" sz="quarter" idx="3"/>
          </p:nvPr>
        </p:nvSpPr>
        <p:spPr>
          <a:xfrm>
            <a:off x="609601" y="6356350"/>
            <a:ext cx="9020174" cy="442131"/>
          </a:xfrm>
        </p:spPr>
        <p:txBody>
          <a:bodyPr/>
          <a:lstStyle/>
          <a:p>
            <a:r>
              <a:rPr lang="en-US" dirty="0"/>
              <a:t>Champiat S, et al. </a:t>
            </a:r>
            <a:r>
              <a:rPr lang="en-US" i="1" dirty="0"/>
              <a:t>Ann Oncol</a:t>
            </a:r>
            <a:r>
              <a:rPr lang="en-US" dirty="0"/>
              <a:t>. 2016;27(4):559-74.</a:t>
            </a:r>
          </a:p>
        </p:txBody>
      </p:sp>
      <p:pic>
        <p:nvPicPr>
          <p:cNvPr id="15" name="Picture 14" descr="A diagram of a human body&#10;&#10;Description automatically generated">
            <a:extLst>
              <a:ext uri="{FF2B5EF4-FFF2-40B4-BE49-F238E27FC236}">
                <a16:creationId xmlns:a16="http://schemas.microsoft.com/office/drawing/2014/main" id="{2B808B7C-F750-34C6-A7EF-291A409311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3095" y="234758"/>
            <a:ext cx="4592108" cy="6534145"/>
          </a:xfrm>
          <a:prstGeom prst="rect">
            <a:avLst/>
          </a:prstGeom>
        </p:spPr>
      </p:pic>
    </p:spTree>
    <p:extLst>
      <p:ext uri="{BB962C8B-B14F-4D97-AF65-F5344CB8AC3E}">
        <p14:creationId xmlns:p14="http://schemas.microsoft.com/office/powerpoint/2010/main" val="116942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8A93303-18C1-3E81-F139-AE11E842485E}"/>
              </a:ext>
            </a:extLst>
          </p:cNvPr>
          <p:cNvSpPr>
            <a:spLocks noGrp="1"/>
          </p:cNvSpPr>
          <p:nvPr>
            <p:ph type="ftr" sz="quarter" idx="3"/>
          </p:nvPr>
        </p:nvSpPr>
        <p:spPr>
          <a:xfrm>
            <a:off x="609600" y="6356350"/>
            <a:ext cx="10744199" cy="442131"/>
          </a:xfrm>
        </p:spPr>
        <p:txBody>
          <a:bodyPr/>
          <a:lstStyle/>
          <a:p>
            <a:r>
              <a:rPr lang="en-US" dirty="0"/>
              <a:t>Sznol M, et al</a:t>
            </a:r>
            <a:r>
              <a:rPr lang="en-US" i="1" dirty="0"/>
              <a:t>. J Clin Oncol</a:t>
            </a:r>
            <a:r>
              <a:rPr lang="en-US" dirty="0"/>
              <a:t>. 2017;35(34):3815-3822; Luke JJ, et al. </a:t>
            </a:r>
            <a:r>
              <a:rPr lang="en-US" i="1" dirty="0"/>
              <a:t>Lancet</a:t>
            </a:r>
            <a:r>
              <a:rPr lang="en-US" dirty="0"/>
              <a:t>. 2022;399(10336):1718-1729.</a:t>
            </a:r>
          </a:p>
        </p:txBody>
      </p:sp>
      <p:sp>
        <p:nvSpPr>
          <p:cNvPr id="2" name="Title 1">
            <a:extLst>
              <a:ext uri="{FF2B5EF4-FFF2-40B4-BE49-F238E27FC236}">
                <a16:creationId xmlns:a16="http://schemas.microsoft.com/office/drawing/2014/main" id="{4B57872C-93A4-F34A-DA21-F75ADA62C8A9}"/>
              </a:ext>
            </a:extLst>
          </p:cNvPr>
          <p:cNvSpPr>
            <a:spLocks noGrp="1"/>
          </p:cNvSpPr>
          <p:nvPr>
            <p:ph type="title"/>
          </p:nvPr>
        </p:nvSpPr>
        <p:spPr>
          <a:xfrm>
            <a:off x="609600" y="199505"/>
            <a:ext cx="10744200" cy="1185577"/>
          </a:xfrm>
        </p:spPr>
        <p:txBody>
          <a:bodyPr>
            <a:normAutofit/>
          </a:bodyPr>
          <a:lstStyle/>
          <a:p>
            <a:r>
              <a:rPr lang="en-US" noProof="0" dirty="0"/>
              <a:t>Time and Severity of Immune-Related Adverse Events </a:t>
            </a:r>
            <a:endParaRPr lang="en-US"/>
          </a:p>
        </p:txBody>
      </p:sp>
      <p:pic>
        <p:nvPicPr>
          <p:cNvPr id="10" name="Picture 3">
            <a:extLst>
              <a:ext uri="{FF2B5EF4-FFF2-40B4-BE49-F238E27FC236}">
                <a16:creationId xmlns:a16="http://schemas.microsoft.com/office/drawing/2014/main" id="{E3D1B078-C841-F44C-34B4-2C6A581ABC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756" y="2230940"/>
            <a:ext cx="4385759" cy="2722340"/>
          </a:xfrm>
          <a:prstGeom prst="rect">
            <a:avLst/>
          </a:prstGeom>
          <a:noFill/>
          <a:ln w="9525">
            <a:noFill/>
            <a:miter lim="800000"/>
            <a:headEnd/>
            <a:tailEnd/>
          </a:ln>
        </p:spPr>
      </p:pic>
      <p:sp>
        <p:nvSpPr>
          <p:cNvPr id="12" name="Arrow: Down 11">
            <a:extLst>
              <a:ext uri="{FF2B5EF4-FFF2-40B4-BE49-F238E27FC236}">
                <a16:creationId xmlns:a16="http://schemas.microsoft.com/office/drawing/2014/main" id="{F3007C3C-5523-CC51-A41B-E490AD82C610}"/>
              </a:ext>
            </a:extLst>
          </p:cNvPr>
          <p:cNvSpPr/>
          <p:nvPr/>
        </p:nvSpPr>
        <p:spPr>
          <a:xfrm>
            <a:off x="1626729" y="1877772"/>
            <a:ext cx="203200" cy="434209"/>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Corbel"/>
              <a:ea typeface="+mn-ea"/>
              <a:cs typeface="+mn-cs"/>
            </a:endParaRPr>
          </a:p>
        </p:txBody>
      </p:sp>
      <p:sp>
        <p:nvSpPr>
          <p:cNvPr id="13" name="TextBox 12">
            <a:extLst>
              <a:ext uri="{FF2B5EF4-FFF2-40B4-BE49-F238E27FC236}">
                <a16:creationId xmlns:a16="http://schemas.microsoft.com/office/drawing/2014/main" id="{CC487F60-F783-07C1-69A1-8A98A01D7CAB}"/>
              </a:ext>
            </a:extLst>
          </p:cNvPr>
          <p:cNvSpPr txBox="1"/>
          <p:nvPr/>
        </p:nvSpPr>
        <p:spPr>
          <a:xfrm>
            <a:off x="-164072" y="1558499"/>
            <a:ext cx="6199414" cy="615553"/>
          </a:xfrm>
          <a:prstGeom prst="rect">
            <a:avLst/>
          </a:prstGeom>
          <a:noFill/>
        </p:spPr>
        <p:txBody>
          <a:bodyPr wrap="square">
            <a:sp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Arial" pitchFamily="34" charset="0"/>
              </a:rPr>
              <a:t>Timeline: Severe AEs</a:t>
            </a:r>
          </a:p>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Arial" pitchFamily="34" charset="0"/>
              </a:rPr>
              <a:t>(n=448)</a:t>
            </a:r>
          </a:p>
        </p:txBody>
      </p:sp>
      <p:pic>
        <p:nvPicPr>
          <p:cNvPr id="26" name="Picture 25">
            <a:extLst>
              <a:ext uri="{FF2B5EF4-FFF2-40B4-BE49-F238E27FC236}">
                <a16:creationId xmlns:a16="http://schemas.microsoft.com/office/drawing/2014/main" id="{6D181F24-6D66-4B59-B2C6-6164A7BEB07D}"/>
              </a:ext>
            </a:extLst>
          </p:cNvPr>
          <p:cNvPicPr>
            <a:picLocks noChangeAspect="1"/>
          </p:cNvPicPr>
          <p:nvPr/>
        </p:nvPicPr>
        <p:blipFill>
          <a:blip r:embed="rId4"/>
          <a:stretch>
            <a:fillRect/>
          </a:stretch>
        </p:blipFill>
        <p:spPr>
          <a:xfrm>
            <a:off x="6587867" y="1990395"/>
            <a:ext cx="5152746" cy="3571865"/>
          </a:xfrm>
          <a:prstGeom prst="rect">
            <a:avLst/>
          </a:prstGeom>
        </p:spPr>
      </p:pic>
      <p:sp>
        <p:nvSpPr>
          <p:cNvPr id="27" name="Down Arrow 7">
            <a:extLst>
              <a:ext uri="{FF2B5EF4-FFF2-40B4-BE49-F238E27FC236}">
                <a16:creationId xmlns:a16="http://schemas.microsoft.com/office/drawing/2014/main" id="{C5810150-5C12-406D-A40E-EBA0BAE4C82B}"/>
              </a:ext>
            </a:extLst>
          </p:cNvPr>
          <p:cNvSpPr/>
          <p:nvPr/>
        </p:nvSpPr>
        <p:spPr>
          <a:xfrm>
            <a:off x="9927014" y="2346671"/>
            <a:ext cx="112779" cy="183518"/>
          </a:xfrm>
          <a:prstGeom prst="downArrow">
            <a:avLst>
              <a:gd name="adj1" fmla="val 50000"/>
              <a:gd name="adj2"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tx1"/>
              </a:solidFill>
              <a:effectLst/>
              <a:uLnTx/>
              <a:uFillTx/>
              <a:latin typeface="Arial"/>
              <a:ea typeface="+mn-ea"/>
              <a:cs typeface="+mn-cs"/>
            </a:endParaRPr>
          </a:p>
        </p:txBody>
      </p:sp>
      <p:sp>
        <p:nvSpPr>
          <p:cNvPr id="28" name="Down Arrow 7">
            <a:extLst>
              <a:ext uri="{FF2B5EF4-FFF2-40B4-BE49-F238E27FC236}">
                <a16:creationId xmlns:a16="http://schemas.microsoft.com/office/drawing/2014/main" id="{59E5A088-5758-49A3-BEA1-DF51E5404DFF}"/>
              </a:ext>
            </a:extLst>
          </p:cNvPr>
          <p:cNvSpPr/>
          <p:nvPr/>
        </p:nvSpPr>
        <p:spPr>
          <a:xfrm>
            <a:off x="11271103" y="2347716"/>
            <a:ext cx="112783" cy="181422"/>
          </a:xfrm>
          <a:prstGeom prst="downArrow">
            <a:avLst>
              <a:gd name="adj1" fmla="val 50000"/>
              <a:gd name="adj2" fmla="val 5000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chemeClr val="tx1"/>
              </a:solidFill>
              <a:effectLst/>
              <a:uLnTx/>
              <a:uFillTx/>
              <a:latin typeface="Arial"/>
              <a:ea typeface="+mn-ea"/>
              <a:cs typeface="+mn-cs"/>
            </a:endParaRPr>
          </a:p>
        </p:txBody>
      </p:sp>
      <p:sp>
        <p:nvSpPr>
          <p:cNvPr id="29" name="TextBox 28">
            <a:extLst>
              <a:ext uri="{FF2B5EF4-FFF2-40B4-BE49-F238E27FC236}">
                <a16:creationId xmlns:a16="http://schemas.microsoft.com/office/drawing/2014/main" id="{46C38EB6-41C1-4A2F-80BF-7E81D1B39A93}"/>
              </a:ext>
            </a:extLst>
          </p:cNvPr>
          <p:cNvSpPr txBox="1"/>
          <p:nvPr/>
        </p:nvSpPr>
        <p:spPr>
          <a:xfrm>
            <a:off x="6169135" y="1290848"/>
            <a:ext cx="6172200"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mn-cs"/>
              </a:rPr>
              <a:t>Melanoma (IIb/</a:t>
            </a:r>
            <a:r>
              <a:rPr kumimoji="0" lang="en-US" sz="1800" b="0" i="0" u="none" strike="noStrike" kern="1200" cap="none" spc="0" normalizeH="0" baseline="0" noProof="0" dirty="0" err="1">
                <a:ln>
                  <a:noFill/>
                </a:ln>
                <a:effectLst/>
                <a:uLnTx/>
                <a:uFillTx/>
                <a:ea typeface="+mn-ea"/>
                <a:cs typeface="+mn-cs"/>
              </a:rPr>
              <a:t>IIc</a:t>
            </a:r>
            <a:r>
              <a:rPr kumimoji="0" lang="en-US" sz="1800" b="0" i="0" u="none" strike="noStrike" kern="1200" cap="none" spc="0" normalizeH="0" baseline="0" noProof="0" dirty="0">
                <a:ln>
                  <a:noFill/>
                </a:ln>
                <a:effectLst/>
                <a:uLnTx/>
                <a:uFillTx/>
                <a:ea typeface="+mn-ea"/>
                <a:cs typeface="+mn-cs"/>
              </a:rPr>
              <a: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mn-ea"/>
                <a:cs typeface="+mn-cs"/>
              </a:rPr>
              <a:t>(n=976)</a:t>
            </a:r>
          </a:p>
        </p:txBody>
      </p:sp>
    </p:spTree>
    <p:extLst>
      <p:ext uri="{BB962C8B-B14F-4D97-AF65-F5344CB8AC3E}">
        <p14:creationId xmlns:p14="http://schemas.microsoft.com/office/powerpoint/2010/main" val="199017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a:extLst>
              <a:ext uri="{FF2B5EF4-FFF2-40B4-BE49-F238E27FC236}">
                <a16:creationId xmlns:a16="http://schemas.microsoft.com/office/drawing/2014/main" id="{981A9080-9314-7BFB-DF38-A407049AFAB1}"/>
              </a:ext>
            </a:extLst>
          </p:cNvPr>
          <p:cNvSpPr>
            <a:spLocks noGrp="1"/>
          </p:cNvSpPr>
          <p:nvPr>
            <p:ph type="ftr" sz="quarter" idx="3"/>
          </p:nvPr>
        </p:nvSpPr>
        <p:spPr>
          <a:xfrm>
            <a:off x="609600" y="6356350"/>
            <a:ext cx="10744199" cy="442131"/>
          </a:xfrm>
        </p:spPr>
        <p:txBody>
          <a:bodyPr/>
          <a:lstStyle/>
          <a:p>
            <a:r>
              <a:rPr lang="en-US" dirty="0"/>
              <a:t>Coens C, et al. </a:t>
            </a:r>
            <a:r>
              <a:rPr lang="en-US" i="1" dirty="0"/>
              <a:t>Lancet Oncol</a:t>
            </a:r>
            <a:r>
              <a:rPr lang="en-US" dirty="0"/>
              <a:t>. 2017;18(3):393-403; Wolchok JD, et al. </a:t>
            </a:r>
            <a:r>
              <a:rPr lang="en-US" i="1" dirty="0"/>
              <a:t>N Engl J Med</a:t>
            </a:r>
            <a:r>
              <a:rPr lang="en-US" dirty="0"/>
              <a:t>. 2017;377(14):1345-1356.</a:t>
            </a:r>
          </a:p>
        </p:txBody>
      </p:sp>
      <p:sp>
        <p:nvSpPr>
          <p:cNvPr id="2" name="Title 1">
            <a:extLst>
              <a:ext uri="{FF2B5EF4-FFF2-40B4-BE49-F238E27FC236}">
                <a16:creationId xmlns:a16="http://schemas.microsoft.com/office/drawing/2014/main" id="{4B57872C-93A4-F34A-DA21-F75ADA62C8A9}"/>
              </a:ext>
            </a:extLst>
          </p:cNvPr>
          <p:cNvSpPr>
            <a:spLocks noGrp="1"/>
          </p:cNvSpPr>
          <p:nvPr>
            <p:ph type="title"/>
          </p:nvPr>
        </p:nvSpPr>
        <p:spPr>
          <a:xfrm>
            <a:off x="609600" y="208994"/>
            <a:ext cx="10744200" cy="1185577"/>
          </a:xfrm>
        </p:spPr>
        <p:txBody>
          <a:bodyPr>
            <a:normAutofit/>
          </a:bodyPr>
          <a:lstStyle/>
          <a:p>
            <a:r>
              <a:rPr lang="en-US" dirty="0" err="1"/>
              <a:t>ir</a:t>
            </a:r>
            <a:r>
              <a:rPr lang="en-US" noProof="0" dirty="0"/>
              <a:t>AEs Impact Quality of Life and Dosing </a:t>
            </a:r>
            <a:endParaRPr lang="en-US"/>
          </a:p>
        </p:txBody>
      </p:sp>
      <p:sp>
        <p:nvSpPr>
          <p:cNvPr id="3" name="Slide Number Placeholder 6">
            <a:extLst>
              <a:ext uri="{FF2B5EF4-FFF2-40B4-BE49-F238E27FC236}">
                <a16:creationId xmlns:a16="http://schemas.microsoft.com/office/drawing/2014/main" id="{86B68580-6AD4-0F15-7685-17605EC6B626}"/>
              </a:ext>
            </a:extLst>
          </p:cNvPr>
          <p:cNvSpPr txBox="1">
            <a:spLocks/>
          </p:cNvSpPr>
          <p:nvPr/>
        </p:nvSpPr>
        <p:spPr>
          <a:xfrm>
            <a:off x="11359789" y="6204497"/>
            <a:ext cx="382129" cy="1846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600" dirty="0">
              <a:latin typeface="Arial"/>
            </a:endParaRPr>
          </a:p>
        </p:txBody>
      </p:sp>
      <p:grpSp>
        <p:nvGrpSpPr>
          <p:cNvPr id="12" name="Group 11">
            <a:extLst>
              <a:ext uri="{FF2B5EF4-FFF2-40B4-BE49-F238E27FC236}">
                <a16:creationId xmlns:a16="http://schemas.microsoft.com/office/drawing/2014/main" id="{D8D9F62E-B85A-1274-C303-9EC045C3D74F}"/>
              </a:ext>
            </a:extLst>
          </p:cNvPr>
          <p:cNvGrpSpPr/>
          <p:nvPr/>
        </p:nvGrpSpPr>
        <p:grpSpPr>
          <a:xfrm>
            <a:off x="0" y="2016253"/>
            <a:ext cx="6834977" cy="3574978"/>
            <a:chOff x="1551363" y="914400"/>
            <a:chExt cx="5902471" cy="3657600"/>
          </a:xfrm>
        </p:grpSpPr>
        <p:pic>
          <p:nvPicPr>
            <p:cNvPr id="13" name="Picture 6">
              <a:extLst>
                <a:ext uri="{FF2B5EF4-FFF2-40B4-BE49-F238E27FC236}">
                  <a16:creationId xmlns:a16="http://schemas.microsoft.com/office/drawing/2014/main" id="{7361BBE4-9F00-35B9-D09E-3A61C322479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51363" y="914400"/>
              <a:ext cx="5902471" cy="3657600"/>
            </a:xfrm>
            <a:prstGeom prst="rect">
              <a:avLst/>
            </a:prstGeom>
            <a:noFill/>
            <a:ln w="9525">
              <a:noFill/>
              <a:miter lim="800000"/>
              <a:headEnd/>
              <a:tailEnd/>
            </a:ln>
          </p:spPr>
        </p:pic>
        <p:sp>
          <p:nvSpPr>
            <p:cNvPr id="14" name="Up Arrow 9">
              <a:extLst>
                <a:ext uri="{FF2B5EF4-FFF2-40B4-BE49-F238E27FC236}">
                  <a16:creationId xmlns:a16="http://schemas.microsoft.com/office/drawing/2014/main" id="{ADF43307-B535-2EA3-C9DF-208BD4B5AB81}"/>
                </a:ext>
              </a:extLst>
            </p:cNvPr>
            <p:cNvSpPr/>
            <p:nvPr/>
          </p:nvSpPr>
          <p:spPr>
            <a:xfrm>
              <a:off x="2038350" y="3667125"/>
              <a:ext cx="57150" cy="228600"/>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orbel"/>
                <a:ea typeface="+mn-ea"/>
                <a:cs typeface="+mn-cs"/>
              </a:endParaRPr>
            </a:p>
          </p:txBody>
        </p:sp>
        <p:sp>
          <p:nvSpPr>
            <p:cNvPr id="15" name="Up Arrow 11">
              <a:extLst>
                <a:ext uri="{FF2B5EF4-FFF2-40B4-BE49-F238E27FC236}">
                  <a16:creationId xmlns:a16="http://schemas.microsoft.com/office/drawing/2014/main" id="{2DB1C680-B281-9A8D-33AF-653CAE6B5073}"/>
                </a:ext>
              </a:extLst>
            </p:cNvPr>
            <p:cNvSpPr/>
            <p:nvPr/>
          </p:nvSpPr>
          <p:spPr>
            <a:xfrm>
              <a:off x="2209800" y="3667125"/>
              <a:ext cx="57150" cy="228600"/>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orbel"/>
                <a:ea typeface="+mn-ea"/>
                <a:cs typeface="+mn-cs"/>
              </a:endParaRPr>
            </a:p>
          </p:txBody>
        </p:sp>
        <p:sp>
          <p:nvSpPr>
            <p:cNvPr id="16" name="Up Arrow 12">
              <a:extLst>
                <a:ext uri="{FF2B5EF4-FFF2-40B4-BE49-F238E27FC236}">
                  <a16:creationId xmlns:a16="http://schemas.microsoft.com/office/drawing/2014/main" id="{B3F4DFF7-3FCB-69E4-6EB5-673B921AE57C}"/>
                </a:ext>
              </a:extLst>
            </p:cNvPr>
            <p:cNvSpPr/>
            <p:nvPr/>
          </p:nvSpPr>
          <p:spPr>
            <a:xfrm>
              <a:off x="2381250" y="3667125"/>
              <a:ext cx="57150" cy="228600"/>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orbel"/>
                <a:ea typeface="+mn-ea"/>
                <a:cs typeface="+mn-cs"/>
              </a:endParaRPr>
            </a:p>
          </p:txBody>
        </p:sp>
        <p:sp>
          <p:nvSpPr>
            <p:cNvPr id="17" name="Up Arrow 13">
              <a:extLst>
                <a:ext uri="{FF2B5EF4-FFF2-40B4-BE49-F238E27FC236}">
                  <a16:creationId xmlns:a16="http://schemas.microsoft.com/office/drawing/2014/main" id="{38BD2685-FB57-B866-6237-39F565D63046}"/>
                </a:ext>
              </a:extLst>
            </p:cNvPr>
            <p:cNvSpPr/>
            <p:nvPr/>
          </p:nvSpPr>
          <p:spPr>
            <a:xfrm>
              <a:off x="2552700" y="3667125"/>
              <a:ext cx="57150" cy="228600"/>
            </a:xfrm>
            <a:prstGeom prs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orbel"/>
                <a:ea typeface="+mn-ea"/>
                <a:cs typeface="+mn-cs"/>
              </a:endParaRPr>
            </a:p>
          </p:txBody>
        </p:sp>
      </p:grpSp>
      <p:sp>
        <p:nvSpPr>
          <p:cNvPr id="18" name="AutoShape 3">
            <a:extLst>
              <a:ext uri="{FF2B5EF4-FFF2-40B4-BE49-F238E27FC236}">
                <a16:creationId xmlns:a16="http://schemas.microsoft.com/office/drawing/2014/main" id="{C1F1BC27-EE3D-7FF8-1D07-E5E925575342}"/>
              </a:ext>
            </a:extLst>
          </p:cNvPr>
          <p:cNvSpPr>
            <a:spLocks noChangeAspect="1" noChangeArrowheads="1" noTextEdit="1"/>
          </p:cNvSpPr>
          <p:nvPr/>
        </p:nvSpPr>
        <p:spPr bwMode="auto">
          <a:xfrm>
            <a:off x="5264151" y="4072468"/>
            <a:ext cx="4504267" cy="278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rbel"/>
              <a:ea typeface="+mn-ea"/>
              <a:cs typeface="+mn-cs"/>
            </a:endParaRPr>
          </a:p>
        </p:txBody>
      </p:sp>
      <p:grpSp>
        <p:nvGrpSpPr>
          <p:cNvPr id="19" name="Group 18">
            <a:extLst>
              <a:ext uri="{FF2B5EF4-FFF2-40B4-BE49-F238E27FC236}">
                <a16:creationId xmlns:a16="http://schemas.microsoft.com/office/drawing/2014/main" id="{73E0D071-9772-5277-2009-0875DDE39B3B}"/>
              </a:ext>
            </a:extLst>
          </p:cNvPr>
          <p:cNvGrpSpPr/>
          <p:nvPr/>
        </p:nvGrpSpPr>
        <p:grpSpPr>
          <a:xfrm>
            <a:off x="6745744" y="2150754"/>
            <a:ext cx="5941919" cy="3631200"/>
            <a:chOff x="5257800" y="1727200"/>
            <a:chExt cx="3672019" cy="2244028"/>
          </a:xfrm>
        </p:grpSpPr>
        <p:sp>
          <p:nvSpPr>
            <p:cNvPr id="20" name="Rectangle 35">
              <a:extLst>
                <a:ext uri="{FF2B5EF4-FFF2-40B4-BE49-F238E27FC236}">
                  <a16:creationId xmlns:a16="http://schemas.microsoft.com/office/drawing/2014/main" id="{FA3A6924-6C63-70D6-D2F9-4C7481F90AE0}"/>
                </a:ext>
              </a:extLst>
            </p:cNvPr>
            <p:cNvSpPr>
              <a:spLocks noChangeArrowheads="1"/>
            </p:cNvSpPr>
            <p:nvPr/>
          </p:nvSpPr>
          <p:spPr bwMode="auto">
            <a:xfrm>
              <a:off x="7152922" y="3717313"/>
              <a:ext cx="1776897" cy="253915"/>
            </a:xfrm>
            <a:prstGeom prst="rect">
              <a:avLst/>
            </a:prstGeom>
            <a:noFill/>
            <a:ln w="9525">
              <a:noFill/>
              <a:miter lim="800000"/>
              <a:headEnd/>
              <a:tailEnd/>
            </a:ln>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orbel"/>
                  <a:ea typeface="+mn-ea"/>
                  <a:cs typeface="+mn-cs"/>
                </a:rPr>
                <a:t>PD-1/L-1 CTLA-4</a:t>
              </a:r>
            </a:p>
          </p:txBody>
        </p:sp>
        <p:pic>
          <p:nvPicPr>
            <p:cNvPr id="21" name="Picture 20">
              <a:extLst>
                <a:ext uri="{FF2B5EF4-FFF2-40B4-BE49-F238E27FC236}">
                  <a16:creationId xmlns:a16="http://schemas.microsoft.com/office/drawing/2014/main" id="{EF49E96D-BDE8-7466-CF11-0E759D506255}"/>
                </a:ext>
              </a:extLst>
            </p:cNvPr>
            <p:cNvPicPr>
              <a:picLocks noChangeAspect="1"/>
            </p:cNvPicPr>
            <p:nvPr/>
          </p:nvPicPr>
          <p:blipFill>
            <a:blip r:embed="rId4"/>
            <a:stretch>
              <a:fillRect/>
            </a:stretch>
          </p:blipFill>
          <p:spPr>
            <a:xfrm>
              <a:off x="5257800" y="1727200"/>
              <a:ext cx="3378200" cy="2089451"/>
            </a:xfrm>
            <a:prstGeom prst="rect">
              <a:avLst/>
            </a:prstGeom>
          </p:spPr>
        </p:pic>
      </p:grpSp>
      <p:sp>
        <p:nvSpPr>
          <p:cNvPr id="23" name="TextBox 22">
            <a:extLst>
              <a:ext uri="{FF2B5EF4-FFF2-40B4-BE49-F238E27FC236}">
                <a16:creationId xmlns:a16="http://schemas.microsoft.com/office/drawing/2014/main" id="{C439DFFE-614E-F0E9-B17A-FFA57323929C}"/>
              </a:ext>
            </a:extLst>
          </p:cNvPr>
          <p:cNvSpPr txBox="1"/>
          <p:nvPr/>
        </p:nvSpPr>
        <p:spPr>
          <a:xfrm>
            <a:off x="331388" y="1411916"/>
            <a:ext cx="6172200" cy="64633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mn-cs"/>
              </a:rPr>
              <a:t>Impact on Quality of Life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mn-cs"/>
              </a:rPr>
              <a:t>(n=951)</a:t>
            </a:r>
          </a:p>
        </p:txBody>
      </p:sp>
      <p:sp>
        <p:nvSpPr>
          <p:cNvPr id="24" name="TextBox 23">
            <a:extLst>
              <a:ext uri="{FF2B5EF4-FFF2-40B4-BE49-F238E27FC236}">
                <a16:creationId xmlns:a16="http://schemas.microsoft.com/office/drawing/2014/main" id="{426CF9EA-8C7F-9A17-8EBF-B0F8A127BFF9}"/>
              </a:ext>
            </a:extLst>
          </p:cNvPr>
          <p:cNvSpPr txBox="1"/>
          <p:nvPr/>
        </p:nvSpPr>
        <p:spPr>
          <a:xfrm>
            <a:off x="6516312" y="1411916"/>
            <a:ext cx="6183084" cy="64633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mn-cs"/>
              </a:rPr>
              <a:t>Impact on Dose Intensity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ea typeface="+mn-ea"/>
                <a:cs typeface="+mn-cs"/>
              </a:rPr>
              <a:t>(n=945)</a:t>
            </a:r>
          </a:p>
        </p:txBody>
      </p:sp>
      <p:sp>
        <p:nvSpPr>
          <p:cNvPr id="25" name="TextBox 24">
            <a:extLst>
              <a:ext uri="{FF2B5EF4-FFF2-40B4-BE49-F238E27FC236}">
                <a16:creationId xmlns:a16="http://schemas.microsoft.com/office/drawing/2014/main" id="{7E2909DF-CF4C-4B1F-9C4F-C2D8E6F0DEE7}"/>
              </a:ext>
            </a:extLst>
          </p:cNvPr>
          <p:cNvSpPr txBox="1"/>
          <p:nvPr/>
        </p:nvSpPr>
        <p:spPr>
          <a:xfrm>
            <a:off x="8489420" y="5323342"/>
            <a:ext cx="2231401" cy="369332"/>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orbel"/>
                <a:ea typeface="+mn-ea"/>
                <a:cs typeface="+mn-cs"/>
              </a:rPr>
              <a:t>CTLA-4</a:t>
            </a:r>
          </a:p>
        </p:txBody>
      </p:sp>
      <p:sp>
        <p:nvSpPr>
          <p:cNvPr id="27" name="TextBox 26">
            <a:extLst>
              <a:ext uri="{FF2B5EF4-FFF2-40B4-BE49-F238E27FC236}">
                <a16:creationId xmlns:a16="http://schemas.microsoft.com/office/drawing/2014/main" id="{E06380DC-FA01-1BBD-3595-D6DAB8F2044C}"/>
              </a:ext>
            </a:extLst>
          </p:cNvPr>
          <p:cNvSpPr txBox="1"/>
          <p:nvPr/>
        </p:nvSpPr>
        <p:spPr>
          <a:xfrm>
            <a:off x="7369144" y="2377383"/>
            <a:ext cx="1418979" cy="666977"/>
          </a:xfrm>
          <a:prstGeom prst="rect">
            <a:avLst/>
          </a:prstGeom>
          <a:solidFill>
            <a:schemeClr val="bg1"/>
          </a:solidFill>
          <a:ln>
            <a:solidFill>
              <a:schemeClr val="accent5">
                <a:lumMod val="60000"/>
                <a:lumOff val="40000"/>
              </a:schemeClr>
            </a:solidFill>
          </a:ln>
        </p:spPr>
        <p:txBody>
          <a:bodyPr wrap="none" rtlCol="0">
            <a:spAutoFit/>
          </a:bodyPr>
          <a:lstStyle/>
          <a:p>
            <a:pPr defTabSz="1219110"/>
            <a:r>
              <a:rPr lang="en-US" sz="1867" b="1" dirty="0">
                <a:solidFill>
                  <a:srgbClr val="0070C0"/>
                </a:solidFill>
                <a:latin typeface="Corbel"/>
              </a:rPr>
              <a:t>Interrupt</a:t>
            </a:r>
          </a:p>
          <a:p>
            <a:pPr defTabSz="1219110"/>
            <a:r>
              <a:rPr lang="en-US" sz="1867" b="1" dirty="0">
                <a:solidFill>
                  <a:srgbClr val="FF9900"/>
                </a:solidFill>
                <a:latin typeface="Corbel"/>
              </a:rPr>
              <a:t>Discontinue</a:t>
            </a:r>
          </a:p>
        </p:txBody>
      </p:sp>
      <p:sp>
        <p:nvSpPr>
          <p:cNvPr id="9" name="Rectangle 8">
            <a:extLst>
              <a:ext uri="{FF2B5EF4-FFF2-40B4-BE49-F238E27FC236}">
                <a16:creationId xmlns:a16="http://schemas.microsoft.com/office/drawing/2014/main" id="{F229EF9B-2395-498A-87FD-DA9B9E99ED32}"/>
              </a:ext>
            </a:extLst>
          </p:cNvPr>
          <p:cNvSpPr/>
          <p:nvPr/>
        </p:nvSpPr>
        <p:spPr>
          <a:xfrm>
            <a:off x="5980423" y="3244334"/>
            <a:ext cx="231154" cy="369332"/>
          </a:xfrm>
          <a:prstGeom prst="rect">
            <a:avLst/>
          </a:prstGeom>
        </p:spPr>
        <p:txBody>
          <a:bodyPr wrap="none">
            <a:spAutoFit/>
          </a:bodyPr>
          <a:lstStyle/>
          <a:p>
            <a:r>
              <a:rPr lang="en-US" dirty="0"/>
              <a:t> </a:t>
            </a:r>
          </a:p>
        </p:txBody>
      </p:sp>
      <p:sp>
        <p:nvSpPr>
          <p:cNvPr id="22" name="Rectangle 21">
            <a:extLst>
              <a:ext uri="{FF2B5EF4-FFF2-40B4-BE49-F238E27FC236}">
                <a16:creationId xmlns:a16="http://schemas.microsoft.com/office/drawing/2014/main" id="{194D0F52-B9C9-47CF-B4CC-98CB6C57D34F}"/>
              </a:ext>
            </a:extLst>
          </p:cNvPr>
          <p:cNvSpPr/>
          <p:nvPr/>
        </p:nvSpPr>
        <p:spPr>
          <a:xfrm>
            <a:off x="5980423" y="3244334"/>
            <a:ext cx="23115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54641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929644-73CD-43A7-839D-AD9301D444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521" y="1242315"/>
            <a:ext cx="4436220" cy="1518952"/>
          </a:xfrm>
          <a:prstGeom prst="rect">
            <a:avLst/>
          </a:prstGeom>
        </p:spPr>
      </p:pic>
      <p:pic>
        <p:nvPicPr>
          <p:cNvPr id="5" name="Picture 4">
            <a:extLst>
              <a:ext uri="{FF2B5EF4-FFF2-40B4-BE49-F238E27FC236}">
                <a16:creationId xmlns:a16="http://schemas.microsoft.com/office/drawing/2014/main" id="{6EADDD16-B4C9-4A7D-B9A9-B476581717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7221" y="3986429"/>
            <a:ext cx="3556247" cy="2642616"/>
          </a:xfrm>
          <a:prstGeom prst="rect">
            <a:avLst/>
          </a:prstGeom>
        </p:spPr>
      </p:pic>
      <p:pic>
        <p:nvPicPr>
          <p:cNvPr id="6" name="Picture 5">
            <a:extLst>
              <a:ext uri="{FF2B5EF4-FFF2-40B4-BE49-F238E27FC236}">
                <a16:creationId xmlns:a16="http://schemas.microsoft.com/office/drawing/2014/main" id="{9B3A790B-2D56-4908-B674-F0F4B5F17F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1118" y="1106335"/>
            <a:ext cx="4191000" cy="1786744"/>
          </a:xfrm>
          <a:prstGeom prst="rect">
            <a:avLst/>
          </a:prstGeom>
        </p:spPr>
      </p:pic>
      <p:sp>
        <p:nvSpPr>
          <p:cNvPr id="8" name="Callout: Quad Arrow 18">
            <a:extLst>
              <a:ext uri="{FF2B5EF4-FFF2-40B4-BE49-F238E27FC236}">
                <a16:creationId xmlns:a16="http://schemas.microsoft.com/office/drawing/2014/main" id="{19786249-08E4-4DE6-BAAF-FB795BEE6D06}"/>
              </a:ext>
            </a:extLst>
          </p:cNvPr>
          <p:cNvSpPr/>
          <p:nvPr/>
        </p:nvSpPr>
        <p:spPr>
          <a:xfrm>
            <a:off x="3624964" y="2604656"/>
            <a:ext cx="4491131" cy="1693508"/>
          </a:xfrm>
          <a:prstGeom prst="quadArrow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b="1" dirty="0">
                <a:solidFill>
                  <a:prstClr val="white"/>
                </a:solidFill>
              </a:rPr>
              <a:t>Corticosteroids/</a:t>
            </a:r>
          </a:p>
          <a:p>
            <a:pPr algn="ctr"/>
            <a:r>
              <a:rPr lang="en-US" b="1" dirty="0">
                <a:solidFill>
                  <a:prstClr val="white"/>
                </a:solidFill>
              </a:rPr>
              <a:t>Dosing</a:t>
            </a:r>
          </a:p>
        </p:txBody>
      </p:sp>
      <p:sp>
        <p:nvSpPr>
          <p:cNvPr id="9" name="Rectangle 8">
            <a:extLst>
              <a:ext uri="{FF2B5EF4-FFF2-40B4-BE49-F238E27FC236}">
                <a16:creationId xmlns:a16="http://schemas.microsoft.com/office/drawing/2014/main" id="{D558C944-62F7-4284-BD19-2429727FB3D3}"/>
              </a:ext>
            </a:extLst>
          </p:cNvPr>
          <p:cNvSpPr/>
          <p:nvPr/>
        </p:nvSpPr>
        <p:spPr>
          <a:xfrm>
            <a:off x="1112521" y="1153648"/>
            <a:ext cx="4368690" cy="1786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10" name="Rectangle 9">
            <a:extLst>
              <a:ext uri="{FF2B5EF4-FFF2-40B4-BE49-F238E27FC236}">
                <a16:creationId xmlns:a16="http://schemas.microsoft.com/office/drawing/2014/main" id="{AE5E4007-AF89-4032-9D3E-B4B63623DD5E}"/>
              </a:ext>
            </a:extLst>
          </p:cNvPr>
          <p:cNvSpPr/>
          <p:nvPr/>
        </p:nvSpPr>
        <p:spPr>
          <a:xfrm>
            <a:off x="6241118" y="1153648"/>
            <a:ext cx="4151060" cy="1786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grpSp>
        <p:nvGrpSpPr>
          <p:cNvPr id="2" name="Group 12"/>
          <p:cNvGrpSpPr/>
          <p:nvPr/>
        </p:nvGrpSpPr>
        <p:grpSpPr>
          <a:xfrm>
            <a:off x="6241118" y="4298164"/>
            <a:ext cx="4368690" cy="2037452"/>
            <a:chOff x="4394310" y="4058548"/>
            <a:chExt cx="4368690" cy="2037452"/>
          </a:xfrm>
        </p:grpSpPr>
        <p:pic>
          <p:nvPicPr>
            <p:cNvPr id="7" name="Picture 6">
              <a:extLst>
                <a:ext uri="{FF2B5EF4-FFF2-40B4-BE49-F238E27FC236}">
                  <a16:creationId xmlns:a16="http://schemas.microsoft.com/office/drawing/2014/main" id="{C3B2ECD8-0AA7-46FD-BDA5-8C460859AE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4114800"/>
              <a:ext cx="4012076" cy="1818301"/>
            </a:xfrm>
            <a:prstGeom prst="rect">
              <a:avLst/>
            </a:prstGeom>
          </p:spPr>
        </p:pic>
        <p:sp>
          <p:nvSpPr>
            <p:cNvPr id="11" name="Rectangle 10">
              <a:extLst>
                <a:ext uri="{FF2B5EF4-FFF2-40B4-BE49-F238E27FC236}">
                  <a16:creationId xmlns:a16="http://schemas.microsoft.com/office/drawing/2014/main" id="{E4E5A734-D884-415B-A8E0-EBE12A4F3F86}"/>
                </a:ext>
              </a:extLst>
            </p:cNvPr>
            <p:cNvSpPr/>
            <p:nvPr/>
          </p:nvSpPr>
          <p:spPr>
            <a:xfrm>
              <a:off x="4394310" y="4058548"/>
              <a:ext cx="4368690" cy="2037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grpSp>
      <p:sp>
        <p:nvSpPr>
          <p:cNvPr id="12" name="Rectangle 11">
            <a:extLst>
              <a:ext uri="{FF2B5EF4-FFF2-40B4-BE49-F238E27FC236}">
                <a16:creationId xmlns:a16="http://schemas.microsoft.com/office/drawing/2014/main" id="{6D2E3CBC-D275-4099-8F1C-2D40DA827B63}"/>
              </a:ext>
            </a:extLst>
          </p:cNvPr>
          <p:cNvSpPr/>
          <p:nvPr/>
        </p:nvSpPr>
        <p:spPr>
          <a:xfrm>
            <a:off x="1691718" y="3894015"/>
            <a:ext cx="3733800" cy="2822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endParaRPr lang="en-US" dirty="0" err="1">
              <a:solidFill>
                <a:prstClr val="white"/>
              </a:solidFill>
            </a:endParaRPr>
          </a:p>
        </p:txBody>
      </p:sp>
      <p:sp>
        <p:nvSpPr>
          <p:cNvPr id="18" name="Title 17">
            <a:extLst>
              <a:ext uri="{FF2B5EF4-FFF2-40B4-BE49-F238E27FC236}">
                <a16:creationId xmlns:a16="http://schemas.microsoft.com/office/drawing/2014/main" id="{2192D5BB-9437-3D60-9D45-070DE01149E1}"/>
              </a:ext>
            </a:extLst>
          </p:cNvPr>
          <p:cNvSpPr>
            <a:spLocks noGrp="1"/>
          </p:cNvSpPr>
          <p:nvPr>
            <p:ph type="title"/>
          </p:nvPr>
        </p:nvSpPr>
        <p:spPr>
          <a:xfrm>
            <a:off x="609600" y="199505"/>
            <a:ext cx="10744200" cy="1185577"/>
          </a:xfrm>
        </p:spPr>
        <p:txBody>
          <a:bodyPr/>
          <a:lstStyle/>
          <a:p>
            <a:r>
              <a:rPr lang="en-US" noProof="0" dirty="0"/>
              <a:t>Guidelines for the Management of </a:t>
            </a:r>
            <a:r>
              <a:rPr lang="en-US" dirty="0" err="1"/>
              <a:t>ir</a:t>
            </a:r>
            <a:r>
              <a:rPr lang="en-US" noProof="0" dirty="0"/>
              <a:t>AEs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F8A42F-0AE0-4790-8531-D8ED1CB56C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0988" y="2362200"/>
            <a:ext cx="4986675" cy="2595690"/>
          </a:xfrm>
          <a:prstGeom prst="rect">
            <a:avLst/>
          </a:prstGeom>
          <a:ln>
            <a:noFill/>
          </a:ln>
        </p:spPr>
      </p:pic>
      <p:sp>
        <p:nvSpPr>
          <p:cNvPr id="8" name="TextBox 7">
            <a:extLst>
              <a:ext uri="{FF2B5EF4-FFF2-40B4-BE49-F238E27FC236}">
                <a16:creationId xmlns:a16="http://schemas.microsoft.com/office/drawing/2014/main" id="{F7332C85-6892-4ECE-9B69-9F2FF297B438}"/>
              </a:ext>
            </a:extLst>
          </p:cNvPr>
          <p:cNvSpPr txBox="1">
            <a:spLocks noChangeArrowheads="1"/>
          </p:cNvSpPr>
          <p:nvPr/>
        </p:nvSpPr>
        <p:spPr bwMode="auto">
          <a:xfrm>
            <a:off x="7395067" y="1676400"/>
            <a:ext cx="2583443" cy="523220"/>
          </a:xfrm>
          <a:prstGeom prst="rect">
            <a:avLst/>
          </a:prstGeom>
          <a:solidFill>
            <a:schemeClr val="bg1"/>
          </a:solidFill>
          <a:ln w="9525">
            <a:noFill/>
            <a:miter lim="800000"/>
            <a:headEnd/>
            <a:tailEnd/>
          </a:ln>
        </p:spPr>
        <p:txBody>
          <a:bodyPr wrap="square">
            <a:spAutoFit/>
          </a:bodyPr>
          <a:lstStyle/>
          <a:p>
            <a:pPr algn="ctr">
              <a:defRPr/>
            </a:pPr>
            <a:r>
              <a:rPr lang="en-US" sz="1400" b="1" dirty="0">
                <a:cs typeface="Arial" pitchFamily="34" charset="0"/>
              </a:rPr>
              <a:t>PD-L1</a:t>
            </a:r>
          </a:p>
          <a:p>
            <a:pPr algn="ctr">
              <a:defRPr/>
            </a:pPr>
            <a:r>
              <a:rPr lang="en-US" sz="1400" b="1" dirty="0">
                <a:cs typeface="Arial" pitchFamily="34" charset="0"/>
              </a:rPr>
              <a:t>(n=38)</a:t>
            </a:r>
          </a:p>
        </p:txBody>
      </p:sp>
      <p:pic>
        <p:nvPicPr>
          <p:cNvPr id="39937" name="Picture 1"/>
          <p:cNvPicPr>
            <a:picLocks noChangeAspect="1" noChangeArrowheads="1"/>
          </p:cNvPicPr>
          <p:nvPr/>
        </p:nvPicPr>
        <p:blipFill>
          <a:blip r:embed="rId3" cstate="print"/>
          <a:srcRect/>
          <a:stretch>
            <a:fillRect/>
          </a:stretch>
        </p:blipFill>
        <p:spPr bwMode="auto">
          <a:xfrm>
            <a:off x="1071755" y="2362205"/>
            <a:ext cx="4751553" cy="2543175"/>
          </a:xfrm>
          <a:prstGeom prst="rect">
            <a:avLst/>
          </a:prstGeom>
          <a:noFill/>
          <a:ln w="9525">
            <a:noFill/>
            <a:miter lim="800000"/>
            <a:headEnd/>
            <a:tailEnd/>
          </a:ln>
        </p:spPr>
      </p:pic>
      <p:sp>
        <p:nvSpPr>
          <p:cNvPr id="13" name="Rectangle 12"/>
          <p:cNvSpPr/>
          <p:nvPr/>
        </p:nvSpPr>
        <p:spPr>
          <a:xfrm>
            <a:off x="1071716" y="2362200"/>
            <a:ext cx="4724400" cy="2590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a:extLst>
              <a:ext uri="{FF2B5EF4-FFF2-40B4-BE49-F238E27FC236}">
                <a16:creationId xmlns:a16="http://schemas.microsoft.com/office/drawing/2014/main" id="{F7332C85-6892-4ECE-9B69-9F2FF297B438}"/>
              </a:ext>
            </a:extLst>
          </p:cNvPr>
          <p:cNvSpPr txBox="1">
            <a:spLocks noChangeArrowheads="1"/>
          </p:cNvSpPr>
          <p:nvPr/>
        </p:nvSpPr>
        <p:spPr bwMode="auto">
          <a:xfrm>
            <a:off x="2292750" y="1683026"/>
            <a:ext cx="2282332" cy="523220"/>
          </a:xfrm>
          <a:prstGeom prst="rect">
            <a:avLst/>
          </a:prstGeom>
          <a:solidFill>
            <a:schemeClr val="bg1"/>
          </a:solidFill>
          <a:ln w="9525">
            <a:noFill/>
            <a:miter lim="800000"/>
            <a:headEnd/>
            <a:tailEnd/>
          </a:ln>
        </p:spPr>
        <p:txBody>
          <a:bodyPr wrap="square">
            <a:spAutoFit/>
          </a:bodyPr>
          <a:lstStyle/>
          <a:p>
            <a:pPr algn="ctr">
              <a:defRPr/>
            </a:pPr>
            <a:r>
              <a:rPr lang="en-US" sz="1400" b="1" dirty="0">
                <a:cs typeface="Arial" pitchFamily="34" charset="0"/>
              </a:rPr>
              <a:t>PD-1/L1 ± CTLA-4</a:t>
            </a:r>
          </a:p>
          <a:p>
            <a:pPr algn="ctr">
              <a:defRPr/>
            </a:pPr>
            <a:r>
              <a:rPr lang="en-US" sz="1400" b="1" dirty="0">
                <a:cs typeface="Arial" pitchFamily="34" charset="0"/>
              </a:rPr>
              <a:t>(n=482)</a:t>
            </a:r>
          </a:p>
        </p:txBody>
      </p:sp>
      <p:sp>
        <p:nvSpPr>
          <p:cNvPr id="16" name="Left Brace 15"/>
          <p:cNvSpPr/>
          <p:nvPr/>
        </p:nvSpPr>
        <p:spPr>
          <a:xfrm>
            <a:off x="4729316" y="4495800"/>
            <a:ext cx="258760" cy="364166"/>
          </a:xfrm>
          <a:prstGeom prst="leftBrace">
            <a:avLst>
              <a:gd name="adj1" fmla="val 12500"/>
              <a:gd name="adj2" fmla="val 48611"/>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17" name="Left Brace 16"/>
          <p:cNvSpPr/>
          <p:nvPr/>
        </p:nvSpPr>
        <p:spPr>
          <a:xfrm>
            <a:off x="4729316" y="3352800"/>
            <a:ext cx="258760" cy="364166"/>
          </a:xfrm>
          <a:prstGeom prst="leftBrace">
            <a:avLst>
              <a:gd name="adj1" fmla="val 12500"/>
              <a:gd name="adj2" fmla="val 48611"/>
            </a:avLst>
          </a:prstGeom>
          <a:ln w="508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
        <p:nvSpPr>
          <p:cNvPr id="2" name="Title 1">
            <a:extLst>
              <a:ext uri="{FF2B5EF4-FFF2-40B4-BE49-F238E27FC236}">
                <a16:creationId xmlns:a16="http://schemas.microsoft.com/office/drawing/2014/main" id="{5B5B5341-E2AF-6AD9-A902-73A0CF4889D7}"/>
              </a:ext>
            </a:extLst>
          </p:cNvPr>
          <p:cNvSpPr>
            <a:spLocks noGrp="1"/>
          </p:cNvSpPr>
          <p:nvPr>
            <p:ph type="title"/>
          </p:nvPr>
        </p:nvSpPr>
        <p:spPr>
          <a:xfrm>
            <a:off x="609600" y="199505"/>
            <a:ext cx="10744200" cy="1185577"/>
          </a:xfrm>
        </p:spPr>
        <p:txBody>
          <a:bodyPr/>
          <a:lstStyle/>
          <a:p>
            <a:r>
              <a:rPr lang="en-US" noProof="0" dirty="0"/>
              <a:t>Treatment Outcomes of </a:t>
            </a:r>
            <a:r>
              <a:rPr lang="en-US" dirty="0" err="1"/>
              <a:t>ir</a:t>
            </a:r>
            <a:r>
              <a:rPr lang="en-US" noProof="0" dirty="0"/>
              <a:t>AEs</a:t>
            </a:r>
            <a:endParaRPr lang="en-US"/>
          </a:p>
        </p:txBody>
      </p:sp>
      <p:sp>
        <p:nvSpPr>
          <p:cNvPr id="6" name="Footer Placeholder 5">
            <a:extLst>
              <a:ext uri="{FF2B5EF4-FFF2-40B4-BE49-F238E27FC236}">
                <a16:creationId xmlns:a16="http://schemas.microsoft.com/office/drawing/2014/main" id="{07B6DAFF-B501-72BA-2300-E6DBBC55DFCF}"/>
              </a:ext>
            </a:extLst>
          </p:cNvPr>
          <p:cNvSpPr>
            <a:spLocks noGrp="1"/>
          </p:cNvSpPr>
          <p:nvPr>
            <p:ph type="ftr" sz="quarter" idx="3"/>
          </p:nvPr>
        </p:nvSpPr>
        <p:spPr/>
        <p:txBody>
          <a:bodyPr/>
          <a:lstStyle/>
          <a:p>
            <a:r>
              <a:rPr lang="en-US"/>
              <a:t>Phillips GS, et al</a:t>
            </a:r>
            <a:r>
              <a:rPr lang="en-US" i="1"/>
              <a:t>. J Clin Oncol</a:t>
            </a:r>
            <a:r>
              <a:rPr lang="en-US"/>
              <a:t>. 2019;37(30):2746-2758; Santini FC, et al</a:t>
            </a:r>
            <a:r>
              <a:rPr lang="en-US" i="1"/>
              <a:t>. Cancer Immunol Res</a:t>
            </a:r>
            <a:r>
              <a:rPr lang="en-US"/>
              <a:t>. 2018;6(9):1093-1099.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6F6E4D-7CCF-4933-A96B-AF4E14FA32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26" t="7619" r="1826"/>
          <a:stretch/>
        </p:blipFill>
        <p:spPr>
          <a:xfrm>
            <a:off x="6340170" y="2164751"/>
            <a:ext cx="5560463" cy="3807543"/>
          </a:xfrm>
          <a:prstGeom prst="rect">
            <a:avLst/>
          </a:prstGeom>
        </p:spPr>
      </p:pic>
      <p:pic>
        <p:nvPicPr>
          <p:cNvPr id="6" name="Picture 5">
            <a:extLst>
              <a:ext uri="{FF2B5EF4-FFF2-40B4-BE49-F238E27FC236}">
                <a16:creationId xmlns:a16="http://schemas.microsoft.com/office/drawing/2014/main" id="{6656B237-C8A5-4940-A3CA-4946E281BC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727"/>
          <a:stretch/>
        </p:blipFill>
        <p:spPr>
          <a:xfrm>
            <a:off x="291368" y="2285998"/>
            <a:ext cx="5560464" cy="3731343"/>
          </a:xfrm>
          <a:prstGeom prst="rect">
            <a:avLst/>
          </a:prstGeom>
        </p:spPr>
      </p:pic>
      <p:sp>
        <p:nvSpPr>
          <p:cNvPr id="9" name="TextBox 8">
            <a:extLst>
              <a:ext uri="{FF2B5EF4-FFF2-40B4-BE49-F238E27FC236}">
                <a16:creationId xmlns:a16="http://schemas.microsoft.com/office/drawing/2014/main" id="{0E045365-373F-4283-8FF2-36E4619930C2}"/>
              </a:ext>
            </a:extLst>
          </p:cNvPr>
          <p:cNvSpPr txBox="1">
            <a:spLocks noChangeArrowheads="1"/>
          </p:cNvSpPr>
          <p:nvPr/>
        </p:nvSpPr>
        <p:spPr bwMode="auto">
          <a:xfrm>
            <a:off x="2374523" y="1384300"/>
            <a:ext cx="1565628" cy="738664"/>
          </a:xfrm>
          <a:prstGeom prst="rect">
            <a:avLst/>
          </a:prstGeom>
          <a:solidFill>
            <a:schemeClr val="bg1"/>
          </a:solidFill>
          <a:ln w="9525">
            <a:solidFill>
              <a:schemeClr val="tx1"/>
            </a:solidFill>
            <a:miter lim="800000"/>
            <a:headEnd/>
            <a:tailEnd/>
          </a:ln>
        </p:spPr>
        <p:txBody>
          <a:bodyPr wrap="square">
            <a:spAutoFit/>
          </a:bodyPr>
          <a:lstStyle/>
          <a:p>
            <a:pPr algn="ctr">
              <a:defRPr/>
            </a:pPr>
            <a:r>
              <a:rPr lang="en-US" sz="1400" b="1" dirty="0">
                <a:cs typeface="Arial" pitchFamily="34" charset="0"/>
              </a:rPr>
              <a:t>CTLA-4 </a:t>
            </a:r>
            <a:r>
              <a:rPr lang="en-US" sz="1400" b="1" dirty="0" err="1">
                <a:cs typeface="Arial" pitchFamily="34" charset="0"/>
              </a:rPr>
              <a:t>Hypophysitis</a:t>
            </a:r>
            <a:endParaRPr lang="en-US" sz="1400" b="1" dirty="0">
              <a:cs typeface="Arial" pitchFamily="34" charset="0"/>
            </a:endParaRPr>
          </a:p>
          <a:p>
            <a:pPr algn="ctr">
              <a:defRPr/>
            </a:pPr>
            <a:r>
              <a:rPr lang="en-US" sz="1400" b="1" dirty="0">
                <a:cs typeface="Arial" pitchFamily="34" charset="0"/>
              </a:rPr>
              <a:t>(n=98)</a:t>
            </a:r>
          </a:p>
        </p:txBody>
      </p:sp>
      <p:sp>
        <p:nvSpPr>
          <p:cNvPr id="10" name="TextBox 9">
            <a:extLst>
              <a:ext uri="{FF2B5EF4-FFF2-40B4-BE49-F238E27FC236}">
                <a16:creationId xmlns:a16="http://schemas.microsoft.com/office/drawing/2014/main" id="{061661A6-84BC-4862-9139-517E16125B28}"/>
              </a:ext>
            </a:extLst>
          </p:cNvPr>
          <p:cNvSpPr txBox="1">
            <a:spLocks noChangeArrowheads="1"/>
          </p:cNvSpPr>
          <p:nvPr/>
        </p:nvSpPr>
        <p:spPr bwMode="auto">
          <a:xfrm>
            <a:off x="8416412" y="1447800"/>
            <a:ext cx="1291712" cy="523220"/>
          </a:xfrm>
          <a:prstGeom prst="rect">
            <a:avLst/>
          </a:prstGeom>
          <a:solidFill>
            <a:schemeClr val="bg1"/>
          </a:solidFill>
          <a:ln w="9525">
            <a:solidFill>
              <a:schemeClr val="tx1"/>
            </a:solidFill>
            <a:miter lim="800000"/>
            <a:headEnd/>
            <a:tailEnd/>
          </a:ln>
        </p:spPr>
        <p:txBody>
          <a:bodyPr wrap="square">
            <a:spAutoFit/>
          </a:bodyPr>
          <a:lstStyle/>
          <a:p>
            <a:pPr algn="ctr">
              <a:defRPr/>
            </a:pPr>
            <a:r>
              <a:rPr lang="en-US" sz="1400" b="1" dirty="0">
                <a:cs typeface="Arial" pitchFamily="34" charset="0"/>
              </a:rPr>
              <a:t>PD-(L)1</a:t>
            </a:r>
          </a:p>
          <a:p>
            <a:pPr algn="ctr">
              <a:defRPr/>
            </a:pPr>
            <a:r>
              <a:rPr lang="en-US" sz="1400" b="1" dirty="0">
                <a:cs typeface="Arial" pitchFamily="34" charset="0"/>
              </a:rPr>
              <a:t>(n=640)</a:t>
            </a:r>
          </a:p>
        </p:txBody>
      </p:sp>
      <p:sp>
        <p:nvSpPr>
          <p:cNvPr id="13" name="Rectangle 12"/>
          <p:cNvSpPr/>
          <p:nvPr/>
        </p:nvSpPr>
        <p:spPr>
          <a:xfrm>
            <a:off x="152401" y="5639397"/>
            <a:ext cx="1371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D90D7-CA23-2BAF-6F66-6E2D98AB52B0}"/>
              </a:ext>
            </a:extLst>
          </p:cNvPr>
          <p:cNvSpPr>
            <a:spLocks noGrp="1"/>
          </p:cNvSpPr>
          <p:nvPr>
            <p:ph type="title"/>
          </p:nvPr>
        </p:nvSpPr>
        <p:spPr>
          <a:xfrm>
            <a:off x="609600" y="199505"/>
            <a:ext cx="10744200" cy="1185577"/>
          </a:xfrm>
        </p:spPr>
        <p:txBody>
          <a:bodyPr/>
          <a:lstStyle/>
          <a:p>
            <a:r>
              <a:rPr lang="en-US" noProof="0" dirty="0"/>
              <a:t>Corticosteroids May Affect IO Efficacy</a:t>
            </a:r>
            <a:endParaRPr lang="en-US"/>
          </a:p>
        </p:txBody>
      </p:sp>
      <p:sp>
        <p:nvSpPr>
          <p:cNvPr id="7" name="Footer Placeholder 6">
            <a:extLst>
              <a:ext uri="{FF2B5EF4-FFF2-40B4-BE49-F238E27FC236}">
                <a16:creationId xmlns:a16="http://schemas.microsoft.com/office/drawing/2014/main" id="{5D26657C-D251-DF90-E801-A1C9458525D9}"/>
              </a:ext>
            </a:extLst>
          </p:cNvPr>
          <p:cNvSpPr>
            <a:spLocks noGrp="1"/>
          </p:cNvSpPr>
          <p:nvPr>
            <p:ph type="ftr" sz="quarter" idx="3"/>
          </p:nvPr>
        </p:nvSpPr>
        <p:spPr>
          <a:xfrm>
            <a:off x="609600" y="6356350"/>
            <a:ext cx="10744199" cy="442131"/>
          </a:xfrm>
        </p:spPr>
        <p:txBody>
          <a:bodyPr/>
          <a:lstStyle/>
          <a:p>
            <a:r>
              <a:rPr lang="en-US"/>
              <a:t>Faje AT, et al. </a:t>
            </a:r>
            <a:r>
              <a:rPr lang="en-US" i="1"/>
              <a:t>Cancer</a:t>
            </a:r>
            <a:r>
              <a:rPr lang="en-US"/>
              <a:t>. 2018;124(18):3706-3714; Arbour KC, et al. </a:t>
            </a:r>
            <a:r>
              <a:rPr lang="en-US" i="1"/>
              <a:t>J Clin Oncol</a:t>
            </a:r>
            <a:r>
              <a:rPr lang="en-US"/>
              <a:t>. 2018;36(28):2872-2878.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AAD">
  <a:themeElements>
    <a:clrScheme name="Custom 1">
      <a:dk1>
        <a:srgbClr val="000000"/>
      </a:dk1>
      <a:lt1>
        <a:srgbClr val="FFFFFF"/>
      </a:lt1>
      <a:dk2>
        <a:srgbClr val="004871"/>
      </a:dk2>
      <a:lt2>
        <a:srgbClr val="0078BF"/>
      </a:lt2>
      <a:accent1>
        <a:srgbClr val="0078BF"/>
      </a:accent1>
      <a:accent2>
        <a:srgbClr val="004871"/>
      </a:accent2>
      <a:accent3>
        <a:srgbClr val="96C93E"/>
      </a:accent3>
      <a:accent4>
        <a:srgbClr val="8E1B61"/>
      </a:accent4>
      <a:accent5>
        <a:srgbClr val="F89728"/>
      </a:accent5>
      <a:accent6>
        <a:srgbClr val="FFFFFF"/>
      </a:accent6>
      <a:hlink>
        <a:srgbClr val="0078BF"/>
      </a:hlink>
      <a:folHlink>
        <a:srgbClr val="F89728"/>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D" id="{84CAF6FA-78B0-1142-A7C4-39ABEA7AA1A8}" vid="{2127F792-47A3-F44F-BDFB-B98F2B67B603}"/>
    </a:ext>
  </a:extLst>
</a:theme>
</file>

<file path=ppt/theme/theme2.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e2f45a8-a6b3-4910-bbb9-0fdf8be457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CEE05CDC01244994B8C4E29908D10B" ma:contentTypeVersion="15" ma:contentTypeDescription="Create a new document." ma:contentTypeScope="" ma:versionID="22825352ba47172b30f83439eaf9cb4c">
  <xsd:schema xmlns:xsd="http://www.w3.org/2001/XMLSchema" xmlns:xs="http://www.w3.org/2001/XMLSchema" xmlns:p="http://schemas.microsoft.com/office/2006/metadata/properties" xmlns:ns3="fe2f45a8-a6b3-4910-bbb9-0fdf8be45756" xmlns:ns4="33b308f2-df92-4f64-9490-efddf045f7a5" targetNamespace="http://schemas.microsoft.com/office/2006/metadata/properties" ma:root="true" ma:fieldsID="dee2a1565bcb92e7e61bd81bd69c6c59" ns3:_="" ns4:_="">
    <xsd:import namespace="fe2f45a8-a6b3-4910-bbb9-0fdf8be45756"/>
    <xsd:import namespace="33b308f2-df92-4f64-9490-efddf045f7a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f45a8-a6b3-4910-bbb9-0fdf8be4575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b308f2-df92-4f64-9490-efddf045f7a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22F99E-F45C-4F1D-BD78-A920F6046C84}">
  <ds:schemaRefs>
    <ds:schemaRef ds:uri="fe2f45a8-a6b3-4910-bbb9-0fdf8be45756"/>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 ds:uri="33b308f2-df92-4f64-9490-efddf045f7a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15850AD-8039-460A-BA80-5538B6AD2557}">
  <ds:schemaRefs>
    <ds:schemaRef ds:uri="http://schemas.microsoft.com/sharepoint/v3/contenttype/forms"/>
  </ds:schemaRefs>
</ds:datastoreItem>
</file>

<file path=customXml/itemProps3.xml><?xml version="1.0" encoding="utf-8"?>
<ds:datastoreItem xmlns:ds="http://schemas.openxmlformats.org/officeDocument/2006/customXml" ds:itemID="{2932FC55-5211-4220-B132-C96754ACCE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f45a8-a6b3-4910-bbb9-0fdf8be45756"/>
    <ds:schemaRef ds:uri="33b308f2-df92-4f64-9490-efddf045f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9044</TotalTime>
  <Words>751</Words>
  <Application>Microsoft Macintosh PowerPoint</Application>
  <PresentationFormat>Widescreen</PresentationFormat>
  <Paragraphs>95</Paragraphs>
  <Slides>14</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Century Gothic</vt:lpstr>
      <vt:lpstr>Corbel</vt:lpstr>
      <vt:lpstr>Open Sans</vt:lpstr>
      <vt:lpstr>Trebuchet MS</vt:lpstr>
      <vt:lpstr>2_AAD</vt:lpstr>
      <vt:lpstr>HemOnc22_TCME</vt:lpstr>
      <vt:lpstr>Office Theme</vt:lpstr>
      <vt:lpstr>Managing Immunotherapy-Related Adverse Events during Adjuvant Treatment for Resectable Melanoma</vt:lpstr>
      <vt:lpstr>PowerPoint Presentation</vt:lpstr>
      <vt:lpstr>Disclaimer</vt:lpstr>
      <vt:lpstr>Immune-Related Adverse Events:  Any Organ, Any Time</vt:lpstr>
      <vt:lpstr>Time and Severity of Immune-Related Adverse Events </vt:lpstr>
      <vt:lpstr>irAEs Impact Quality of Life and Dosing </vt:lpstr>
      <vt:lpstr>Guidelines for the Management of irAEs</vt:lpstr>
      <vt:lpstr>Treatment Outcomes of irAEs</vt:lpstr>
      <vt:lpstr>Corticosteroids May Affect IO Efficacy</vt:lpstr>
      <vt:lpstr>Specialist Symptom Management</vt:lpstr>
      <vt:lpstr>Pathway Blockade in Immune-Related Cutaneous Adverse Events</vt:lpstr>
      <vt:lpstr>The Positive Side of irAEs</vt:lpstr>
      <vt:lpstr>Immune-Related Adverse Events: 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Immunotherapy-Related Adverse Events during Adjuvant Treatment for Resectable Melanoma</dc:title>
  <dc:subject/>
  <dc:creator>MedEd On The Go</dc:creator>
  <cp:keywords/>
  <dc:description/>
  <cp:lastModifiedBy>Harley Kidner</cp:lastModifiedBy>
  <cp:revision>271</cp:revision>
  <dcterms:created xsi:type="dcterms:W3CDTF">2023-07-25T00:00:48Z</dcterms:created>
  <dcterms:modified xsi:type="dcterms:W3CDTF">2024-04-25T19:28:53Z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0x0101006FCEE05CDC01244994B8C4E29908D10B</vt:lpwstr>
  </property>
</Properties>
</file>