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5094" r:id="rId1"/>
    <p:sldMasterId id="2147485109" r:id="rId2"/>
    <p:sldMasterId id="2147485121" r:id="rId3"/>
  </p:sldMasterIdLst>
  <p:notesMasterIdLst>
    <p:notesMasterId r:id="rId15"/>
  </p:notesMasterIdLst>
  <p:handoutMasterIdLst>
    <p:handoutMasterId r:id="rId16"/>
  </p:handoutMasterIdLst>
  <p:sldIdLst>
    <p:sldId id="256" r:id="rId4"/>
    <p:sldId id="265" r:id="rId5"/>
    <p:sldId id="285" r:id="rId6"/>
    <p:sldId id="2145706072" r:id="rId7"/>
    <p:sldId id="2147469642" r:id="rId8"/>
    <p:sldId id="2147471718" r:id="rId9"/>
    <p:sldId id="2147471719" r:id="rId10"/>
    <p:sldId id="286" r:id="rId11"/>
    <p:sldId id="287" r:id="rId12"/>
    <p:sldId id="2147471721" r:id="rId13"/>
    <p:sldId id="264" r:id="rId14"/>
  </p:sldIdLst>
  <p:sldSz cx="9144000" cy="5143500" type="screen16x9"/>
  <p:notesSz cx="7102475" cy="9388475"/>
  <p:defaultTextStyle>
    <a:defPPr>
      <a:defRPr lang="en-US"/>
    </a:defPPr>
    <a:lvl1pPr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957" userDrawn="1">
          <p15:clr>
            <a:srgbClr val="A4A3A4"/>
          </p15:clr>
        </p15:guide>
        <p15:guide id="2" pos="2237"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E4D3200-C06E-2CFC-969A-908DB7228B22}" name="Patti Repetto" initials="PR" userId="S::prepetto@ushealthconnect.com::29a62dfc-181e-481e-a0bd-97f9faffa5d7" providerId="AD"/>
  <p188:author id="{15C45F34-9731-03E2-CAF7-AEFC20169243}" name="Joseph Mikhael" initials="JM" userId="S::jmikhael@myeloma.org::73335c2d-36d1-4946-ad07-cba8285cab2d" providerId="AD"/>
  <p188:author id="{B0547538-8B96-6C5E-B990-55466F9A02D9}" name="Rebecca Barraclough" initials="RB" userId="S::rbarraclough@ushealthconnect.com::2fefac7e-c711-47ad-8a3f-c5e62e1ab735" providerId="AD"/>
  <p188:author id="{D7037B9D-489D-BD61-C2A8-D798FC9BE454}" name="Robert Garris" initials="RG" userId="S::rgarris@ushealthconnect.com::2e75e808-a6ec-4b4a-8020-a0cff9079715" providerId="AD"/>
  <p188:author id="{52C4C9BB-C807-8705-0B08-A3DF41A8D64B}" name="Moriah Diethorn" initials="MD" userId="Moriah Diethorn"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AC5C5"/>
    <a:srgbClr val="FEDCCA"/>
    <a:srgbClr val="FFECCD"/>
    <a:srgbClr val="EEE7E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68" autoAdjust="0"/>
    <p:restoredTop sz="95374" autoAdjust="0"/>
  </p:normalViewPr>
  <p:slideViewPr>
    <p:cSldViewPr snapToGrid="0" snapToObjects="1">
      <p:cViewPr varScale="1">
        <p:scale>
          <a:sx n="157" d="100"/>
          <a:sy n="157" d="100"/>
        </p:scale>
        <p:origin x="816" y="160"/>
      </p:cViewPr>
      <p:guideLst>
        <p:guide orient="horz" pos="1620"/>
        <p:guide pos="2880"/>
      </p:guideLst>
    </p:cSldViewPr>
  </p:slideViewPr>
  <p:notesTextViewPr>
    <p:cViewPr>
      <p:scale>
        <a:sx n="100" d="100"/>
        <a:sy n="100" d="100"/>
      </p:scale>
      <p:origin x="0" y="0"/>
    </p:cViewPr>
  </p:notesTextViewPr>
  <p:sorterViewPr>
    <p:cViewPr>
      <p:scale>
        <a:sx n="124" d="100"/>
        <a:sy n="124" d="100"/>
      </p:scale>
      <p:origin x="0" y="0"/>
    </p:cViewPr>
  </p:sorterViewPr>
  <p:notesViewPr>
    <p:cSldViewPr snapToGrid="0" snapToObjects="1">
      <p:cViewPr varScale="1">
        <p:scale>
          <a:sx n="62" d="100"/>
          <a:sy n="62" d="100"/>
        </p:scale>
        <p:origin x="-1742" y="-91"/>
      </p:cViewPr>
      <p:guideLst>
        <p:guide orient="horz" pos="2957"/>
        <p:guide pos="223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21" Type="http://schemas.microsoft.com/office/2018/10/relationships/authors" Target="author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380D29B-159D-430F-923E-4468AF141535}"/>
              </a:ext>
            </a:extLst>
          </p:cNvPr>
          <p:cNvSpPr>
            <a:spLocks noGrp="1"/>
          </p:cNvSpPr>
          <p:nvPr>
            <p:ph type="hdr" sz="quarter"/>
          </p:nvPr>
        </p:nvSpPr>
        <p:spPr>
          <a:xfrm>
            <a:off x="0" y="0"/>
            <a:ext cx="3077739" cy="469424"/>
          </a:xfrm>
          <a:prstGeom prst="rect">
            <a:avLst/>
          </a:prstGeom>
        </p:spPr>
        <p:txBody>
          <a:bodyPr vert="horz" lIns="94229" tIns="47114" rIns="94229" bIns="47114" rtlCol="0"/>
          <a:lstStyle>
            <a:lvl1pPr algn="l" eaLnBrk="1" fontAlgn="auto" hangingPunct="1">
              <a:spcBef>
                <a:spcPts val="0"/>
              </a:spcBef>
              <a:spcAft>
                <a:spcPts val="0"/>
              </a:spcAft>
              <a:defRPr sz="1200">
                <a:latin typeface="+mn-lt"/>
                <a:ea typeface="+mn-ea"/>
              </a:defRPr>
            </a:lvl1pPr>
          </a:lstStyle>
          <a:p>
            <a:pPr>
              <a:defRPr/>
            </a:pPr>
            <a:endParaRPr lang="en-US"/>
          </a:p>
        </p:txBody>
      </p:sp>
      <p:sp>
        <p:nvSpPr>
          <p:cNvPr id="3" name="Date Placeholder 2">
            <a:extLst>
              <a:ext uri="{FF2B5EF4-FFF2-40B4-BE49-F238E27FC236}">
                <a16:creationId xmlns:a16="http://schemas.microsoft.com/office/drawing/2014/main" id="{580122C6-B472-4261-8D56-D3BFD1226D01}"/>
              </a:ext>
            </a:extLst>
          </p:cNvPr>
          <p:cNvSpPr>
            <a:spLocks noGrp="1"/>
          </p:cNvSpPr>
          <p:nvPr>
            <p:ph type="dt" sz="quarter" idx="1"/>
          </p:nvPr>
        </p:nvSpPr>
        <p:spPr>
          <a:xfrm>
            <a:off x="4023092" y="0"/>
            <a:ext cx="3077739" cy="469424"/>
          </a:xfrm>
          <a:prstGeom prst="rect">
            <a:avLst/>
          </a:prstGeom>
        </p:spPr>
        <p:txBody>
          <a:bodyPr vert="horz" wrap="square" lIns="94229" tIns="47114" rIns="94229" bIns="47114" numCol="1" anchor="t" anchorCtr="0" compatLnSpc="1">
            <a:prstTxWarp prst="textNoShape">
              <a:avLst/>
            </a:prstTxWarp>
          </a:bodyPr>
          <a:lstStyle>
            <a:lvl1pPr algn="r" eaLnBrk="1" hangingPunct="1">
              <a:defRPr sz="1200">
                <a:latin typeface="Calibri" panose="020F0502020204030204" pitchFamily="34" charset="0"/>
              </a:defRPr>
            </a:lvl1pPr>
          </a:lstStyle>
          <a:p>
            <a:pPr>
              <a:defRPr/>
            </a:pPr>
            <a:fld id="{2CFA7F39-7E3E-4A45-9B5E-A4CCFCADD2C0}" type="datetimeFigureOut">
              <a:rPr lang="en-US" altLang="en-US"/>
              <a:pPr>
                <a:defRPr/>
              </a:pPr>
              <a:t>8/14/23</a:t>
            </a:fld>
            <a:endParaRPr lang="en-US" altLang="en-US"/>
          </a:p>
        </p:txBody>
      </p:sp>
      <p:sp>
        <p:nvSpPr>
          <p:cNvPr id="4" name="Footer Placeholder 3">
            <a:extLst>
              <a:ext uri="{FF2B5EF4-FFF2-40B4-BE49-F238E27FC236}">
                <a16:creationId xmlns:a16="http://schemas.microsoft.com/office/drawing/2014/main" id="{F57C4F60-D92C-428F-BE09-C9399B63FBE2}"/>
              </a:ext>
            </a:extLst>
          </p:cNvPr>
          <p:cNvSpPr>
            <a:spLocks noGrp="1"/>
          </p:cNvSpPr>
          <p:nvPr>
            <p:ph type="ftr" sz="quarter" idx="2"/>
          </p:nvPr>
        </p:nvSpPr>
        <p:spPr>
          <a:xfrm>
            <a:off x="0" y="8917422"/>
            <a:ext cx="3077739" cy="469424"/>
          </a:xfrm>
          <a:prstGeom prst="rect">
            <a:avLst/>
          </a:prstGeom>
        </p:spPr>
        <p:txBody>
          <a:bodyPr vert="horz" lIns="94229" tIns="47114" rIns="94229" bIns="47114" rtlCol="0" anchor="b"/>
          <a:lstStyle>
            <a:lvl1pPr algn="l" eaLnBrk="1" fontAlgn="auto" hangingPunct="1">
              <a:spcBef>
                <a:spcPts val="0"/>
              </a:spcBef>
              <a:spcAft>
                <a:spcPts val="0"/>
              </a:spcAft>
              <a:defRPr sz="1200">
                <a:latin typeface="+mn-lt"/>
                <a:ea typeface="+mn-ea"/>
              </a:defRPr>
            </a:lvl1pPr>
          </a:lstStyle>
          <a:p>
            <a:pPr>
              <a:defRPr/>
            </a:pPr>
            <a:endParaRPr lang="en-US"/>
          </a:p>
        </p:txBody>
      </p:sp>
      <p:sp>
        <p:nvSpPr>
          <p:cNvPr id="5" name="Slide Number Placeholder 4">
            <a:extLst>
              <a:ext uri="{FF2B5EF4-FFF2-40B4-BE49-F238E27FC236}">
                <a16:creationId xmlns:a16="http://schemas.microsoft.com/office/drawing/2014/main" id="{D9CEE0D8-22C8-43BD-83D6-2FFBD4FA77BF}"/>
              </a:ext>
            </a:extLst>
          </p:cNvPr>
          <p:cNvSpPr>
            <a:spLocks noGrp="1"/>
          </p:cNvSpPr>
          <p:nvPr>
            <p:ph type="sldNum" sz="quarter" idx="3"/>
          </p:nvPr>
        </p:nvSpPr>
        <p:spPr>
          <a:xfrm>
            <a:off x="4023092" y="8917422"/>
            <a:ext cx="3077739" cy="469424"/>
          </a:xfrm>
          <a:prstGeom prst="rect">
            <a:avLst/>
          </a:prstGeom>
        </p:spPr>
        <p:txBody>
          <a:bodyPr vert="horz" wrap="square" lIns="94229" tIns="47114" rIns="94229" bIns="47114"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5456D0D0-BC33-4E33-81AD-EA4BF78D6910}"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DD3DA5B-FACB-4F15-8C5B-75A11CE75BCE}"/>
              </a:ext>
            </a:extLst>
          </p:cNvPr>
          <p:cNvSpPr>
            <a:spLocks noGrp="1"/>
          </p:cNvSpPr>
          <p:nvPr>
            <p:ph type="hdr" sz="quarter"/>
          </p:nvPr>
        </p:nvSpPr>
        <p:spPr>
          <a:xfrm>
            <a:off x="0" y="0"/>
            <a:ext cx="3077739" cy="469424"/>
          </a:xfrm>
          <a:prstGeom prst="rect">
            <a:avLst/>
          </a:prstGeom>
        </p:spPr>
        <p:txBody>
          <a:bodyPr vert="horz" lIns="94229" tIns="47114" rIns="94229" bIns="47114" rtlCol="0"/>
          <a:lstStyle>
            <a:lvl1pPr algn="l" eaLnBrk="1" fontAlgn="auto" hangingPunct="1">
              <a:spcBef>
                <a:spcPts val="0"/>
              </a:spcBef>
              <a:spcAft>
                <a:spcPts val="0"/>
              </a:spcAft>
              <a:defRPr sz="1200">
                <a:latin typeface="+mn-lt"/>
                <a:ea typeface="+mn-ea"/>
              </a:defRPr>
            </a:lvl1pPr>
          </a:lstStyle>
          <a:p>
            <a:pPr>
              <a:defRPr/>
            </a:pPr>
            <a:endParaRPr lang="en-US"/>
          </a:p>
        </p:txBody>
      </p:sp>
      <p:sp>
        <p:nvSpPr>
          <p:cNvPr id="3" name="Date Placeholder 2">
            <a:extLst>
              <a:ext uri="{FF2B5EF4-FFF2-40B4-BE49-F238E27FC236}">
                <a16:creationId xmlns:a16="http://schemas.microsoft.com/office/drawing/2014/main" id="{951D57EF-1E6C-4EF3-A877-4A4BB267D43E}"/>
              </a:ext>
            </a:extLst>
          </p:cNvPr>
          <p:cNvSpPr>
            <a:spLocks noGrp="1"/>
          </p:cNvSpPr>
          <p:nvPr>
            <p:ph type="dt" idx="1"/>
          </p:nvPr>
        </p:nvSpPr>
        <p:spPr>
          <a:xfrm>
            <a:off x="4023092" y="0"/>
            <a:ext cx="3077739" cy="469424"/>
          </a:xfrm>
          <a:prstGeom prst="rect">
            <a:avLst/>
          </a:prstGeom>
        </p:spPr>
        <p:txBody>
          <a:bodyPr vert="horz" wrap="square" lIns="94229" tIns="47114" rIns="94229" bIns="47114" numCol="1" anchor="t" anchorCtr="0" compatLnSpc="1">
            <a:prstTxWarp prst="textNoShape">
              <a:avLst/>
            </a:prstTxWarp>
          </a:bodyPr>
          <a:lstStyle>
            <a:lvl1pPr algn="r" eaLnBrk="1" hangingPunct="1">
              <a:defRPr sz="1200">
                <a:latin typeface="Calibri" panose="020F0502020204030204" pitchFamily="34" charset="0"/>
              </a:defRPr>
            </a:lvl1pPr>
          </a:lstStyle>
          <a:p>
            <a:pPr>
              <a:defRPr/>
            </a:pPr>
            <a:fld id="{81EEEED1-D2A2-4975-B685-827C940EEC73}" type="datetimeFigureOut">
              <a:rPr lang="en-US" altLang="en-US"/>
              <a:pPr>
                <a:defRPr/>
              </a:pPr>
              <a:t>8/14/23</a:t>
            </a:fld>
            <a:endParaRPr lang="en-US" altLang="en-US"/>
          </a:p>
        </p:txBody>
      </p:sp>
      <p:sp>
        <p:nvSpPr>
          <p:cNvPr id="4" name="Slide Image Placeholder 3">
            <a:extLst>
              <a:ext uri="{FF2B5EF4-FFF2-40B4-BE49-F238E27FC236}">
                <a16:creationId xmlns:a16="http://schemas.microsoft.com/office/drawing/2014/main" id="{82B09D2C-6157-48C7-ABB4-8EBE74F18E41}"/>
              </a:ext>
            </a:extLst>
          </p:cNvPr>
          <p:cNvSpPr>
            <a:spLocks noGrp="1" noRot="1" noChangeAspect="1"/>
          </p:cNvSpPr>
          <p:nvPr>
            <p:ph type="sldImg" idx="2"/>
          </p:nvPr>
        </p:nvSpPr>
        <p:spPr>
          <a:xfrm>
            <a:off x="422275" y="704850"/>
            <a:ext cx="6257925" cy="3519488"/>
          </a:xfrm>
          <a:prstGeom prst="rect">
            <a:avLst/>
          </a:prstGeom>
          <a:noFill/>
          <a:ln w="12700">
            <a:solidFill>
              <a:prstClr val="black"/>
            </a:solidFill>
          </a:ln>
        </p:spPr>
        <p:txBody>
          <a:bodyPr vert="horz" lIns="94229" tIns="47114" rIns="94229" bIns="47114" rtlCol="0" anchor="ctr"/>
          <a:lstStyle/>
          <a:p>
            <a:pPr lvl="0"/>
            <a:endParaRPr lang="en-US" noProof="0"/>
          </a:p>
        </p:txBody>
      </p:sp>
      <p:sp>
        <p:nvSpPr>
          <p:cNvPr id="5" name="Notes Placeholder 4">
            <a:extLst>
              <a:ext uri="{FF2B5EF4-FFF2-40B4-BE49-F238E27FC236}">
                <a16:creationId xmlns:a16="http://schemas.microsoft.com/office/drawing/2014/main" id="{189A66AF-6717-4D92-B238-D7141682421F}"/>
              </a:ext>
            </a:extLst>
          </p:cNvPr>
          <p:cNvSpPr>
            <a:spLocks noGrp="1"/>
          </p:cNvSpPr>
          <p:nvPr>
            <p:ph type="body" sz="quarter" idx="3"/>
          </p:nvPr>
        </p:nvSpPr>
        <p:spPr>
          <a:xfrm>
            <a:off x="710248" y="4459526"/>
            <a:ext cx="5681980" cy="4224814"/>
          </a:xfrm>
          <a:prstGeom prst="rect">
            <a:avLst/>
          </a:prstGeom>
        </p:spPr>
        <p:txBody>
          <a:bodyPr vert="horz" lIns="94229" tIns="47114" rIns="94229" bIns="47114"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9854029C-7836-4C0A-8F27-B9E9EF755145}"/>
              </a:ext>
            </a:extLst>
          </p:cNvPr>
          <p:cNvSpPr>
            <a:spLocks noGrp="1"/>
          </p:cNvSpPr>
          <p:nvPr>
            <p:ph type="ftr" sz="quarter" idx="4"/>
          </p:nvPr>
        </p:nvSpPr>
        <p:spPr>
          <a:xfrm>
            <a:off x="0" y="8917422"/>
            <a:ext cx="3077739" cy="469424"/>
          </a:xfrm>
          <a:prstGeom prst="rect">
            <a:avLst/>
          </a:prstGeom>
        </p:spPr>
        <p:txBody>
          <a:bodyPr vert="horz" lIns="94229" tIns="47114" rIns="94229" bIns="47114" rtlCol="0" anchor="b"/>
          <a:lstStyle>
            <a:lvl1pPr algn="l" eaLnBrk="1" fontAlgn="auto" hangingPunct="1">
              <a:spcBef>
                <a:spcPts val="0"/>
              </a:spcBef>
              <a:spcAft>
                <a:spcPts val="0"/>
              </a:spcAft>
              <a:defRPr sz="1200">
                <a:latin typeface="+mn-lt"/>
                <a:ea typeface="+mn-ea"/>
              </a:defRPr>
            </a:lvl1pPr>
          </a:lstStyle>
          <a:p>
            <a:pPr>
              <a:defRPr/>
            </a:pPr>
            <a:endParaRPr lang="en-US"/>
          </a:p>
        </p:txBody>
      </p:sp>
      <p:sp>
        <p:nvSpPr>
          <p:cNvPr id="7" name="Slide Number Placeholder 6">
            <a:extLst>
              <a:ext uri="{FF2B5EF4-FFF2-40B4-BE49-F238E27FC236}">
                <a16:creationId xmlns:a16="http://schemas.microsoft.com/office/drawing/2014/main" id="{2EAB191A-BEF2-4732-B97F-0802FBDE56F6}"/>
              </a:ext>
            </a:extLst>
          </p:cNvPr>
          <p:cNvSpPr>
            <a:spLocks noGrp="1"/>
          </p:cNvSpPr>
          <p:nvPr>
            <p:ph type="sldNum" sz="quarter" idx="5"/>
          </p:nvPr>
        </p:nvSpPr>
        <p:spPr>
          <a:xfrm>
            <a:off x="4023092" y="8917422"/>
            <a:ext cx="3077739" cy="469424"/>
          </a:xfrm>
          <a:prstGeom prst="rect">
            <a:avLst/>
          </a:prstGeom>
        </p:spPr>
        <p:txBody>
          <a:bodyPr vert="horz" wrap="square" lIns="94229" tIns="47114" rIns="94229" bIns="47114"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8A67FE3B-BA1E-4B76-B9FE-12EB2F8C07AC}"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panose="020B0600070205080204" pitchFamily="34" charset="-128"/>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0481" name="Shape 34">
            <a:extLst>
              <a:ext uri="{FF2B5EF4-FFF2-40B4-BE49-F238E27FC236}">
                <a16:creationId xmlns:a16="http://schemas.microsoft.com/office/drawing/2014/main" id="{5CD88564-10AD-478C-B7CA-3A293C42F9D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4213" tIns="94213" rIns="94213" bIns="94213" numCol="1" anchor="t" anchorCtr="0" compatLnSpc="1">
            <a:prstTxWarp prst="textNoShape">
              <a:avLst/>
            </a:prstTxWarp>
          </a:bodyPr>
          <a:lstStyle/>
          <a:p>
            <a:pPr>
              <a:spcBef>
                <a:spcPct val="0"/>
              </a:spcBef>
            </a:pPr>
            <a:endParaRPr lang="en-US" altLang="en-US"/>
          </a:p>
        </p:txBody>
      </p:sp>
      <p:sp>
        <p:nvSpPr>
          <p:cNvPr id="20482" name="Shape 35">
            <a:extLst>
              <a:ext uri="{FF2B5EF4-FFF2-40B4-BE49-F238E27FC236}">
                <a16:creationId xmlns:a16="http://schemas.microsoft.com/office/drawing/2014/main" id="{3F7D4B3C-88DF-47EA-A59E-331B3943514F}"/>
              </a:ext>
            </a:extLst>
          </p:cNvPr>
          <p:cNvSpPr>
            <a:spLocks noGrp="1" noRot="1" noChangeAspect="1" noTextEdit="1"/>
          </p:cNvSpPr>
          <p:nvPr>
            <p:ph type="sldImg" idx="2"/>
          </p:nvPr>
        </p:nvSpPr>
        <p:spPr bwMode="auto">
          <a:custGeom>
            <a:avLst/>
            <a:gdLst>
              <a:gd name="T0" fmla="*/ 0 w 120000"/>
              <a:gd name="T1" fmla="*/ 0 h 120000"/>
              <a:gd name="T2" fmla="*/ 2147483646 w 120000"/>
              <a:gd name="T3" fmla="*/ 0 h 120000"/>
              <a:gd name="T4" fmla="*/ 2147483646 w 120000"/>
              <a:gd name="T5" fmla="*/ 2147483646 h 120000"/>
              <a:gd name="T6" fmla="*/ 0 w 120000"/>
              <a:gd name="T7" fmla="*/ 2147483646 h 120000"/>
              <a:gd name="T8" fmla="*/ 0 w 120000"/>
              <a:gd name="T9" fmla="*/ 0 h 120000"/>
              <a:gd name="T10" fmla="*/ 0 60000 65536"/>
              <a:gd name="T11" fmla="*/ 0 60000 65536"/>
              <a:gd name="T12" fmla="*/ 0 60000 65536"/>
              <a:gd name="T13" fmla="*/ 0 60000 65536"/>
              <a:gd name="T14" fmla="*/ 0 60000 65536"/>
              <a:gd name="T15" fmla="*/ 0 w 120000"/>
              <a:gd name="T16" fmla="*/ 0 h 120000"/>
              <a:gd name="T17" fmla="*/ 120000 w 120000"/>
              <a:gd name="T18" fmla="*/ 120000 h 120000"/>
            </a:gdLst>
            <a:ahLst/>
            <a:cxnLst>
              <a:cxn ang="T10">
                <a:pos x="T0" y="T1"/>
              </a:cxn>
              <a:cxn ang="T11">
                <a:pos x="T2" y="T3"/>
              </a:cxn>
              <a:cxn ang="T12">
                <a:pos x="T4" y="T5"/>
              </a:cxn>
              <a:cxn ang="T13">
                <a:pos x="T6" y="T7"/>
              </a:cxn>
              <a:cxn ang="T14">
                <a:pos x="T8" y="T9"/>
              </a:cxn>
            </a:cxnLst>
            <a:rect l="T15" t="T16" r="T17" b="T18"/>
            <a:pathLst>
              <a:path w="120000" h="120000" extrusionOk="0">
                <a:moveTo>
                  <a:pt x="0" y="0"/>
                </a:moveTo>
                <a:lnTo>
                  <a:pt x="120000" y="0"/>
                </a:lnTo>
                <a:lnTo>
                  <a:pt x="120000" y="120000"/>
                </a:lnTo>
                <a:lnTo>
                  <a:pt x="0" y="120000"/>
                </a:lnTo>
                <a:lnTo>
                  <a:pt x="0" y="0"/>
                </a:lnTo>
                <a:close/>
              </a:path>
            </a:pathLst>
          </a:custGeom>
          <a:noFill/>
          <a:ln>
            <a:solidFill>
              <a:srgbClr val="000000"/>
            </a:solidFill>
            <a:round/>
            <a:headEnd/>
            <a:tailEnd/>
          </a:ln>
          <a:extLst>
            <a:ext uri="{909E8E84-426E-40DD-AFC4-6F175D3DCCD1}">
              <a14:hiddenFill xmlns:a14="http://schemas.microsoft.com/office/drawing/2010/main">
                <a:solidFill>
                  <a:srgbClr val="FFFFFF"/>
                </a:solidFill>
              </a14:hiddenFill>
            </a:ext>
          </a:extLst>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A65F76-0011-CA4E-92EC-80CC7B898B9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851541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8A67FE3B-BA1E-4B76-B9FE-12EB2F8C07AC}" type="slidenum">
              <a:rPr lang="en-US" altLang="en-US" smtClean="0"/>
              <a:pPr>
                <a:defRPr/>
              </a:pPr>
              <a:t>6</a:t>
            </a:fld>
            <a:endParaRPr lang="en-US" altLang="en-US"/>
          </a:p>
        </p:txBody>
      </p:sp>
    </p:spTree>
    <p:extLst>
      <p:ext uri="{BB962C8B-B14F-4D97-AF65-F5344CB8AC3E}">
        <p14:creationId xmlns:p14="http://schemas.microsoft.com/office/powerpoint/2010/main" val="41236963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A65F76-0011-CA4E-92EC-80CC7B898B9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5947706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457201" y="1282304"/>
            <a:ext cx="7886700" cy="2139553"/>
          </a:xfrm>
        </p:spPr>
        <p:txBody>
          <a:bodyPr anchor="ctr">
            <a:normAutofit/>
          </a:bodyPr>
          <a:lstStyle>
            <a:lvl1pPr>
              <a:defRPr sz="3600"/>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457201" y="3442098"/>
            <a:ext cx="7886700" cy="1125140"/>
          </a:xfrm>
          <a:prstGeom prst="rect">
            <a:avLst/>
          </a:prstGeom>
        </p:spPr>
        <p:txBody>
          <a:bodyPr>
            <a:normAutofit/>
          </a:bodyPr>
          <a:lstStyle>
            <a:lvl1pPr marL="0" indent="0">
              <a:buNone/>
              <a:defRPr sz="135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7" name="Rectangle 6">
            <a:extLst>
              <a:ext uri="{FF2B5EF4-FFF2-40B4-BE49-F238E27FC236}">
                <a16:creationId xmlns:a16="http://schemas.microsoft.com/office/drawing/2014/main" id="{A632F408-3A85-44BA-9DC9-E8F0D6C40C97}"/>
              </a:ext>
            </a:extLst>
          </p:cNvPr>
          <p:cNvSpPr/>
          <p:nvPr/>
        </p:nvSpPr>
        <p:spPr>
          <a:xfrm>
            <a:off x="7774273" y="4767263"/>
            <a:ext cx="1315388" cy="27384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457201" y="4767263"/>
            <a:ext cx="7886699" cy="331598"/>
          </a:xfrm>
          <a:prstGeom prst="rect">
            <a:avLst/>
          </a:prstGeom>
        </p:spPr>
        <p:txBody>
          <a:bodyPr vert="horz" lIns="91440" tIns="45720" rIns="91440" bIns="45720" rtlCol="0" anchor="b"/>
          <a:lstStyle>
            <a:lvl1pPr algn="l">
              <a:defRPr sz="900">
                <a:solidFill>
                  <a:schemeClr val="tx1">
                    <a:tint val="75000"/>
                  </a:schemeClr>
                </a:solidFill>
              </a:defRPr>
            </a:lvl1pPr>
          </a:lstStyle>
          <a:p>
            <a:endParaRPr lang="en-US"/>
          </a:p>
        </p:txBody>
      </p:sp>
      <p:pic>
        <p:nvPicPr>
          <p:cNvPr id="3" name="Picture 2">
            <a:extLst>
              <a:ext uri="{FF2B5EF4-FFF2-40B4-BE49-F238E27FC236}">
                <a16:creationId xmlns:a16="http://schemas.microsoft.com/office/drawing/2014/main" id="{62A409AE-194B-4AB6-B881-2B3D424F4F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731520"/>
          </a:xfrm>
          <a:prstGeom prst="rect">
            <a:avLst/>
          </a:prstGeom>
        </p:spPr>
      </p:pic>
      <p:pic>
        <p:nvPicPr>
          <p:cNvPr id="8" name="Picture 7">
            <a:extLst>
              <a:ext uri="{FF2B5EF4-FFF2-40B4-BE49-F238E27FC236}">
                <a16:creationId xmlns:a16="http://schemas.microsoft.com/office/drawing/2014/main" id="{24E1EB27-17AD-41F7-8E9B-817073D87F9B}"/>
              </a:ext>
            </a:extLst>
          </p:cNvPr>
          <p:cNvPicPr>
            <a:picLocks noChangeAspect="1"/>
          </p:cNvPicPr>
          <p:nvPr/>
        </p:nvPicPr>
        <p:blipFill rotWithShape="1">
          <a:blip r:embed="rId3">
            <a:extLst>
              <a:ext uri="{28A0092B-C50C-407E-A947-70E740481C1C}">
                <a14:useLocalDpi xmlns:a14="http://schemas.microsoft.com/office/drawing/2010/main" val="0"/>
              </a:ext>
            </a:extLst>
          </a:blip>
          <a:srcRect r="56073"/>
          <a:stretch/>
        </p:blipFill>
        <p:spPr>
          <a:xfrm>
            <a:off x="457200" y="70390"/>
            <a:ext cx="1153310" cy="590740"/>
          </a:xfrm>
          <a:prstGeom prst="rect">
            <a:avLst/>
          </a:prstGeom>
        </p:spPr>
      </p:pic>
    </p:spTree>
    <p:extLst>
      <p:ext uri="{BB962C8B-B14F-4D97-AF65-F5344CB8AC3E}">
        <p14:creationId xmlns:p14="http://schemas.microsoft.com/office/powerpoint/2010/main" val="4755420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426E8-50A6-47D6-B45F-134145E070B2}"/>
              </a:ext>
            </a:extLst>
          </p:cNvPr>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F65C1316-9B30-4E35-91A7-4F8799CAE8FC}"/>
              </a:ext>
            </a:extLst>
          </p:cNvPr>
          <p:cNvSpPr>
            <a:spLocks noGrp="1"/>
          </p:cNvSpPr>
          <p:nvPr>
            <p:ph idx="1"/>
          </p:nvPr>
        </p:nvSpPr>
        <p:spPr>
          <a:xfrm>
            <a:off x="3887391" y="740569"/>
            <a:ext cx="4629150" cy="3655219"/>
          </a:xfrm>
          <a:prstGeom prst="rect">
            <a:avLst/>
          </a:prstGeo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8B594DE-1DED-4824-B3AF-6D8B99419FD8}"/>
              </a:ext>
            </a:extLst>
          </p:cNvPr>
          <p:cNvSpPr>
            <a:spLocks noGrp="1"/>
          </p:cNvSpPr>
          <p:nvPr>
            <p:ph type="body" sz="half" idx="2"/>
          </p:nvPr>
        </p:nvSpPr>
        <p:spPr>
          <a:xfrm>
            <a:off x="629841" y="1543050"/>
            <a:ext cx="2949178" cy="2858691"/>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10" name="Footer Placeholder 4">
            <a:extLst>
              <a:ext uri="{FF2B5EF4-FFF2-40B4-BE49-F238E27FC236}">
                <a16:creationId xmlns:a16="http://schemas.microsoft.com/office/drawing/2014/main" id="{67258FC2-34FC-49D0-A161-40DD5BA51713}"/>
              </a:ext>
            </a:extLst>
          </p:cNvPr>
          <p:cNvSpPr>
            <a:spLocks noGrp="1"/>
          </p:cNvSpPr>
          <p:nvPr>
            <p:ph type="ftr" sz="quarter" idx="3"/>
          </p:nvPr>
        </p:nvSpPr>
        <p:spPr>
          <a:xfrm>
            <a:off x="457201" y="4767263"/>
            <a:ext cx="6765131" cy="331598"/>
          </a:xfrm>
          <a:prstGeom prst="rect">
            <a:avLst/>
          </a:prstGeom>
        </p:spPr>
        <p:txBody>
          <a:bodyPr vert="horz" lIns="91440" tIns="45720" rIns="91440" bIns="45720" rtlCol="0" anchor="b"/>
          <a:lstStyle>
            <a:lvl1pPr algn="l">
              <a:defRPr sz="900">
                <a:solidFill>
                  <a:schemeClr val="tx1">
                    <a:tint val="75000"/>
                  </a:schemeClr>
                </a:solidFill>
              </a:defRPr>
            </a:lvl1pPr>
          </a:lstStyle>
          <a:p>
            <a:endParaRPr lang="en-US" dirty="0"/>
          </a:p>
        </p:txBody>
      </p:sp>
    </p:spTree>
    <p:extLst>
      <p:ext uri="{BB962C8B-B14F-4D97-AF65-F5344CB8AC3E}">
        <p14:creationId xmlns:p14="http://schemas.microsoft.com/office/powerpoint/2010/main" val="29840387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1_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286942" y="342900"/>
            <a:ext cx="3204404" cy="3011285"/>
          </a:xfrm>
        </p:spPr>
        <p:txBody>
          <a:bodyPr anchor="ctr"/>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3887391" y="455122"/>
            <a:ext cx="4629150" cy="3940666"/>
          </a:xfrm>
          <a:prstGeom prst="rect">
            <a:avLst/>
          </a:prstGeo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457201" y="4767263"/>
            <a:ext cx="6765131" cy="331598"/>
          </a:xfrm>
          <a:prstGeom prst="rect">
            <a:avLst/>
          </a:prstGeom>
        </p:spPr>
        <p:txBody>
          <a:bodyPr vert="horz" lIns="91440" tIns="45720" rIns="91440" bIns="45720" rtlCol="0" anchor="b"/>
          <a:lstStyle>
            <a:lvl1pPr algn="l">
              <a:defRPr sz="900">
                <a:solidFill>
                  <a:schemeClr val="tx1">
                    <a:tint val="75000"/>
                  </a:schemeClr>
                </a:solidFill>
              </a:defRPr>
            </a:lvl1pPr>
          </a:lstStyle>
          <a:p>
            <a:endParaRPr lang="en-US"/>
          </a:p>
        </p:txBody>
      </p:sp>
    </p:spTree>
    <p:extLst>
      <p:ext uri="{BB962C8B-B14F-4D97-AF65-F5344CB8AC3E}">
        <p14:creationId xmlns:p14="http://schemas.microsoft.com/office/powerpoint/2010/main" val="21661640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3887391" y="740569"/>
            <a:ext cx="4629150" cy="3655219"/>
          </a:xfrm>
          <a:prstGeom prst="rect">
            <a:avLst/>
          </a:prstGeo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a:extLst>
              <a:ext uri="{FF2B5EF4-FFF2-40B4-BE49-F238E27FC236}">
                <a16:creationId xmlns:a16="http://schemas.microsoft.com/office/drawing/2014/main" id="{8E26C3D8-9015-40F4-B59B-697F1260941D}"/>
              </a:ext>
            </a:extLst>
          </p:cNvPr>
          <p:cNvSpPr>
            <a:spLocks noGrp="1"/>
          </p:cNvSpPr>
          <p:nvPr>
            <p:ph type="body" sz="half" idx="2"/>
          </p:nvPr>
        </p:nvSpPr>
        <p:spPr>
          <a:xfrm>
            <a:off x="629841" y="1543050"/>
            <a:ext cx="2949178" cy="2858691"/>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457201" y="4767263"/>
            <a:ext cx="6765131" cy="331598"/>
          </a:xfrm>
          <a:prstGeom prst="rect">
            <a:avLst/>
          </a:prstGeom>
        </p:spPr>
        <p:txBody>
          <a:bodyPr vert="horz" lIns="91440" tIns="45720" rIns="91440" bIns="45720" rtlCol="0" anchor="b"/>
          <a:lstStyle>
            <a:lvl1pPr algn="l">
              <a:defRPr sz="900">
                <a:solidFill>
                  <a:schemeClr val="tx1">
                    <a:tint val="75000"/>
                  </a:schemeClr>
                </a:solidFill>
              </a:defRPr>
            </a:lvl1pPr>
          </a:lstStyle>
          <a:p>
            <a:endParaRPr lang="en-US"/>
          </a:p>
        </p:txBody>
      </p:sp>
    </p:spTree>
    <p:extLst>
      <p:ext uri="{BB962C8B-B14F-4D97-AF65-F5344CB8AC3E}">
        <p14:creationId xmlns:p14="http://schemas.microsoft.com/office/powerpoint/2010/main" val="37627945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PAGE">
  <p:cSld name="TITLE PAGE">
    <p:spTree>
      <p:nvGrpSpPr>
        <p:cNvPr id="1" name="Shape 12"/>
        <p:cNvGrpSpPr/>
        <p:nvPr/>
      </p:nvGrpSpPr>
      <p:grpSpPr>
        <a:xfrm>
          <a:off x="0" y="0"/>
          <a:ext cx="0" cy="0"/>
          <a:chOff x="0" y="0"/>
          <a:chExt cx="0" cy="0"/>
        </a:xfrm>
      </p:grpSpPr>
      <p:sp>
        <p:nvSpPr>
          <p:cNvPr id="17" name="Shape 17"/>
          <p:cNvSpPr txBox="1">
            <a:spLocks noGrp="1"/>
          </p:cNvSpPr>
          <p:nvPr>
            <p:ph type="title"/>
          </p:nvPr>
        </p:nvSpPr>
        <p:spPr>
          <a:xfrm>
            <a:off x="343557" y="3249473"/>
            <a:ext cx="8337760" cy="1021556"/>
          </a:xfrm>
          <a:prstGeom prst="rect">
            <a:avLst/>
          </a:prstGeom>
          <a:noFill/>
          <a:ln>
            <a:noFill/>
          </a:ln>
        </p:spPr>
        <p:txBody>
          <a:bodyPr spcFirstLastPara="1" wrap="square" lIns="91425" tIns="45700" rIns="91425" bIns="45700" anchor="t" anchorCtr="0"/>
          <a:lstStyle>
            <a:lvl1pPr marR="0" lvl="0" algn="r" rtl="0">
              <a:spcBef>
                <a:spcPts val="0"/>
              </a:spcBef>
              <a:spcAft>
                <a:spcPts val="0"/>
              </a:spcAft>
              <a:buSzPts val="1400"/>
              <a:buNone/>
              <a:defRPr sz="2700" b="1" i="0" u="none" strike="noStrike" cap="none">
                <a:solidFill>
                  <a:schemeClr val="lt1"/>
                </a:solidFill>
                <a:latin typeface="Arial"/>
                <a:ea typeface="Arial"/>
                <a:cs typeface="Arial"/>
                <a:sym typeface="Arial"/>
              </a:defRPr>
            </a:lvl1pPr>
            <a:lvl2pPr marR="0" lvl="1" algn="l" rtl="0">
              <a:spcBef>
                <a:spcPts val="0"/>
              </a:spcBef>
              <a:spcAft>
                <a:spcPts val="0"/>
              </a:spcAft>
              <a:buSzPts val="1400"/>
              <a:buNone/>
              <a:defRPr sz="1800" b="1" i="0" u="none" strike="noStrike" cap="none">
                <a:solidFill>
                  <a:schemeClr val="lt1"/>
                </a:solidFill>
                <a:latin typeface="Arial"/>
                <a:ea typeface="Arial"/>
                <a:cs typeface="Arial"/>
                <a:sym typeface="Arial"/>
              </a:defRPr>
            </a:lvl2pPr>
            <a:lvl3pPr marR="0" lvl="2" algn="l" rtl="0">
              <a:spcBef>
                <a:spcPts val="0"/>
              </a:spcBef>
              <a:spcAft>
                <a:spcPts val="0"/>
              </a:spcAft>
              <a:buSzPts val="1400"/>
              <a:buNone/>
              <a:defRPr sz="1800" b="1" i="0" u="none" strike="noStrike" cap="none">
                <a:solidFill>
                  <a:schemeClr val="lt1"/>
                </a:solidFill>
                <a:latin typeface="Arial"/>
                <a:ea typeface="Arial"/>
                <a:cs typeface="Arial"/>
                <a:sym typeface="Arial"/>
              </a:defRPr>
            </a:lvl3pPr>
            <a:lvl4pPr marR="0" lvl="3" algn="l" rtl="0">
              <a:spcBef>
                <a:spcPts val="0"/>
              </a:spcBef>
              <a:spcAft>
                <a:spcPts val="0"/>
              </a:spcAft>
              <a:buSzPts val="1400"/>
              <a:buNone/>
              <a:defRPr sz="1800" b="1" i="0" u="none" strike="noStrike" cap="none">
                <a:solidFill>
                  <a:schemeClr val="lt1"/>
                </a:solidFill>
                <a:latin typeface="Arial"/>
                <a:ea typeface="Arial"/>
                <a:cs typeface="Arial"/>
                <a:sym typeface="Arial"/>
              </a:defRPr>
            </a:lvl4pPr>
            <a:lvl5pPr marR="0" lvl="4" algn="l" rtl="0">
              <a:spcBef>
                <a:spcPts val="0"/>
              </a:spcBef>
              <a:spcAft>
                <a:spcPts val="0"/>
              </a:spcAft>
              <a:buSzPts val="1400"/>
              <a:buNone/>
              <a:defRPr sz="1800" b="1" i="0" u="none" strike="noStrike" cap="none">
                <a:solidFill>
                  <a:schemeClr val="lt1"/>
                </a:solidFill>
                <a:latin typeface="Arial"/>
                <a:ea typeface="Arial"/>
                <a:cs typeface="Arial"/>
                <a:sym typeface="Arial"/>
              </a:defRPr>
            </a:lvl5pPr>
            <a:lvl6pPr marR="0" lvl="5" algn="l" rtl="0">
              <a:spcBef>
                <a:spcPts val="0"/>
              </a:spcBef>
              <a:spcAft>
                <a:spcPts val="0"/>
              </a:spcAft>
              <a:buSzPts val="1400"/>
              <a:buNone/>
              <a:defRPr sz="2100" b="1"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2100" b="1"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2100" b="1"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2100" b="1" i="0" u="none" strike="noStrike" cap="none">
                <a:solidFill>
                  <a:schemeClr val="dk1"/>
                </a:solidFill>
                <a:latin typeface="Arial"/>
                <a:ea typeface="Arial"/>
                <a:cs typeface="Arial"/>
                <a:sym typeface="Arial"/>
              </a:defRPr>
            </a:lvl9pPr>
          </a:lstStyle>
          <a:p>
            <a:endParaRPr/>
          </a:p>
        </p:txBody>
      </p:sp>
    </p:spTree>
    <p:extLst>
      <p:ext uri="{BB962C8B-B14F-4D97-AF65-F5344CB8AC3E}">
        <p14:creationId xmlns:p14="http://schemas.microsoft.com/office/powerpoint/2010/main" val="21510802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One Column Content" type="obj">
  <p:cSld name="One Column Content">
    <p:spTree>
      <p:nvGrpSpPr>
        <p:cNvPr id="1" name="Shape 18"/>
        <p:cNvGrpSpPr/>
        <p:nvPr/>
      </p:nvGrpSpPr>
      <p:grpSpPr>
        <a:xfrm>
          <a:off x="0" y="0"/>
          <a:ext cx="0" cy="0"/>
          <a:chOff x="0" y="0"/>
          <a:chExt cx="0" cy="0"/>
        </a:xfrm>
      </p:grpSpPr>
      <p:sp>
        <p:nvSpPr>
          <p:cNvPr id="19" name="Shape 19"/>
          <p:cNvSpPr txBox="1">
            <a:spLocks noGrp="1"/>
          </p:cNvSpPr>
          <p:nvPr>
            <p:ph type="title"/>
          </p:nvPr>
        </p:nvSpPr>
        <p:spPr>
          <a:xfrm>
            <a:off x="249238" y="319088"/>
            <a:ext cx="8534400" cy="445294"/>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800" b="1" i="0" u="none" strike="noStrike" cap="none">
                <a:solidFill>
                  <a:schemeClr val="lt1"/>
                </a:solidFill>
                <a:latin typeface="Arial"/>
                <a:ea typeface="Arial"/>
                <a:cs typeface="Arial"/>
                <a:sym typeface="Arial"/>
              </a:defRPr>
            </a:lvl1pPr>
            <a:lvl2pPr marR="0" lvl="1" algn="l" rtl="0">
              <a:spcBef>
                <a:spcPts val="0"/>
              </a:spcBef>
              <a:spcAft>
                <a:spcPts val="0"/>
              </a:spcAft>
              <a:buSzPts val="1400"/>
              <a:buNone/>
              <a:defRPr sz="1800" b="1" i="0" u="none" strike="noStrike" cap="none">
                <a:solidFill>
                  <a:schemeClr val="lt1"/>
                </a:solidFill>
                <a:latin typeface="Arial"/>
                <a:ea typeface="Arial"/>
                <a:cs typeface="Arial"/>
                <a:sym typeface="Arial"/>
              </a:defRPr>
            </a:lvl2pPr>
            <a:lvl3pPr marR="0" lvl="2" algn="l" rtl="0">
              <a:spcBef>
                <a:spcPts val="0"/>
              </a:spcBef>
              <a:spcAft>
                <a:spcPts val="0"/>
              </a:spcAft>
              <a:buSzPts val="1400"/>
              <a:buNone/>
              <a:defRPr sz="1800" b="1" i="0" u="none" strike="noStrike" cap="none">
                <a:solidFill>
                  <a:schemeClr val="lt1"/>
                </a:solidFill>
                <a:latin typeface="Arial"/>
                <a:ea typeface="Arial"/>
                <a:cs typeface="Arial"/>
                <a:sym typeface="Arial"/>
              </a:defRPr>
            </a:lvl3pPr>
            <a:lvl4pPr marR="0" lvl="3" algn="l" rtl="0">
              <a:spcBef>
                <a:spcPts val="0"/>
              </a:spcBef>
              <a:spcAft>
                <a:spcPts val="0"/>
              </a:spcAft>
              <a:buSzPts val="1400"/>
              <a:buNone/>
              <a:defRPr sz="1800" b="1" i="0" u="none" strike="noStrike" cap="none">
                <a:solidFill>
                  <a:schemeClr val="lt1"/>
                </a:solidFill>
                <a:latin typeface="Arial"/>
                <a:ea typeface="Arial"/>
                <a:cs typeface="Arial"/>
                <a:sym typeface="Arial"/>
              </a:defRPr>
            </a:lvl4pPr>
            <a:lvl5pPr marR="0" lvl="4" algn="l" rtl="0">
              <a:spcBef>
                <a:spcPts val="0"/>
              </a:spcBef>
              <a:spcAft>
                <a:spcPts val="0"/>
              </a:spcAft>
              <a:buSzPts val="1400"/>
              <a:buNone/>
              <a:defRPr sz="1800" b="1" i="0" u="none" strike="noStrike" cap="none">
                <a:solidFill>
                  <a:schemeClr val="lt1"/>
                </a:solidFill>
                <a:latin typeface="Arial"/>
                <a:ea typeface="Arial"/>
                <a:cs typeface="Arial"/>
                <a:sym typeface="Arial"/>
              </a:defRPr>
            </a:lvl5pPr>
            <a:lvl6pPr marR="0" lvl="5" algn="l" rtl="0">
              <a:spcBef>
                <a:spcPts val="0"/>
              </a:spcBef>
              <a:spcAft>
                <a:spcPts val="0"/>
              </a:spcAft>
              <a:buSzPts val="1400"/>
              <a:buNone/>
              <a:defRPr sz="2100" b="1"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2100" b="1"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2100" b="1"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2100" b="1" i="0" u="none" strike="noStrike" cap="none">
                <a:solidFill>
                  <a:schemeClr val="dk1"/>
                </a:solidFill>
                <a:latin typeface="Arial"/>
                <a:ea typeface="Arial"/>
                <a:cs typeface="Arial"/>
                <a:sym typeface="Arial"/>
              </a:defRPr>
            </a:lvl9pPr>
          </a:lstStyle>
          <a:p>
            <a:endParaRPr/>
          </a:p>
        </p:txBody>
      </p:sp>
      <p:sp>
        <p:nvSpPr>
          <p:cNvPr id="20" name="Shape 20"/>
          <p:cNvSpPr txBox="1">
            <a:spLocks noGrp="1"/>
          </p:cNvSpPr>
          <p:nvPr>
            <p:ph type="body" idx="1"/>
          </p:nvPr>
        </p:nvSpPr>
        <p:spPr>
          <a:xfrm>
            <a:off x="249239" y="1200151"/>
            <a:ext cx="8499475" cy="3394472"/>
          </a:xfrm>
          <a:prstGeom prst="rect">
            <a:avLst/>
          </a:prstGeom>
          <a:noFill/>
          <a:ln>
            <a:noFill/>
          </a:ln>
        </p:spPr>
        <p:txBody>
          <a:bodyPr spcFirstLastPara="1" wrap="square" lIns="91425" tIns="45700" rIns="91425" bIns="45700" anchor="t" anchorCtr="0"/>
          <a:lstStyle>
            <a:lvl1pPr marL="342900" marR="0" lvl="0" indent="-285750" algn="l" rtl="0">
              <a:spcBef>
                <a:spcPts val="360"/>
              </a:spcBef>
              <a:spcAft>
                <a:spcPts val="0"/>
              </a:spcAft>
              <a:buClr>
                <a:schemeClr val="dk1"/>
              </a:buClr>
              <a:buSzPts val="2400"/>
              <a:buFont typeface="Arial"/>
              <a:buChar char="•"/>
              <a:defRPr sz="1800" b="0" i="0" u="none" strike="noStrike" cap="none">
                <a:solidFill>
                  <a:schemeClr val="dk1"/>
                </a:solidFill>
                <a:latin typeface="Arial"/>
                <a:ea typeface="Arial"/>
                <a:cs typeface="Arial"/>
                <a:sym typeface="Arial"/>
              </a:defRPr>
            </a:lvl1pPr>
            <a:lvl2pPr marL="685800" marR="0" lvl="1" indent="-276225" algn="l" rtl="0">
              <a:spcBef>
                <a:spcPts val="330"/>
              </a:spcBef>
              <a:spcAft>
                <a:spcPts val="0"/>
              </a:spcAft>
              <a:buClr>
                <a:schemeClr val="dk1"/>
              </a:buClr>
              <a:buSzPts val="2200"/>
              <a:buFont typeface="Arial"/>
              <a:buChar char="–"/>
              <a:defRPr sz="1650" b="0" i="0" u="none" strike="noStrike" cap="none">
                <a:solidFill>
                  <a:schemeClr val="dk1"/>
                </a:solidFill>
                <a:latin typeface="Arial"/>
                <a:ea typeface="Arial"/>
                <a:cs typeface="Arial"/>
                <a:sym typeface="Arial"/>
              </a:defRPr>
            </a:lvl2pPr>
            <a:lvl3pPr marL="1028700" marR="0" lvl="2" indent="-266700" algn="l" rtl="0">
              <a:spcBef>
                <a:spcPts val="300"/>
              </a:spcBef>
              <a:spcAft>
                <a:spcPts val="0"/>
              </a:spcAft>
              <a:buClr>
                <a:schemeClr val="dk1"/>
              </a:buClr>
              <a:buSzPts val="2000"/>
              <a:buFont typeface="Arial"/>
              <a:buChar char="•"/>
              <a:defRPr sz="1500" b="0" i="0" u="none" strike="noStrike" cap="none">
                <a:solidFill>
                  <a:schemeClr val="dk1"/>
                </a:solidFill>
                <a:latin typeface="Arial"/>
                <a:ea typeface="Arial"/>
                <a:cs typeface="Arial"/>
                <a:sym typeface="Arial"/>
              </a:defRPr>
            </a:lvl3pPr>
            <a:lvl4pPr marL="1371600" marR="0" lvl="3" indent="-257175" algn="l" rtl="0">
              <a:spcBef>
                <a:spcPts val="270"/>
              </a:spcBef>
              <a:spcAft>
                <a:spcPts val="0"/>
              </a:spcAft>
              <a:buClr>
                <a:schemeClr val="dk1"/>
              </a:buClr>
              <a:buSzPts val="1800"/>
              <a:buFont typeface="Arial"/>
              <a:buChar char="–"/>
              <a:defRPr sz="1350" b="0" i="0" u="none" strike="noStrike" cap="none">
                <a:solidFill>
                  <a:schemeClr val="dk1"/>
                </a:solidFill>
                <a:latin typeface="Arial"/>
                <a:ea typeface="Arial"/>
                <a:cs typeface="Arial"/>
                <a:sym typeface="Arial"/>
              </a:defRPr>
            </a:lvl4pPr>
            <a:lvl5pPr marL="1714500" marR="0" lvl="4" indent="-257175" algn="l" rtl="0">
              <a:spcBef>
                <a:spcPts val="270"/>
              </a:spcBef>
              <a:spcAft>
                <a:spcPts val="0"/>
              </a:spcAft>
              <a:buClr>
                <a:schemeClr val="dk1"/>
              </a:buClr>
              <a:buSzPts val="1800"/>
              <a:buFont typeface="Arial"/>
              <a:buChar char="»"/>
              <a:defRPr sz="1350" b="0" i="0" u="none" strike="noStrike" cap="none">
                <a:solidFill>
                  <a:schemeClr val="dk1"/>
                </a:solidFill>
                <a:latin typeface="Arial"/>
                <a:ea typeface="Arial"/>
                <a:cs typeface="Arial"/>
                <a:sym typeface="Arial"/>
              </a:defRPr>
            </a:lvl5pPr>
            <a:lvl6pPr marL="2057400" marR="0" lvl="5" indent="-266700" algn="l" rtl="0">
              <a:spcBef>
                <a:spcPts val="300"/>
              </a:spcBef>
              <a:spcAft>
                <a:spcPts val="0"/>
              </a:spcAft>
              <a:buClr>
                <a:schemeClr val="dk1"/>
              </a:buClr>
              <a:buSzPts val="2000"/>
              <a:buFont typeface="Arial"/>
              <a:buChar char="»"/>
              <a:defRPr sz="1500" b="0" i="0" u="none" strike="noStrike" cap="none">
                <a:solidFill>
                  <a:schemeClr val="dk1"/>
                </a:solidFill>
                <a:latin typeface="Arial"/>
                <a:ea typeface="Arial"/>
                <a:cs typeface="Arial"/>
                <a:sym typeface="Arial"/>
              </a:defRPr>
            </a:lvl6pPr>
            <a:lvl7pPr marL="2400300" marR="0" lvl="6" indent="-266700" algn="l" rtl="0">
              <a:spcBef>
                <a:spcPts val="300"/>
              </a:spcBef>
              <a:spcAft>
                <a:spcPts val="0"/>
              </a:spcAft>
              <a:buClr>
                <a:schemeClr val="dk1"/>
              </a:buClr>
              <a:buSzPts val="2000"/>
              <a:buFont typeface="Arial"/>
              <a:buChar char="»"/>
              <a:defRPr sz="1500" b="0" i="0" u="none" strike="noStrike" cap="none">
                <a:solidFill>
                  <a:schemeClr val="dk1"/>
                </a:solidFill>
                <a:latin typeface="Arial"/>
                <a:ea typeface="Arial"/>
                <a:cs typeface="Arial"/>
                <a:sym typeface="Arial"/>
              </a:defRPr>
            </a:lvl7pPr>
            <a:lvl8pPr marL="2743200" marR="0" lvl="7" indent="-266700" algn="l" rtl="0">
              <a:spcBef>
                <a:spcPts val="300"/>
              </a:spcBef>
              <a:spcAft>
                <a:spcPts val="0"/>
              </a:spcAft>
              <a:buClr>
                <a:schemeClr val="dk1"/>
              </a:buClr>
              <a:buSzPts val="2000"/>
              <a:buFont typeface="Arial"/>
              <a:buChar char="»"/>
              <a:defRPr sz="1500" b="0" i="0" u="none" strike="noStrike" cap="none">
                <a:solidFill>
                  <a:schemeClr val="dk1"/>
                </a:solidFill>
                <a:latin typeface="Arial"/>
                <a:ea typeface="Arial"/>
                <a:cs typeface="Arial"/>
                <a:sym typeface="Arial"/>
              </a:defRPr>
            </a:lvl8pPr>
            <a:lvl9pPr marL="3086100" marR="0" lvl="8" indent="-266700" algn="l" rtl="0">
              <a:spcBef>
                <a:spcPts val="300"/>
              </a:spcBef>
              <a:spcAft>
                <a:spcPts val="0"/>
              </a:spcAft>
              <a:buClr>
                <a:schemeClr val="dk1"/>
              </a:buClr>
              <a:buSzPts val="2000"/>
              <a:buFont typeface="Arial"/>
              <a:buChar char="»"/>
              <a:defRPr sz="1500" b="0" i="0" u="none" strike="noStrike" cap="none">
                <a:solidFill>
                  <a:schemeClr val="dk1"/>
                </a:solidFill>
                <a:latin typeface="Arial"/>
                <a:ea typeface="Arial"/>
                <a:cs typeface="Arial"/>
                <a:sym typeface="Arial"/>
              </a:defRPr>
            </a:lvl9pPr>
          </a:lstStyle>
          <a:p>
            <a:endParaRPr/>
          </a:p>
        </p:txBody>
      </p:sp>
    </p:spTree>
    <p:extLst>
      <p:ext uri="{BB962C8B-B14F-4D97-AF65-F5344CB8AC3E}">
        <p14:creationId xmlns:p14="http://schemas.microsoft.com/office/powerpoint/2010/main" val="12999715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D250C-6EEA-B1A1-B491-104225484270}"/>
              </a:ext>
            </a:extLst>
          </p:cNvPr>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EBBD3599-E485-39AC-03C7-74F93F01CE7A}"/>
              </a:ext>
            </a:extLst>
          </p:cNvPr>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4FF96DE3-09DA-C553-4E03-25C8490BF4CE}"/>
              </a:ext>
            </a:extLst>
          </p:cNvPr>
          <p:cNvSpPr>
            <a:spLocks noGrp="1"/>
          </p:cNvSpPr>
          <p:nvPr>
            <p:ph type="dt" sz="half" idx="10"/>
          </p:nvPr>
        </p:nvSpPr>
        <p:spPr/>
        <p:txBody>
          <a:bodyPr/>
          <a:lstStyle/>
          <a:p>
            <a:fld id="{68607845-940D-AF42-90E6-0A3F0004BE78}" type="datetimeFigureOut">
              <a:rPr lang="en-US" smtClean="0"/>
              <a:t>8/14/23</a:t>
            </a:fld>
            <a:endParaRPr lang="en-US"/>
          </a:p>
        </p:txBody>
      </p:sp>
      <p:sp>
        <p:nvSpPr>
          <p:cNvPr id="5" name="Footer Placeholder 4">
            <a:extLst>
              <a:ext uri="{FF2B5EF4-FFF2-40B4-BE49-F238E27FC236}">
                <a16:creationId xmlns:a16="http://schemas.microsoft.com/office/drawing/2014/main" id="{EFA9A60E-868C-52C6-C825-19BA338FF8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21579E-803B-BD28-2DBB-13250B0CA552}"/>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846422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4FC08-534A-8154-8815-A5BFFB686EF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E84B8B7-FC0D-4F40-EC2B-62E119F7C5C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17CCE6-3E70-D9AF-F696-4DDE3281A5DF}"/>
              </a:ext>
            </a:extLst>
          </p:cNvPr>
          <p:cNvSpPr>
            <a:spLocks noGrp="1"/>
          </p:cNvSpPr>
          <p:nvPr>
            <p:ph type="dt" sz="half" idx="10"/>
          </p:nvPr>
        </p:nvSpPr>
        <p:spPr/>
        <p:txBody>
          <a:bodyPr/>
          <a:lstStyle/>
          <a:p>
            <a:fld id="{68607845-940D-AF42-90E6-0A3F0004BE78}" type="datetimeFigureOut">
              <a:rPr lang="en-US" smtClean="0"/>
              <a:t>8/14/23</a:t>
            </a:fld>
            <a:endParaRPr lang="en-US"/>
          </a:p>
        </p:txBody>
      </p:sp>
      <p:sp>
        <p:nvSpPr>
          <p:cNvPr id="5" name="Footer Placeholder 4">
            <a:extLst>
              <a:ext uri="{FF2B5EF4-FFF2-40B4-BE49-F238E27FC236}">
                <a16:creationId xmlns:a16="http://schemas.microsoft.com/office/drawing/2014/main" id="{3693B666-A55A-067A-E47A-F4A087A8B2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18EFF9-3F62-FFA8-F4BC-890344B8B66D}"/>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5243305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025A2-2765-239F-A15A-3F2C72B2ACCB}"/>
              </a:ext>
            </a:extLst>
          </p:cNvPr>
          <p:cNvSpPr>
            <a:spLocks noGrp="1"/>
          </p:cNvSpPr>
          <p:nvPr>
            <p:ph type="title"/>
          </p:nvPr>
        </p:nvSpPr>
        <p:spPr>
          <a:xfrm>
            <a:off x="623887" y="1282304"/>
            <a:ext cx="7886700" cy="2139553"/>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BDEDEC4F-96BF-9190-2B7F-6CE6BF421446}"/>
              </a:ext>
            </a:extLst>
          </p:cNvPr>
          <p:cNvSpPr>
            <a:spLocks noGrp="1"/>
          </p:cNvSpPr>
          <p:nvPr>
            <p:ph type="body" idx="1"/>
          </p:nvPr>
        </p:nvSpPr>
        <p:spPr>
          <a:xfrm>
            <a:off x="623887"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A41C397-E997-3E50-0FFF-FB8BD85539E4}"/>
              </a:ext>
            </a:extLst>
          </p:cNvPr>
          <p:cNvSpPr>
            <a:spLocks noGrp="1"/>
          </p:cNvSpPr>
          <p:nvPr>
            <p:ph type="dt" sz="half" idx="10"/>
          </p:nvPr>
        </p:nvSpPr>
        <p:spPr/>
        <p:txBody>
          <a:bodyPr/>
          <a:lstStyle/>
          <a:p>
            <a:fld id="{68607845-940D-AF42-90E6-0A3F0004BE78}" type="datetimeFigureOut">
              <a:rPr lang="en-US" smtClean="0"/>
              <a:t>8/14/23</a:t>
            </a:fld>
            <a:endParaRPr lang="en-US"/>
          </a:p>
        </p:txBody>
      </p:sp>
      <p:sp>
        <p:nvSpPr>
          <p:cNvPr id="5" name="Footer Placeholder 4">
            <a:extLst>
              <a:ext uri="{FF2B5EF4-FFF2-40B4-BE49-F238E27FC236}">
                <a16:creationId xmlns:a16="http://schemas.microsoft.com/office/drawing/2014/main" id="{54973FE1-6DFF-CDB4-7A32-D3D242B7AD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9263AC-E06E-CCF8-C678-2295416D6BFD}"/>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15370899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22703-6067-83C5-B7B3-BFB87445104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387963D-72B5-EAAA-B532-937561249D64}"/>
              </a:ext>
            </a:extLst>
          </p:cNvPr>
          <p:cNvSpPr>
            <a:spLocks noGrp="1"/>
          </p:cNvSpPr>
          <p:nvPr>
            <p:ph sz="half" idx="1"/>
          </p:nvPr>
        </p:nvSpPr>
        <p:spPr>
          <a:xfrm>
            <a:off x="628650" y="1369218"/>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D0478CC-A6AE-5BA5-0C93-2ABD2CB91B2D}"/>
              </a:ext>
            </a:extLst>
          </p:cNvPr>
          <p:cNvSpPr>
            <a:spLocks noGrp="1"/>
          </p:cNvSpPr>
          <p:nvPr>
            <p:ph sz="half" idx="2"/>
          </p:nvPr>
        </p:nvSpPr>
        <p:spPr>
          <a:xfrm>
            <a:off x="4629150" y="1369218"/>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2BF93BF-43F9-E86C-2186-7EE4544814C4}"/>
              </a:ext>
            </a:extLst>
          </p:cNvPr>
          <p:cNvSpPr>
            <a:spLocks noGrp="1"/>
          </p:cNvSpPr>
          <p:nvPr>
            <p:ph type="dt" sz="half" idx="10"/>
          </p:nvPr>
        </p:nvSpPr>
        <p:spPr/>
        <p:txBody>
          <a:bodyPr/>
          <a:lstStyle/>
          <a:p>
            <a:fld id="{68607845-940D-AF42-90E6-0A3F0004BE78}" type="datetimeFigureOut">
              <a:rPr lang="en-US" smtClean="0"/>
              <a:t>8/14/23</a:t>
            </a:fld>
            <a:endParaRPr lang="en-US"/>
          </a:p>
        </p:txBody>
      </p:sp>
      <p:sp>
        <p:nvSpPr>
          <p:cNvPr id="6" name="Footer Placeholder 5">
            <a:extLst>
              <a:ext uri="{FF2B5EF4-FFF2-40B4-BE49-F238E27FC236}">
                <a16:creationId xmlns:a16="http://schemas.microsoft.com/office/drawing/2014/main" id="{42E5678A-92ED-3CA8-25E7-1697F7B109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AA367E-BEF6-76B2-B494-82E3A4FFFA0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8700777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55067C-F02F-CA51-C76E-9AFAA77F467A}"/>
              </a:ext>
            </a:extLst>
          </p:cNvPr>
          <p:cNvSpPr>
            <a:spLocks noGrp="1"/>
          </p:cNvSpPr>
          <p:nvPr>
            <p:ph type="title"/>
          </p:nvPr>
        </p:nvSpPr>
        <p:spPr>
          <a:xfrm>
            <a:off x="629841" y="273844"/>
            <a:ext cx="7886700" cy="994172"/>
          </a:xfrm>
        </p:spPr>
        <p:txBody>
          <a:bodyPr/>
          <a:lstStyle/>
          <a:p>
            <a:r>
              <a:rPr lang="en-US"/>
              <a:t>Click to edit Master title style</a:t>
            </a:r>
          </a:p>
        </p:txBody>
      </p:sp>
      <p:sp>
        <p:nvSpPr>
          <p:cNvPr id="3" name="Text Placeholder 2">
            <a:extLst>
              <a:ext uri="{FF2B5EF4-FFF2-40B4-BE49-F238E27FC236}">
                <a16:creationId xmlns:a16="http://schemas.microsoft.com/office/drawing/2014/main" id="{7B7DFFB7-D356-0068-C081-0037355B3B70}"/>
              </a:ext>
            </a:extLst>
          </p:cNvPr>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42F46DE1-B636-ED1B-AB2F-C49A63505C1A}"/>
              </a:ext>
            </a:extLst>
          </p:cNvPr>
          <p:cNvSpPr>
            <a:spLocks noGrp="1"/>
          </p:cNvSpPr>
          <p:nvPr>
            <p:ph sz="half" idx="2"/>
          </p:nvPr>
        </p:nvSpPr>
        <p:spPr>
          <a:xfrm>
            <a:off x="629842" y="1878806"/>
            <a:ext cx="3868340"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FEE0272-F65F-ED84-720C-CA73A9D148EC}"/>
              </a:ext>
            </a:extLst>
          </p:cNvPr>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C3850EF4-AE51-FB58-8AAB-D7B6106A863E}"/>
              </a:ext>
            </a:extLst>
          </p:cNvPr>
          <p:cNvSpPr>
            <a:spLocks noGrp="1"/>
          </p:cNvSpPr>
          <p:nvPr>
            <p:ph sz="quarter" idx="4"/>
          </p:nvPr>
        </p:nvSpPr>
        <p:spPr>
          <a:xfrm>
            <a:off x="4629150" y="1878806"/>
            <a:ext cx="3887391"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FD4A651-BC82-2322-E0B4-F301EE08EC72}"/>
              </a:ext>
            </a:extLst>
          </p:cNvPr>
          <p:cNvSpPr>
            <a:spLocks noGrp="1"/>
          </p:cNvSpPr>
          <p:nvPr>
            <p:ph type="dt" sz="half" idx="10"/>
          </p:nvPr>
        </p:nvSpPr>
        <p:spPr/>
        <p:txBody>
          <a:bodyPr/>
          <a:lstStyle/>
          <a:p>
            <a:fld id="{68607845-940D-AF42-90E6-0A3F0004BE78}" type="datetimeFigureOut">
              <a:rPr lang="en-US" smtClean="0"/>
              <a:t>8/14/23</a:t>
            </a:fld>
            <a:endParaRPr lang="en-US"/>
          </a:p>
        </p:txBody>
      </p:sp>
      <p:sp>
        <p:nvSpPr>
          <p:cNvPr id="8" name="Footer Placeholder 7">
            <a:extLst>
              <a:ext uri="{FF2B5EF4-FFF2-40B4-BE49-F238E27FC236}">
                <a16:creationId xmlns:a16="http://schemas.microsoft.com/office/drawing/2014/main" id="{36DE80AA-357E-6C98-0356-40E44CEA866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DAEBF76-C709-17B1-7646-653B310FA635}"/>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155155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Episode Titl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457201" y="1282304"/>
            <a:ext cx="7886700" cy="2139553"/>
          </a:xfrm>
        </p:spPr>
        <p:txBody>
          <a:bodyPr anchor="b">
            <a:normAutofit/>
          </a:bodyPr>
          <a:lstStyle>
            <a:lvl1pPr algn="r">
              <a:defRPr sz="2700"/>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457201" y="3442098"/>
            <a:ext cx="7886700" cy="1125140"/>
          </a:xfrm>
          <a:prstGeom prst="rect">
            <a:avLst/>
          </a:prstGeom>
        </p:spPr>
        <p:txBody>
          <a:bodyPr>
            <a:normAutofit/>
          </a:bodyPr>
          <a:lstStyle>
            <a:lvl1pPr marL="0" indent="0" algn="r">
              <a:buNone/>
              <a:defRPr sz="12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7" name="Rectangle 6">
            <a:extLst>
              <a:ext uri="{FF2B5EF4-FFF2-40B4-BE49-F238E27FC236}">
                <a16:creationId xmlns:a16="http://schemas.microsoft.com/office/drawing/2014/main" id="{A632F408-3A85-44BA-9DC9-E8F0D6C40C97}"/>
              </a:ext>
            </a:extLst>
          </p:cNvPr>
          <p:cNvSpPr/>
          <p:nvPr/>
        </p:nvSpPr>
        <p:spPr>
          <a:xfrm>
            <a:off x="7774273" y="4767263"/>
            <a:ext cx="1315388" cy="27384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457201" y="4767263"/>
            <a:ext cx="7886699" cy="331598"/>
          </a:xfrm>
          <a:prstGeom prst="rect">
            <a:avLst/>
          </a:prstGeom>
        </p:spPr>
        <p:txBody>
          <a:bodyPr vert="horz" lIns="91440" tIns="45720" rIns="91440" bIns="45720" rtlCol="0" anchor="b"/>
          <a:lstStyle>
            <a:lvl1pPr algn="l">
              <a:defRPr sz="900">
                <a:solidFill>
                  <a:schemeClr val="tx1">
                    <a:tint val="75000"/>
                  </a:schemeClr>
                </a:solidFill>
              </a:defRPr>
            </a:lvl1pPr>
          </a:lstStyle>
          <a:p>
            <a:endParaRPr lang="en-US"/>
          </a:p>
        </p:txBody>
      </p:sp>
      <p:pic>
        <p:nvPicPr>
          <p:cNvPr id="3" name="Picture 2">
            <a:extLst>
              <a:ext uri="{FF2B5EF4-FFF2-40B4-BE49-F238E27FC236}">
                <a16:creationId xmlns:a16="http://schemas.microsoft.com/office/drawing/2014/main" id="{62A409AE-194B-4AB6-B881-2B3D424F4F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731520"/>
          </a:xfrm>
          <a:prstGeom prst="rect">
            <a:avLst/>
          </a:prstGeom>
        </p:spPr>
      </p:pic>
      <p:pic>
        <p:nvPicPr>
          <p:cNvPr id="8" name="Picture 7">
            <a:extLst>
              <a:ext uri="{FF2B5EF4-FFF2-40B4-BE49-F238E27FC236}">
                <a16:creationId xmlns:a16="http://schemas.microsoft.com/office/drawing/2014/main" id="{4A365CF6-C114-48A1-87C0-B85E6A74BBC8}"/>
              </a:ext>
            </a:extLst>
          </p:cNvPr>
          <p:cNvPicPr>
            <a:picLocks noChangeAspect="1"/>
          </p:cNvPicPr>
          <p:nvPr/>
        </p:nvPicPr>
        <p:blipFill rotWithShape="1">
          <a:blip r:embed="rId3">
            <a:extLst>
              <a:ext uri="{28A0092B-C50C-407E-A947-70E740481C1C}">
                <a14:useLocalDpi xmlns:a14="http://schemas.microsoft.com/office/drawing/2010/main" val="0"/>
              </a:ext>
            </a:extLst>
          </a:blip>
          <a:srcRect r="56073"/>
          <a:stretch/>
        </p:blipFill>
        <p:spPr>
          <a:xfrm>
            <a:off x="457200" y="70390"/>
            <a:ext cx="1153310" cy="590740"/>
          </a:xfrm>
          <a:prstGeom prst="rect">
            <a:avLst/>
          </a:prstGeom>
        </p:spPr>
      </p:pic>
    </p:spTree>
    <p:extLst>
      <p:ext uri="{BB962C8B-B14F-4D97-AF65-F5344CB8AC3E}">
        <p14:creationId xmlns:p14="http://schemas.microsoft.com/office/powerpoint/2010/main" val="258404717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A9F76-DC18-5638-D2F2-A8C5E27ACA6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492889F-0B2E-7251-3AFB-6AE4AC334F59}"/>
              </a:ext>
            </a:extLst>
          </p:cNvPr>
          <p:cNvSpPr>
            <a:spLocks noGrp="1"/>
          </p:cNvSpPr>
          <p:nvPr>
            <p:ph type="dt" sz="half" idx="10"/>
          </p:nvPr>
        </p:nvSpPr>
        <p:spPr/>
        <p:txBody>
          <a:bodyPr/>
          <a:lstStyle/>
          <a:p>
            <a:fld id="{68607845-940D-AF42-90E6-0A3F0004BE78}" type="datetimeFigureOut">
              <a:rPr lang="en-US" smtClean="0"/>
              <a:t>8/14/23</a:t>
            </a:fld>
            <a:endParaRPr lang="en-US"/>
          </a:p>
        </p:txBody>
      </p:sp>
      <p:sp>
        <p:nvSpPr>
          <p:cNvPr id="4" name="Footer Placeholder 3">
            <a:extLst>
              <a:ext uri="{FF2B5EF4-FFF2-40B4-BE49-F238E27FC236}">
                <a16:creationId xmlns:a16="http://schemas.microsoft.com/office/drawing/2014/main" id="{7303151B-2399-38C2-5A12-67FB2C49375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8D54789-EB7D-63FF-798A-50C671590E5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20197430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FAC998-1345-0A1E-D969-E2343D24E5B0}"/>
              </a:ext>
            </a:extLst>
          </p:cNvPr>
          <p:cNvSpPr>
            <a:spLocks noGrp="1"/>
          </p:cNvSpPr>
          <p:nvPr>
            <p:ph type="dt" sz="half" idx="10"/>
          </p:nvPr>
        </p:nvSpPr>
        <p:spPr/>
        <p:txBody>
          <a:bodyPr/>
          <a:lstStyle/>
          <a:p>
            <a:fld id="{68607845-940D-AF42-90E6-0A3F0004BE78}" type="datetimeFigureOut">
              <a:rPr lang="en-US" smtClean="0"/>
              <a:t>8/14/23</a:t>
            </a:fld>
            <a:endParaRPr lang="en-US"/>
          </a:p>
        </p:txBody>
      </p:sp>
      <p:sp>
        <p:nvSpPr>
          <p:cNvPr id="3" name="Footer Placeholder 2">
            <a:extLst>
              <a:ext uri="{FF2B5EF4-FFF2-40B4-BE49-F238E27FC236}">
                <a16:creationId xmlns:a16="http://schemas.microsoft.com/office/drawing/2014/main" id="{24CBE583-98EF-E399-09BA-BD0061BEF48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9234487-D257-CCB4-7728-4674E825B93B}"/>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69672604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06936-E1B0-0DD5-1952-04504CECDC6E}"/>
              </a:ext>
            </a:extLst>
          </p:cNvPr>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3EED911E-6386-4271-B6E9-40C5066E25E2}"/>
              </a:ext>
            </a:extLst>
          </p:cNvPr>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FE8560E-7E00-2A07-7AE0-12A12B7093FB}"/>
              </a:ext>
            </a:extLst>
          </p:cNvPr>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330F7A04-C019-9FFD-A565-15FD384B2CBA}"/>
              </a:ext>
            </a:extLst>
          </p:cNvPr>
          <p:cNvSpPr>
            <a:spLocks noGrp="1"/>
          </p:cNvSpPr>
          <p:nvPr>
            <p:ph type="dt" sz="half" idx="10"/>
          </p:nvPr>
        </p:nvSpPr>
        <p:spPr/>
        <p:txBody>
          <a:bodyPr/>
          <a:lstStyle/>
          <a:p>
            <a:fld id="{68607845-940D-AF42-90E6-0A3F0004BE78}" type="datetimeFigureOut">
              <a:rPr lang="en-US" smtClean="0"/>
              <a:t>8/14/23</a:t>
            </a:fld>
            <a:endParaRPr lang="en-US"/>
          </a:p>
        </p:txBody>
      </p:sp>
      <p:sp>
        <p:nvSpPr>
          <p:cNvPr id="6" name="Footer Placeholder 5">
            <a:extLst>
              <a:ext uri="{FF2B5EF4-FFF2-40B4-BE49-F238E27FC236}">
                <a16:creationId xmlns:a16="http://schemas.microsoft.com/office/drawing/2014/main" id="{3C619466-C547-5950-58EE-EE1847F6B7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BF1FB8-9D79-225C-2626-783076682BD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08552014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E1F79-9E23-3848-6F69-35488B4C9727}"/>
              </a:ext>
            </a:extLst>
          </p:cNvPr>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5AEC5418-1A70-E059-01EC-1D7218641545}"/>
              </a:ext>
            </a:extLst>
          </p:cNvPr>
          <p:cNvSpPr>
            <a:spLocks noGrp="1"/>
          </p:cNvSpPr>
          <p:nvPr>
            <p:ph type="pic" idx="1"/>
          </p:nvPr>
        </p:nvSpPr>
        <p:spPr>
          <a:xfrm>
            <a:off x="3887391" y="740569"/>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2BA7CE12-2BFD-3001-A50F-144325830BF5}"/>
              </a:ext>
            </a:extLst>
          </p:cNvPr>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41FFDA66-E22F-675F-FEB8-63150CF7F0F3}"/>
              </a:ext>
            </a:extLst>
          </p:cNvPr>
          <p:cNvSpPr>
            <a:spLocks noGrp="1"/>
          </p:cNvSpPr>
          <p:nvPr>
            <p:ph type="dt" sz="half" idx="10"/>
          </p:nvPr>
        </p:nvSpPr>
        <p:spPr/>
        <p:txBody>
          <a:bodyPr/>
          <a:lstStyle/>
          <a:p>
            <a:fld id="{68607845-940D-AF42-90E6-0A3F0004BE78}" type="datetimeFigureOut">
              <a:rPr lang="en-US" smtClean="0"/>
              <a:t>8/14/23</a:t>
            </a:fld>
            <a:endParaRPr lang="en-US"/>
          </a:p>
        </p:txBody>
      </p:sp>
      <p:sp>
        <p:nvSpPr>
          <p:cNvPr id="6" name="Footer Placeholder 5">
            <a:extLst>
              <a:ext uri="{FF2B5EF4-FFF2-40B4-BE49-F238E27FC236}">
                <a16:creationId xmlns:a16="http://schemas.microsoft.com/office/drawing/2014/main" id="{10C83DCB-B75E-E3B9-1D31-F97DD2D654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F41B311-4B71-A04A-F24B-8930E95E38DC}"/>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52345210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774C5-0A9B-18F3-9CAF-A2B1A25B925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5D017D1-B693-49B4-3D5E-A85798E9371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AF5442-7CBE-77D1-A385-C70394651352}"/>
              </a:ext>
            </a:extLst>
          </p:cNvPr>
          <p:cNvSpPr>
            <a:spLocks noGrp="1"/>
          </p:cNvSpPr>
          <p:nvPr>
            <p:ph type="dt" sz="half" idx="10"/>
          </p:nvPr>
        </p:nvSpPr>
        <p:spPr/>
        <p:txBody>
          <a:bodyPr/>
          <a:lstStyle/>
          <a:p>
            <a:fld id="{68607845-940D-AF42-90E6-0A3F0004BE78}" type="datetimeFigureOut">
              <a:rPr lang="en-US" smtClean="0"/>
              <a:t>8/14/23</a:t>
            </a:fld>
            <a:endParaRPr lang="en-US"/>
          </a:p>
        </p:txBody>
      </p:sp>
      <p:sp>
        <p:nvSpPr>
          <p:cNvPr id="5" name="Footer Placeholder 4">
            <a:extLst>
              <a:ext uri="{FF2B5EF4-FFF2-40B4-BE49-F238E27FC236}">
                <a16:creationId xmlns:a16="http://schemas.microsoft.com/office/drawing/2014/main" id="{D87A6695-506E-F21D-883F-09C59CE1C5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CE03CC-E804-AE4F-BC35-01C4F6A9E24A}"/>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55382628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70CF5B-1288-5AE1-2A77-4AA7451944B5}"/>
              </a:ext>
            </a:extLst>
          </p:cNvPr>
          <p:cNvSpPr>
            <a:spLocks noGrp="1"/>
          </p:cNvSpPr>
          <p:nvPr>
            <p:ph type="title" orient="vert"/>
          </p:nvPr>
        </p:nvSpPr>
        <p:spPr>
          <a:xfrm>
            <a:off x="6543675" y="273843"/>
            <a:ext cx="1971675" cy="4358879"/>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B6E1E66-A92E-A10E-28AA-282CAF2696D0}"/>
              </a:ext>
            </a:extLst>
          </p:cNvPr>
          <p:cNvSpPr>
            <a:spLocks noGrp="1"/>
          </p:cNvSpPr>
          <p:nvPr>
            <p:ph type="body" orient="vert" idx="1"/>
          </p:nvPr>
        </p:nvSpPr>
        <p:spPr>
          <a:xfrm>
            <a:off x="628650" y="273843"/>
            <a:ext cx="5800725"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66E619-06E1-63C2-881D-5EC5E6E70BD2}"/>
              </a:ext>
            </a:extLst>
          </p:cNvPr>
          <p:cNvSpPr>
            <a:spLocks noGrp="1"/>
          </p:cNvSpPr>
          <p:nvPr>
            <p:ph type="dt" sz="half" idx="10"/>
          </p:nvPr>
        </p:nvSpPr>
        <p:spPr/>
        <p:txBody>
          <a:bodyPr/>
          <a:lstStyle/>
          <a:p>
            <a:fld id="{68607845-940D-AF42-90E6-0A3F0004BE78}" type="datetimeFigureOut">
              <a:rPr lang="en-US" smtClean="0"/>
              <a:t>8/14/23</a:t>
            </a:fld>
            <a:endParaRPr lang="en-US"/>
          </a:p>
        </p:txBody>
      </p:sp>
      <p:sp>
        <p:nvSpPr>
          <p:cNvPr id="5" name="Footer Placeholder 4">
            <a:extLst>
              <a:ext uri="{FF2B5EF4-FFF2-40B4-BE49-F238E27FC236}">
                <a16:creationId xmlns:a16="http://schemas.microsoft.com/office/drawing/2014/main" id="{F76803AB-03EE-7B44-B956-081B88BE25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01B24F-3185-E413-DA86-85FF758C4669}"/>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85730338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457201" y="1282304"/>
            <a:ext cx="7886700" cy="2139553"/>
          </a:xfrm>
        </p:spPr>
        <p:txBody>
          <a:bodyPr anchor="ctr">
            <a:normAutofit/>
          </a:bodyPr>
          <a:lstStyle>
            <a:lvl1pPr>
              <a:defRPr sz="3600"/>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457201" y="3442098"/>
            <a:ext cx="7886700" cy="1125140"/>
          </a:xfrm>
          <a:prstGeom prst="rect">
            <a:avLst/>
          </a:prstGeom>
        </p:spPr>
        <p:txBody>
          <a:bodyPr>
            <a:normAutofit/>
          </a:bodyPr>
          <a:lstStyle>
            <a:lvl1pPr marL="0" indent="0">
              <a:buNone/>
              <a:defRPr sz="135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7" name="Rectangle 6">
            <a:extLst>
              <a:ext uri="{FF2B5EF4-FFF2-40B4-BE49-F238E27FC236}">
                <a16:creationId xmlns:a16="http://schemas.microsoft.com/office/drawing/2014/main" id="{A632F408-3A85-44BA-9DC9-E8F0D6C40C97}"/>
              </a:ext>
            </a:extLst>
          </p:cNvPr>
          <p:cNvSpPr/>
          <p:nvPr/>
        </p:nvSpPr>
        <p:spPr>
          <a:xfrm>
            <a:off x="7774273" y="4767263"/>
            <a:ext cx="1315388" cy="27384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457201" y="4767263"/>
            <a:ext cx="7886699" cy="331598"/>
          </a:xfrm>
          <a:prstGeom prst="rect">
            <a:avLst/>
          </a:prstGeom>
        </p:spPr>
        <p:txBody>
          <a:bodyPr vert="horz" lIns="91440" tIns="45720" rIns="91440" bIns="45720" rtlCol="0" anchor="b"/>
          <a:lstStyle>
            <a:lvl1pPr algn="l">
              <a:defRPr sz="900">
                <a:solidFill>
                  <a:schemeClr val="tx1">
                    <a:tint val="75000"/>
                  </a:schemeClr>
                </a:solidFill>
              </a:defRPr>
            </a:lvl1pPr>
          </a:lstStyle>
          <a:p>
            <a:endParaRPr lang="en-US"/>
          </a:p>
        </p:txBody>
      </p:sp>
      <p:pic>
        <p:nvPicPr>
          <p:cNvPr id="3" name="Picture 2">
            <a:extLst>
              <a:ext uri="{FF2B5EF4-FFF2-40B4-BE49-F238E27FC236}">
                <a16:creationId xmlns:a16="http://schemas.microsoft.com/office/drawing/2014/main" id="{62A409AE-194B-4AB6-B881-2B3D424F4FEB}"/>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0" y="0"/>
            <a:ext cx="9144000" cy="731520"/>
          </a:xfrm>
          <a:prstGeom prst="rect">
            <a:avLst/>
          </a:prstGeom>
        </p:spPr>
      </p:pic>
      <p:pic>
        <p:nvPicPr>
          <p:cNvPr id="8" name="Picture 7">
            <a:extLst>
              <a:ext uri="{FF2B5EF4-FFF2-40B4-BE49-F238E27FC236}">
                <a16:creationId xmlns:a16="http://schemas.microsoft.com/office/drawing/2014/main" id="{24E1EB27-17AD-41F7-8E9B-817073D87F9B}"/>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457200" y="70390"/>
            <a:ext cx="1153310" cy="590740"/>
          </a:xfrm>
          <a:prstGeom prst="rect">
            <a:avLst/>
          </a:prstGeom>
        </p:spPr>
      </p:pic>
    </p:spTree>
    <p:extLst>
      <p:ext uri="{BB962C8B-B14F-4D97-AF65-F5344CB8AC3E}">
        <p14:creationId xmlns:p14="http://schemas.microsoft.com/office/powerpoint/2010/main" val="62229528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Episode Titl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457201" y="1282304"/>
            <a:ext cx="7886700" cy="2139553"/>
          </a:xfrm>
        </p:spPr>
        <p:txBody>
          <a:bodyPr anchor="b">
            <a:normAutofit/>
          </a:bodyPr>
          <a:lstStyle>
            <a:lvl1pPr algn="r">
              <a:defRPr sz="2700"/>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457201" y="3442098"/>
            <a:ext cx="7886700" cy="1125140"/>
          </a:xfrm>
          <a:prstGeom prst="rect">
            <a:avLst/>
          </a:prstGeom>
        </p:spPr>
        <p:txBody>
          <a:bodyPr>
            <a:normAutofit/>
          </a:bodyPr>
          <a:lstStyle>
            <a:lvl1pPr marL="0" indent="0" algn="r">
              <a:buNone/>
              <a:defRPr sz="12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7" name="Rectangle 6">
            <a:extLst>
              <a:ext uri="{FF2B5EF4-FFF2-40B4-BE49-F238E27FC236}">
                <a16:creationId xmlns:a16="http://schemas.microsoft.com/office/drawing/2014/main" id="{A632F408-3A85-44BA-9DC9-E8F0D6C40C97}"/>
              </a:ext>
            </a:extLst>
          </p:cNvPr>
          <p:cNvSpPr/>
          <p:nvPr/>
        </p:nvSpPr>
        <p:spPr>
          <a:xfrm>
            <a:off x="7774273" y="4767263"/>
            <a:ext cx="1315388" cy="27384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457201" y="4767263"/>
            <a:ext cx="7886699" cy="331598"/>
          </a:xfrm>
          <a:prstGeom prst="rect">
            <a:avLst/>
          </a:prstGeom>
        </p:spPr>
        <p:txBody>
          <a:bodyPr vert="horz" lIns="91440" tIns="45720" rIns="91440" bIns="45720" rtlCol="0" anchor="b"/>
          <a:lstStyle>
            <a:lvl1pPr algn="l">
              <a:defRPr sz="900">
                <a:solidFill>
                  <a:schemeClr val="tx1">
                    <a:tint val="75000"/>
                  </a:schemeClr>
                </a:solidFill>
              </a:defRPr>
            </a:lvl1pPr>
          </a:lstStyle>
          <a:p>
            <a:endParaRPr lang="en-US"/>
          </a:p>
        </p:txBody>
      </p:sp>
      <p:pic>
        <p:nvPicPr>
          <p:cNvPr id="3" name="Picture 2">
            <a:extLst>
              <a:ext uri="{FF2B5EF4-FFF2-40B4-BE49-F238E27FC236}">
                <a16:creationId xmlns:a16="http://schemas.microsoft.com/office/drawing/2014/main" id="{62A409AE-194B-4AB6-B881-2B3D424F4FEB}"/>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0" y="0"/>
            <a:ext cx="9144000" cy="731520"/>
          </a:xfrm>
          <a:prstGeom prst="rect">
            <a:avLst/>
          </a:prstGeom>
        </p:spPr>
      </p:pic>
      <p:pic>
        <p:nvPicPr>
          <p:cNvPr id="8" name="Picture 7">
            <a:extLst>
              <a:ext uri="{FF2B5EF4-FFF2-40B4-BE49-F238E27FC236}">
                <a16:creationId xmlns:a16="http://schemas.microsoft.com/office/drawing/2014/main" id="{4A365CF6-C114-48A1-87C0-B85E6A74BBC8}"/>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457200" y="70390"/>
            <a:ext cx="1153310" cy="590740"/>
          </a:xfrm>
          <a:prstGeom prst="rect">
            <a:avLst/>
          </a:prstGeom>
        </p:spPr>
      </p:pic>
    </p:spTree>
    <p:extLst>
      <p:ext uri="{BB962C8B-B14F-4D97-AF65-F5344CB8AC3E}">
        <p14:creationId xmlns:p14="http://schemas.microsoft.com/office/powerpoint/2010/main" val="174731065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Diagram Layout">
    <p:bg>
      <p:bgPr>
        <a:gradFill flip="none" rotWithShape="1">
          <a:gsLst>
            <a:gs pos="0">
              <a:schemeClr val="bg1"/>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Footer Placeholder 4">
            <a:extLst>
              <a:ext uri="{FF2B5EF4-FFF2-40B4-BE49-F238E27FC236}">
                <a16:creationId xmlns:a16="http://schemas.microsoft.com/office/drawing/2014/main" id="{88FA194F-9E80-4991-A301-2D14D459B8B6}"/>
              </a:ext>
            </a:extLst>
          </p:cNvPr>
          <p:cNvSpPr>
            <a:spLocks noGrp="1"/>
          </p:cNvSpPr>
          <p:nvPr>
            <p:ph type="ftr" sz="quarter" idx="3"/>
          </p:nvPr>
        </p:nvSpPr>
        <p:spPr>
          <a:xfrm>
            <a:off x="457201" y="4767263"/>
            <a:ext cx="7886699" cy="331598"/>
          </a:xfrm>
          <a:prstGeom prst="rect">
            <a:avLst/>
          </a:prstGeom>
        </p:spPr>
        <p:txBody>
          <a:bodyPr vert="horz" lIns="91440" tIns="45720" rIns="91440" bIns="45720" rtlCol="0" anchor="b"/>
          <a:lstStyle>
            <a:lvl1pPr algn="l">
              <a:defRPr sz="900">
                <a:solidFill>
                  <a:schemeClr val="tx1">
                    <a:tint val="75000"/>
                  </a:schemeClr>
                </a:solidFill>
              </a:defRPr>
            </a:lvl1pPr>
          </a:lstStyle>
          <a:p>
            <a:endParaRPr lang="en-US"/>
          </a:p>
        </p:txBody>
      </p:sp>
    </p:spTree>
    <p:extLst>
      <p:ext uri="{BB962C8B-B14F-4D97-AF65-F5344CB8AC3E}">
        <p14:creationId xmlns:p14="http://schemas.microsoft.com/office/powerpoint/2010/main" val="284000390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Titled Diagram Layout">
    <p:bg>
      <p:bgPr>
        <a:gradFill flip="none" rotWithShape="1">
          <a:gsLst>
            <a:gs pos="0">
              <a:schemeClr val="bg1"/>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74E47-6B81-4DA6-BC35-65E2DCA474B0}"/>
              </a:ext>
            </a:extLst>
          </p:cNvPr>
          <p:cNvSpPr>
            <a:spLocks noGrp="1"/>
          </p:cNvSpPr>
          <p:nvPr>
            <p:ph type="title"/>
          </p:nvPr>
        </p:nvSpPr>
        <p:spPr/>
        <p:txBody>
          <a:bodyPr/>
          <a:lstStyle/>
          <a:p>
            <a:r>
              <a:rPr lang="en-US"/>
              <a:t>Click to edit Master title style</a:t>
            </a:r>
          </a:p>
        </p:txBody>
      </p:sp>
      <p:sp>
        <p:nvSpPr>
          <p:cNvPr id="3" name="Footer Placeholder 4">
            <a:extLst>
              <a:ext uri="{FF2B5EF4-FFF2-40B4-BE49-F238E27FC236}">
                <a16:creationId xmlns:a16="http://schemas.microsoft.com/office/drawing/2014/main" id="{2F70BFC7-62AB-4097-AE5E-3ACB64158A60}"/>
              </a:ext>
            </a:extLst>
          </p:cNvPr>
          <p:cNvSpPr>
            <a:spLocks noGrp="1"/>
          </p:cNvSpPr>
          <p:nvPr>
            <p:ph type="ftr" sz="quarter" idx="3"/>
          </p:nvPr>
        </p:nvSpPr>
        <p:spPr>
          <a:xfrm>
            <a:off x="457201" y="4767263"/>
            <a:ext cx="7886699" cy="331598"/>
          </a:xfrm>
          <a:prstGeom prst="rect">
            <a:avLst/>
          </a:prstGeom>
        </p:spPr>
        <p:txBody>
          <a:bodyPr vert="horz" lIns="91440" tIns="45720" rIns="91440" bIns="45720" rtlCol="0" anchor="b"/>
          <a:lstStyle>
            <a:lvl1pPr algn="l">
              <a:defRPr sz="900">
                <a:solidFill>
                  <a:schemeClr val="tx1">
                    <a:tint val="75000"/>
                  </a:schemeClr>
                </a:solidFill>
              </a:defRPr>
            </a:lvl1pPr>
          </a:lstStyle>
          <a:p>
            <a:endParaRPr lang="en-US"/>
          </a:p>
        </p:txBody>
      </p:sp>
    </p:spTree>
    <p:extLst>
      <p:ext uri="{BB962C8B-B14F-4D97-AF65-F5344CB8AC3E}">
        <p14:creationId xmlns:p14="http://schemas.microsoft.com/office/powerpoint/2010/main" val="3182398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iagram Layout">
    <p:bg>
      <p:bgPr>
        <a:gradFill flip="none" rotWithShape="1">
          <a:gsLst>
            <a:gs pos="0">
              <a:schemeClr val="bg1"/>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Footer Placeholder 4">
            <a:extLst>
              <a:ext uri="{FF2B5EF4-FFF2-40B4-BE49-F238E27FC236}">
                <a16:creationId xmlns:a16="http://schemas.microsoft.com/office/drawing/2014/main" id="{88FA194F-9E80-4991-A301-2D14D459B8B6}"/>
              </a:ext>
            </a:extLst>
          </p:cNvPr>
          <p:cNvSpPr>
            <a:spLocks noGrp="1"/>
          </p:cNvSpPr>
          <p:nvPr>
            <p:ph type="ftr" sz="quarter" idx="3"/>
          </p:nvPr>
        </p:nvSpPr>
        <p:spPr>
          <a:xfrm>
            <a:off x="457201" y="4767263"/>
            <a:ext cx="7886699" cy="331598"/>
          </a:xfrm>
          <a:prstGeom prst="rect">
            <a:avLst/>
          </a:prstGeom>
        </p:spPr>
        <p:txBody>
          <a:bodyPr vert="horz" lIns="91440" tIns="45720" rIns="91440" bIns="45720" rtlCol="0" anchor="b"/>
          <a:lstStyle>
            <a:lvl1pPr algn="l">
              <a:defRPr sz="900">
                <a:solidFill>
                  <a:schemeClr val="tx1">
                    <a:tint val="75000"/>
                  </a:schemeClr>
                </a:solidFill>
              </a:defRPr>
            </a:lvl1pPr>
          </a:lstStyle>
          <a:p>
            <a:endParaRPr lang="en-US"/>
          </a:p>
        </p:txBody>
      </p:sp>
    </p:spTree>
    <p:extLst>
      <p:ext uri="{BB962C8B-B14F-4D97-AF65-F5344CB8AC3E}">
        <p14:creationId xmlns:p14="http://schemas.microsoft.com/office/powerpoint/2010/main" val="365263804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Title and Content">
    <p:bg>
      <p:bgPr>
        <a:solidFill>
          <a:schemeClr val="bg1"/>
        </a:solidFill>
        <a:effectLst/>
      </p:bgPr>
    </p:bg>
    <p:spTree>
      <p:nvGrpSpPr>
        <p:cNvPr id="1" name=""/>
        <p:cNvGrpSpPr/>
        <p:nvPr/>
      </p:nvGrpSpPr>
      <p:grpSpPr>
        <a:xfrm>
          <a:off x="0" y="0"/>
          <a:ext cx="0" cy="0"/>
          <a:chOff x="0" y="0"/>
          <a:chExt cx="0" cy="0"/>
        </a:xfrm>
      </p:grpSpPr>
      <p:sp>
        <p:nvSpPr>
          <p:cNvPr id="9" name="Footer Placeholder 4">
            <a:extLst>
              <a:ext uri="{FF2B5EF4-FFF2-40B4-BE49-F238E27FC236}">
                <a16:creationId xmlns:a16="http://schemas.microsoft.com/office/drawing/2014/main" id="{F68C6A00-68E4-474E-9AA8-0891DD87D051}"/>
              </a:ext>
            </a:extLst>
          </p:cNvPr>
          <p:cNvSpPr>
            <a:spLocks noGrp="1"/>
          </p:cNvSpPr>
          <p:nvPr>
            <p:ph type="ftr" sz="quarter" idx="3"/>
          </p:nvPr>
        </p:nvSpPr>
        <p:spPr>
          <a:xfrm>
            <a:off x="457200" y="4767263"/>
            <a:ext cx="8058149" cy="331598"/>
          </a:xfrm>
          <a:prstGeom prst="rect">
            <a:avLst/>
          </a:prstGeom>
        </p:spPr>
        <p:txBody>
          <a:bodyPr vert="horz" lIns="91440" tIns="45720" rIns="91440" bIns="45720" rtlCol="0" anchor="b"/>
          <a:lstStyle>
            <a:lvl1pPr algn="l">
              <a:defRPr sz="900">
                <a:solidFill>
                  <a:schemeClr val="tx1">
                    <a:tint val="75000"/>
                  </a:schemeClr>
                </a:solidFill>
              </a:defRPr>
            </a:lvl1pPr>
          </a:lstStyle>
          <a:p>
            <a:endParaRPr lang="en-US"/>
          </a:p>
        </p:txBody>
      </p:sp>
      <p:sp>
        <p:nvSpPr>
          <p:cNvPr id="6" name="Title Placeholder 1">
            <a:extLst>
              <a:ext uri="{FF2B5EF4-FFF2-40B4-BE49-F238E27FC236}">
                <a16:creationId xmlns:a16="http://schemas.microsoft.com/office/drawing/2014/main" id="{C3A58A5E-CE8B-4381-B491-4E79B68F618B}"/>
              </a:ext>
            </a:extLst>
          </p:cNvPr>
          <p:cNvSpPr>
            <a:spLocks noGrp="1"/>
          </p:cNvSpPr>
          <p:nvPr>
            <p:ph type="title"/>
          </p:nvPr>
        </p:nvSpPr>
        <p:spPr>
          <a:xfrm>
            <a:off x="457200" y="149629"/>
            <a:ext cx="8058150" cy="889183"/>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7" name="Text Placeholder 2">
            <a:extLst>
              <a:ext uri="{FF2B5EF4-FFF2-40B4-BE49-F238E27FC236}">
                <a16:creationId xmlns:a16="http://schemas.microsoft.com/office/drawing/2014/main" id="{B8793117-580E-4BE7-82EC-6BE8CEEDED56}"/>
              </a:ext>
            </a:extLst>
          </p:cNvPr>
          <p:cNvSpPr>
            <a:spLocks noGrp="1"/>
          </p:cNvSpPr>
          <p:nvPr>
            <p:ph idx="1"/>
          </p:nvPr>
        </p:nvSpPr>
        <p:spPr>
          <a:xfrm>
            <a:off x="457200" y="1108430"/>
            <a:ext cx="8058150" cy="354185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90456022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F8544-5F66-42F5-A339-E46C7881EF7F}"/>
              </a:ext>
            </a:extLst>
          </p:cNvPr>
          <p:cNvSpPr>
            <a:spLocks noGrp="1"/>
          </p:cNvSpPr>
          <p:nvPr>
            <p:ph type="title"/>
          </p:nvPr>
        </p:nvSpPr>
        <p:spPr/>
        <p:txBody>
          <a:bodyPr>
            <a:normAutofit/>
          </a:bodyPr>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0E98E0E9-1525-4AB4-A8AF-8BF10D89D4E7}"/>
              </a:ext>
            </a:extLst>
          </p:cNvPr>
          <p:cNvSpPr>
            <a:spLocks noGrp="1"/>
          </p:cNvSpPr>
          <p:nvPr>
            <p:ph sz="half" idx="1"/>
          </p:nvPr>
        </p:nvSpPr>
        <p:spPr>
          <a:xfrm>
            <a:off x="457200" y="1122218"/>
            <a:ext cx="3886200" cy="3510504"/>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CFA8448F-6F16-4184-A898-7F06CF6766C6}"/>
              </a:ext>
            </a:extLst>
          </p:cNvPr>
          <p:cNvSpPr>
            <a:spLocks noGrp="1"/>
          </p:cNvSpPr>
          <p:nvPr>
            <p:ph sz="half" idx="2"/>
          </p:nvPr>
        </p:nvSpPr>
        <p:spPr>
          <a:xfrm>
            <a:off x="4457700" y="1122218"/>
            <a:ext cx="3886200" cy="3510504"/>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4">
            <a:extLst>
              <a:ext uri="{FF2B5EF4-FFF2-40B4-BE49-F238E27FC236}">
                <a16:creationId xmlns:a16="http://schemas.microsoft.com/office/drawing/2014/main" id="{DE44C219-F83B-4E76-BAE0-A183B8940696}"/>
              </a:ext>
            </a:extLst>
          </p:cNvPr>
          <p:cNvSpPr>
            <a:spLocks noGrp="1"/>
          </p:cNvSpPr>
          <p:nvPr>
            <p:ph type="ftr" sz="quarter" idx="3"/>
          </p:nvPr>
        </p:nvSpPr>
        <p:spPr>
          <a:xfrm>
            <a:off x="457201" y="4767263"/>
            <a:ext cx="7886699" cy="331598"/>
          </a:xfrm>
          <a:prstGeom prst="rect">
            <a:avLst/>
          </a:prstGeom>
        </p:spPr>
        <p:txBody>
          <a:bodyPr vert="horz" lIns="91440" tIns="45720" rIns="91440" bIns="45720" rtlCol="0" anchor="b"/>
          <a:lstStyle>
            <a:lvl1pPr algn="l">
              <a:defRPr sz="900">
                <a:solidFill>
                  <a:schemeClr val="tx1">
                    <a:tint val="75000"/>
                  </a:schemeClr>
                </a:solidFill>
              </a:defRPr>
            </a:lvl1pPr>
          </a:lstStyle>
          <a:p>
            <a:endParaRPr lang="en-US"/>
          </a:p>
        </p:txBody>
      </p:sp>
    </p:spTree>
    <p:extLst>
      <p:ext uri="{BB962C8B-B14F-4D97-AF65-F5344CB8AC3E}">
        <p14:creationId xmlns:p14="http://schemas.microsoft.com/office/powerpoint/2010/main" val="364434165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322D2BB-B893-45AC-B4B9-21CF5F89EABD}"/>
              </a:ext>
            </a:extLst>
          </p:cNvPr>
          <p:cNvSpPr>
            <a:spLocks noGrp="1"/>
          </p:cNvSpPr>
          <p:nvPr>
            <p:ph type="body" idx="1"/>
          </p:nvPr>
        </p:nvSpPr>
        <p:spPr>
          <a:xfrm>
            <a:off x="457201" y="1094922"/>
            <a:ext cx="3868340" cy="488654"/>
          </a:xfrm>
          <a:prstGeom prst="rect">
            <a:avLst/>
          </a:prstGeom>
        </p:spPr>
        <p:txBody>
          <a:bodyPr anchor="b"/>
          <a:lstStyle>
            <a:lvl1pPr marL="0" indent="0">
              <a:buNone/>
              <a:defRPr sz="1800" b="1">
                <a:solidFill>
                  <a:schemeClr val="accent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8527EFEE-C04A-49BE-8AC8-1C93672FAC03}"/>
              </a:ext>
            </a:extLst>
          </p:cNvPr>
          <p:cNvSpPr>
            <a:spLocks noGrp="1"/>
          </p:cNvSpPr>
          <p:nvPr>
            <p:ph sz="half" idx="2"/>
          </p:nvPr>
        </p:nvSpPr>
        <p:spPr>
          <a:xfrm>
            <a:off x="457201" y="1583576"/>
            <a:ext cx="3868340" cy="2967642"/>
          </a:xfrm>
          <a:prstGeom prst="rect">
            <a:avLst/>
          </a:prstGeom>
        </p:spPr>
        <p:txBody>
          <a:bodyPr/>
          <a:lstStyle>
            <a:lvl1pPr marL="171450" indent="-171450">
              <a:buClr>
                <a:schemeClr val="accent4"/>
              </a:buClr>
              <a:buSzPct val="100000"/>
              <a:buFont typeface="Arial" panose="020B0604020202020204" pitchFamily="34" charset="0"/>
              <a:buChar char="•"/>
              <a:defRPr/>
            </a:lvl1pPr>
            <a:lvl2pPr marL="514350" indent="-171450">
              <a:buClr>
                <a:schemeClr val="accent4"/>
              </a:buClr>
              <a:buSzPct val="100000"/>
              <a:buFont typeface="Arial" panose="020B0604020202020204" pitchFamily="34" charset="0"/>
              <a:buChar char="•"/>
              <a:defRPr/>
            </a:lvl2pPr>
            <a:lvl3pPr marL="857250" indent="-171450">
              <a:buClr>
                <a:schemeClr val="accent4"/>
              </a:buClr>
              <a:buSzPct val="100000"/>
              <a:buFont typeface="Arial" panose="020B0604020202020204" pitchFamily="34" charset="0"/>
              <a:buChar char="•"/>
              <a:defRPr/>
            </a:lvl3pPr>
            <a:lvl4pPr marL="1200150" indent="-171450">
              <a:buClr>
                <a:schemeClr val="accent4"/>
              </a:buClr>
              <a:buSzPct val="100000"/>
              <a:buFont typeface="Arial" panose="020B0604020202020204" pitchFamily="34" charset="0"/>
              <a:buChar char="•"/>
              <a:defRPr/>
            </a:lvl4pPr>
            <a:lvl5pPr marL="1543050" indent="-171450">
              <a:buClr>
                <a:schemeClr val="accent4"/>
              </a:buClr>
              <a:buSzPct val="100000"/>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3B977BB-61BD-47AD-991E-2E6E5CEC0643}"/>
              </a:ext>
            </a:extLst>
          </p:cNvPr>
          <p:cNvSpPr>
            <a:spLocks noGrp="1"/>
          </p:cNvSpPr>
          <p:nvPr>
            <p:ph type="body" sz="quarter" idx="3"/>
          </p:nvPr>
        </p:nvSpPr>
        <p:spPr>
          <a:xfrm>
            <a:off x="4456510" y="1094922"/>
            <a:ext cx="3887391" cy="488654"/>
          </a:xfrm>
          <a:prstGeom prst="rect">
            <a:avLst/>
          </a:prstGeom>
        </p:spPr>
        <p:txBody>
          <a:bodyPr anchor="b"/>
          <a:lstStyle>
            <a:lvl1pPr marL="0" indent="0">
              <a:buNone/>
              <a:defRPr sz="1800" b="1">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B9B34560-D90F-4AA9-86F0-EA373D1678B8}"/>
              </a:ext>
            </a:extLst>
          </p:cNvPr>
          <p:cNvSpPr>
            <a:spLocks noGrp="1"/>
          </p:cNvSpPr>
          <p:nvPr>
            <p:ph sz="quarter" idx="4"/>
          </p:nvPr>
        </p:nvSpPr>
        <p:spPr>
          <a:xfrm>
            <a:off x="4456510" y="1583576"/>
            <a:ext cx="3887391" cy="2967642"/>
          </a:xfrm>
          <a:prstGeom prst="rect">
            <a:avLst/>
          </a:prstGeom>
        </p:spPr>
        <p:txBody>
          <a:bodyPr/>
          <a:lstStyle>
            <a:lvl1pPr marL="171450" indent="-171450">
              <a:buClr>
                <a:schemeClr val="accent1"/>
              </a:buClr>
              <a:buFont typeface="Arial" panose="020B0604020202020204" pitchFamily="34" charset="0"/>
              <a:buChar char="•"/>
              <a:defRPr/>
            </a:lvl1pPr>
            <a:lvl2pPr marL="514350" indent="-171450">
              <a:buClr>
                <a:schemeClr val="accent1"/>
              </a:buClr>
              <a:buFont typeface="Arial" panose="020B0604020202020204" pitchFamily="34" charset="0"/>
              <a:buChar char="•"/>
              <a:defRPr/>
            </a:lvl2pPr>
            <a:lvl3pPr marL="857250" indent="-171450">
              <a:buClr>
                <a:schemeClr val="accent1"/>
              </a:buClr>
              <a:buFont typeface="Arial" panose="020B0604020202020204" pitchFamily="34" charset="0"/>
              <a:buChar char="•"/>
              <a:defRPr/>
            </a:lvl3pPr>
            <a:lvl4pPr marL="1200150" indent="-171450">
              <a:buClr>
                <a:schemeClr val="accent1"/>
              </a:buClr>
              <a:buFont typeface="Arial" panose="020B0604020202020204" pitchFamily="34" charset="0"/>
              <a:buChar char="•"/>
              <a:defRPr/>
            </a:lvl4pPr>
            <a:lvl5pPr marL="1543050" indent="-171450">
              <a:buClr>
                <a:schemeClr val="accent1"/>
              </a:buClr>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4">
            <a:extLst>
              <a:ext uri="{FF2B5EF4-FFF2-40B4-BE49-F238E27FC236}">
                <a16:creationId xmlns:a16="http://schemas.microsoft.com/office/drawing/2014/main" id="{1994057A-1166-4C4D-AF69-0BF68EE85991}"/>
              </a:ext>
            </a:extLst>
          </p:cNvPr>
          <p:cNvSpPr>
            <a:spLocks noGrp="1"/>
          </p:cNvSpPr>
          <p:nvPr>
            <p:ph type="ftr" sz="quarter" idx="12"/>
          </p:nvPr>
        </p:nvSpPr>
        <p:spPr>
          <a:xfrm>
            <a:off x="457201" y="4767263"/>
            <a:ext cx="7886699" cy="331598"/>
          </a:xfrm>
          <a:prstGeom prst="rect">
            <a:avLst/>
          </a:prstGeom>
        </p:spPr>
        <p:txBody>
          <a:bodyPr vert="horz" lIns="91440" tIns="45720" rIns="91440" bIns="45720" rtlCol="0" anchor="b"/>
          <a:lstStyle>
            <a:lvl1pPr algn="l">
              <a:defRPr sz="900">
                <a:solidFill>
                  <a:schemeClr val="tx1">
                    <a:tint val="75000"/>
                  </a:schemeClr>
                </a:solidFill>
              </a:defRPr>
            </a:lvl1pPr>
          </a:lstStyle>
          <a:p>
            <a:endParaRPr lang="en-US"/>
          </a:p>
        </p:txBody>
      </p:sp>
      <p:sp>
        <p:nvSpPr>
          <p:cNvPr id="10" name="Title 1">
            <a:extLst>
              <a:ext uri="{FF2B5EF4-FFF2-40B4-BE49-F238E27FC236}">
                <a16:creationId xmlns:a16="http://schemas.microsoft.com/office/drawing/2014/main" id="{DAD82D1D-D8EA-40A0-9D3E-9683300C0F61}"/>
              </a:ext>
            </a:extLst>
          </p:cNvPr>
          <p:cNvSpPr>
            <a:spLocks noGrp="1"/>
          </p:cNvSpPr>
          <p:nvPr>
            <p:ph type="title"/>
          </p:nvPr>
        </p:nvSpPr>
        <p:spPr>
          <a:xfrm>
            <a:off x="457200" y="149629"/>
            <a:ext cx="8058150" cy="889183"/>
          </a:xfrm>
        </p:spPr>
        <p:txBody>
          <a:bodyPr>
            <a:normAutofit/>
          </a:bodyPr>
          <a:lstStyle>
            <a:lvl1pPr>
              <a:defRPr sz="2400"/>
            </a:lvl1pPr>
          </a:lstStyle>
          <a:p>
            <a:r>
              <a:rPr lang="en-US"/>
              <a:t>Click to edit Master title style</a:t>
            </a:r>
          </a:p>
        </p:txBody>
      </p:sp>
    </p:spTree>
    <p:extLst>
      <p:ext uri="{BB962C8B-B14F-4D97-AF65-F5344CB8AC3E}">
        <p14:creationId xmlns:p14="http://schemas.microsoft.com/office/powerpoint/2010/main" val="87826132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72062-0692-44AF-80AA-510E920DCD1B}"/>
              </a:ext>
            </a:extLst>
          </p:cNvPr>
          <p:cNvSpPr>
            <a:spLocks noGrp="1"/>
          </p:cNvSpPr>
          <p:nvPr>
            <p:ph type="title"/>
          </p:nvPr>
        </p:nvSpPr>
        <p:spPr/>
        <p:txBody>
          <a:bodyPr/>
          <a:lstStyle/>
          <a:p>
            <a:r>
              <a:rPr lang="en-US"/>
              <a:t>Click to edit Master title style</a:t>
            </a:r>
          </a:p>
        </p:txBody>
      </p:sp>
      <p:sp>
        <p:nvSpPr>
          <p:cNvPr id="5" name="Footer Placeholder 4">
            <a:extLst>
              <a:ext uri="{FF2B5EF4-FFF2-40B4-BE49-F238E27FC236}">
                <a16:creationId xmlns:a16="http://schemas.microsoft.com/office/drawing/2014/main" id="{42D517FC-F71A-47DC-8036-78E7C8941DC5}"/>
              </a:ext>
            </a:extLst>
          </p:cNvPr>
          <p:cNvSpPr>
            <a:spLocks noGrp="1"/>
          </p:cNvSpPr>
          <p:nvPr>
            <p:ph type="ftr" sz="quarter" idx="3"/>
          </p:nvPr>
        </p:nvSpPr>
        <p:spPr>
          <a:xfrm>
            <a:off x="457200" y="4767263"/>
            <a:ext cx="8058149" cy="331598"/>
          </a:xfrm>
          <a:prstGeom prst="rect">
            <a:avLst/>
          </a:prstGeom>
        </p:spPr>
        <p:txBody>
          <a:bodyPr vert="horz" lIns="91440" tIns="45720" rIns="91440" bIns="45720" rtlCol="0" anchor="b"/>
          <a:lstStyle>
            <a:lvl1pPr algn="l">
              <a:defRPr sz="900">
                <a:solidFill>
                  <a:schemeClr val="tx1">
                    <a:tint val="75000"/>
                  </a:schemeClr>
                </a:solidFill>
              </a:defRPr>
            </a:lvl1pPr>
          </a:lstStyle>
          <a:p>
            <a:endParaRPr lang="en-US"/>
          </a:p>
        </p:txBody>
      </p:sp>
    </p:spTree>
    <p:extLst>
      <p:ext uri="{BB962C8B-B14F-4D97-AF65-F5344CB8AC3E}">
        <p14:creationId xmlns:p14="http://schemas.microsoft.com/office/powerpoint/2010/main" val="352828290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Footer Placeholder 4">
            <a:extLst>
              <a:ext uri="{FF2B5EF4-FFF2-40B4-BE49-F238E27FC236}">
                <a16:creationId xmlns:a16="http://schemas.microsoft.com/office/drawing/2014/main" id="{B2F6B2D7-D2F9-4F1B-8FB7-00DCD968C2C6}"/>
              </a:ext>
            </a:extLst>
          </p:cNvPr>
          <p:cNvSpPr>
            <a:spLocks noGrp="1"/>
          </p:cNvSpPr>
          <p:nvPr>
            <p:ph type="ftr" sz="quarter" idx="3"/>
          </p:nvPr>
        </p:nvSpPr>
        <p:spPr>
          <a:xfrm>
            <a:off x="457200" y="4767263"/>
            <a:ext cx="8058149" cy="331598"/>
          </a:xfrm>
          <a:prstGeom prst="rect">
            <a:avLst/>
          </a:prstGeom>
        </p:spPr>
        <p:txBody>
          <a:bodyPr vert="horz" lIns="91440" tIns="45720" rIns="91440" bIns="45720" rtlCol="0" anchor="b"/>
          <a:lstStyle>
            <a:lvl1pPr algn="l">
              <a:defRPr sz="900">
                <a:solidFill>
                  <a:schemeClr val="tx1">
                    <a:tint val="75000"/>
                  </a:schemeClr>
                </a:solidFill>
              </a:defRPr>
            </a:lvl1pPr>
          </a:lstStyle>
          <a:p>
            <a:endParaRPr lang="en-US"/>
          </a:p>
        </p:txBody>
      </p:sp>
    </p:spTree>
    <p:extLst>
      <p:ext uri="{BB962C8B-B14F-4D97-AF65-F5344CB8AC3E}">
        <p14:creationId xmlns:p14="http://schemas.microsoft.com/office/powerpoint/2010/main" val="349815000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426E8-50A6-47D6-B45F-134145E070B2}"/>
              </a:ext>
            </a:extLst>
          </p:cNvPr>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F65C1316-9B30-4E35-91A7-4F8799CAE8FC}"/>
              </a:ext>
            </a:extLst>
          </p:cNvPr>
          <p:cNvSpPr>
            <a:spLocks noGrp="1"/>
          </p:cNvSpPr>
          <p:nvPr>
            <p:ph idx="1"/>
          </p:nvPr>
        </p:nvSpPr>
        <p:spPr>
          <a:xfrm>
            <a:off x="3887391" y="740569"/>
            <a:ext cx="4629150" cy="3655219"/>
          </a:xfrm>
          <a:prstGeom prst="rect">
            <a:avLst/>
          </a:prstGeo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8B594DE-1DED-4824-B3AF-6D8B99419FD8}"/>
              </a:ext>
            </a:extLst>
          </p:cNvPr>
          <p:cNvSpPr>
            <a:spLocks noGrp="1"/>
          </p:cNvSpPr>
          <p:nvPr>
            <p:ph type="body" sz="half" idx="2"/>
          </p:nvPr>
        </p:nvSpPr>
        <p:spPr>
          <a:xfrm>
            <a:off x="629841" y="1543050"/>
            <a:ext cx="2949178" cy="2858691"/>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10" name="Footer Placeholder 4">
            <a:extLst>
              <a:ext uri="{FF2B5EF4-FFF2-40B4-BE49-F238E27FC236}">
                <a16:creationId xmlns:a16="http://schemas.microsoft.com/office/drawing/2014/main" id="{67258FC2-34FC-49D0-A161-40DD5BA51713}"/>
              </a:ext>
            </a:extLst>
          </p:cNvPr>
          <p:cNvSpPr>
            <a:spLocks noGrp="1"/>
          </p:cNvSpPr>
          <p:nvPr>
            <p:ph type="ftr" sz="quarter" idx="3"/>
          </p:nvPr>
        </p:nvSpPr>
        <p:spPr>
          <a:xfrm>
            <a:off x="457200" y="4767263"/>
            <a:ext cx="6765131" cy="331598"/>
          </a:xfrm>
          <a:prstGeom prst="rect">
            <a:avLst/>
          </a:prstGeom>
        </p:spPr>
        <p:txBody>
          <a:bodyPr vert="horz" lIns="91440" tIns="45720" rIns="91440" bIns="45720" rtlCol="0" anchor="b"/>
          <a:lstStyle>
            <a:lvl1pPr algn="l">
              <a:defRPr sz="900">
                <a:solidFill>
                  <a:schemeClr val="tx1">
                    <a:tint val="75000"/>
                  </a:schemeClr>
                </a:solidFill>
              </a:defRPr>
            </a:lvl1pPr>
          </a:lstStyle>
          <a:p>
            <a:endParaRPr lang="en-US"/>
          </a:p>
        </p:txBody>
      </p:sp>
    </p:spTree>
    <p:extLst>
      <p:ext uri="{BB962C8B-B14F-4D97-AF65-F5344CB8AC3E}">
        <p14:creationId xmlns:p14="http://schemas.microsoft.com/office/powerpoint/2010/main" val="36754303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1_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286942" y="342900"/>
            <a:ext cx="3204404" cy="3011285"/>
          </a:xfrm>
        </p:spPr>
        <p:txBody>
          <a:bodyPr anchor="ctr"/>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3887391" y="455122"/>
            <a:ext cx="4629150" cy="3940666"/>
          </a:xfrm>
          <a:prstGeom prst="rect">
            <a:avLst/>
          </a:prstGeo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457200" y="4767263"/>
            <a:ext cx="6765131" cy="331598"/>
          </a:xfrm>
          <a:prstGeom prst="rect">
            <a:avLst/>
          </a:prstGeom>
        </p:spPr>
        <p:txBody>
          <a:bodyPr vert="horz" lIns="91440" tIns="45720" rIns="91440" bIns="45720" rtlCol="0" anchor="b"/>
          <a:lstStyle>
            <a:lvl1pPr algn="l">
              <a:defRPr sz="900">
                <a:solidFill>
                  <a:schemeClr val="tx1">
                    <a:tint val="75000"/>
                  </a:schemeClr>
                </a:solidFill>
              </a:defRPr>
            </a:lvl1pPr>
          </a:lstStyle>
          <a:p>
            <a:endParaRPr lang="en-US"/>
          </a:p>
        </p:txBody>
      </p:sp>
    </p:spTree>
    <p:extLst>
      <p:ext uri="{BB962C8B-B14F-4D97-AF65-F5344CB8AC3E}">
        <p14:creationId xmlns:p14="http://schemas.microsoft.com/office/powerpoint/2010/main" val="423812356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3887391" y="740569"/>
            <a:ext cx="4629150" cy="3655219"/>
          </a:xfrm>
          <a:prstGeom prst="rect">
            <a:avLst/>
          </a:prstGeo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a:extLst>
              <a:ext uri="{FF2B5EF4-FFF2-40B4-BE49-F238E27FC236}">
                <a16:creationId xmlns:a16="http://schemas.microsoft.com/office/drawing/2014/main" id="{8E26C3D8-9015-40F4-B59B-697F1260941D}"/>
              </a:ext>
            </a:extLst>
          </p:cNvPr>
          <p:cNvSpPr>
            <a:spLocks noGrp="1"/>
          </p:cNvSpPr>
          <p:nvPr>
            <p:ph type="body" sz="half" idx="2"/>
          </p:nvPr>
        </p:nvSpPr>
        <p:spPr>
          <a:xfrm>
            <a:off x="629841" y="1543050"/>
            <a:ext cx="2949178" cy="2858691"/>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457200" y="4767263"/>
            <a:ext cx="6765131" cy="331598"/>
          </a:xfrm>
          <a:prstGeom prst="rect">
            <a:avLst/>
          </a:prstGeom>
        </p:spPr>
        <p:txBody>
          <a:bodyPr vert="horz" lIns="91440" tIns="45720" rIns="91440" bIns="45720" rtlCol="0" anchor="b"/>
          <a:lstStyle>
            <a:lvl1pPr algn="l">
              <a:defRPr sz="900">
                <a:solidFill>
                  <a:schemeClr val="tx1">
                    <a:tint val="75000"/>
                  </a:schemeClr>
                </a:solidFill>
              </a:defRPr>
            </a:lvl1pPr>
          </a:lstStyle>
          <a:p>
            <a:endParaRPr lang="en-US"/>
          </a:p>
        </p:txBody>
      </p:sp>
    </p:spTree>
    <p:extLst>
      <p:ext uri="{BB962C8B-B14F-4D97-AF65-F5344CB8AC3E}">
        <p14:creationId xmlns:p14="http://schemas.microsoft.com/office/powerpoint/2010/main" val="23777517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d Diagram Layout">
    <p:bg>
      <p:bgPr>
        <a:gradFill flip="none" rotWithShape="1">
          <a:gsLst>
            <a:gs pos="0">
              <a:schemeClr val="bg1"/>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74E47-6B81-4DA6-BC35-65E2DCA474B0}"/>
              </a:ext>
            </a:extLst>
          </p:cNvPr>
          <p:cNvSpPr>
            <a:spLocks noGrp="1"/>
          </p:cNvSpPr>
          <p:nvPr>
            <p:ph type="title"/>
          </p:nvPr>
        </p:nvSpPr>
        <p:spPr/>
        <p:txBody>
          <a:bodyPr/>
          <a:lstStyle/>
          <a:p>
            <a:r>
              <a:rPr lang="en-US"/>
              <a:t>Click to edit Master title style</a:t>
            </a:r>
          </a:p>
        </p:txBody>
      </p:sp>
      <p:sp>
        <p:nvSpPr>
          <p:cNvPr id="3" name="Footer Placeholder 4">
            <a:extLst>
              <a:ext uri="{FF2B5EF4-FFF2-40B4-BE49-F238E27FC236}">
                <a16:creationId xmlns:a16="http://schemas.microsoft.com/office/drawing/2014/main" id="{2F70BFC7-62AB-4097-AE5E-3ACB64158A60}"/>
              </a:ext>
            </a:extLst>
          </p:cNvPr>
          <p:cNvSpPr>
            <a:spLocks noGrp="1"/>
          </p:cNvSpPr>
          <p:nvPr>
            <p:ph type="ftr" sz="quarter" idx="3"/>
          </p:nvPr>
        </p:nvSpPr>
        <p:spPr>
          <a:xfrm>
            <a:off x="457201" y="4767263"/>
            <a:ext cx="7886699" cy="331598"/>
          </a:xfrm>
          <a:prstGeom prst="rect">
            <a:avLst/>
          </a:prstGeom>
        </p:spPr>
        <p:txBody>
          <a:bodyPr vert="horz" lIns="91440" tIns="45720" rIns="91440" bIns="45720" rtlCol="0" anchor="b"/>
          <a:lstStyle>
            <a:lvl1pPr algn="l">
              <a:defRPr sz="900">
                <a:solidFill>
                  <a:schemeClr val="tx1">
                    <a:tint val="75000"/>
                  </a:schemeClr>
                </a:solidFill>
              </a:defRPr>
            </a:lvl1pPr>
          </a:lstStyle>
          <a:p>
            <a:endParaRPr lang="en-US"/>
          </a:p>
        </p:txBody>
      </p:sp>
    </p:spTree>
    <p:extLst>
      <p:ext uri="{BB962C8B-B14F-4D97-AF65-F5344CB8AC3E}">
        <p14:creationId xmlns:p14="http://schemas.microsoft.com/office/powerpoint/2010/main" val="5969067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and Content">
    <p:bg>
      <p:bgPr>
        <a:solidFill>
          <a:schemeClr val="bg1"/>
        </a:solidFill>
        <a:effectLst/>
      </p:bgPr>
    </p:bg>
    <p:spTree>
      <p:nvGrpSpPr>
        <p:cNvPr id="1" name=""/>
        <p:cNvGrpSpPr/>
        <p:nvPr/>
      </p:nvGrpSpPr>
      <p:grpSpPr>
        <a:xfrm>
          <a:off x="0" y="0"/>
          <a:ext cx="0" cy="0"/>
          <a:chOff x="0" y="0"/>
          <a:chExt cx="0" cy="0"/>
        </a:xfrm>
      </p:grpSpPr>
      <p:sp>
        <p:nvSpPr>
          <p:cNvPr id="9" name="Footer Placeholder 4">
            <a:extLst>
              <a:ext uri="{FF2B5EF4-FFF2-40B4-BE49-F238E27FC236}">
                <a16:creationId xmlns:a16="http://schemas.microsoft.com/office/drawing/2014/main" id="{F68C6A00-68E4-474E-9AA8-0891DD87D051}"/>
              </a:ext>
            </a:extLst>
          </p:cNvPr>
          <p:cNvSpPr>
            <a:spLocks noGrp="1"/>
          </p:cNvSpPr>
          <p:nvPr>
            <p:ph type="ftr" sz="quarter" idx="3"/>
          </p:nvPr>
        </p:nvSpPr>
        <p:spPr>
          <a:xfrm>
            <a:off x="457201" y="4767263"/>
            <a:ext cx="8058149" cy="331598"/>
          </a:xfrm>
          <a:prstGeom prst="rect">
            <a:avLst/>
          </a:prstGeom>
        </p:spPr>
        <p:txBody>
          <a:bodyPr vert="horz" lIns="91440" tIns="45720" rIns="91440" bIns="45720" rtlCol="0" anchor="b"/>
          <a:lstStyle>
            <a:lvl1pPr algn="l">
              <a:defRPr sz="900">
                <a:solidFill>
                  <a:schemeClr val="tx1">
                    <a:tint val="75000"/>
                  </a:schemeClr>
                </a:solidFill>
              </a:defRPr>
            </a:lvl1pPr>
          </a:lstStyle>
          <a:p>
            <a:endParaRPr lang="en-US"/>
          </a:p>
        </p:txBody>
      </p:sp>
      <p:sp>
        <p:nvSpPr>
          <p:cNvPr id="6" name="Title Placeholder 1">
            <a:extLst>
              <a:ext uri="{FF2B5EF4-FFF2-40B4-BE49-F238E27FC236}">
                <a16:creationId xmlns:a16="http://schemas.microsoft.com/office/drawing/2014/main" id="{C3A58A5E-CE8B-4381-B491-4E79B68F618B}"/>
              </a:ext>
            </a:extLst>
          </p:cNvPr>
          <p:cNvSpPr>
            <a:spLocks noGrp="1"/>
          </p:cNvSpPr>
          <p:nvPr>
            <p:ph type="title"/>
          </p:nvPr>
        </p:nvSpPr>
        <p:spPr>
          <a:xfrm>
            <a:off x="457200" y="149629"/>
            <a:ext cx="8058150" cy="889183"/>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7" name="Text Placeholder 2">
            <a:extLst>
              <a:ext uri="{FF2B5EF4-FFF2-40B4-BE49-F238E27FC236}">
                <a16:creationId xmlns:a16="http://schemas.microsoft.com/office/drawing/2014/main" id="{B8793117-580E-4BE7-82EC-6BE8CEEDED56}"/>
              </a:ext>
            </a:extLst>
          </p:cNvPr>
          <p:cNvSpPr>
            <a:spLocks noGrp="1"/>
          </p:cNvSpPr>
          <p:nvPr>
            <p:ph idx="1"/>
          </p:nvPr>
        </p:nvSpPr>
        <p:spPr>
          <a:xfrm>
            <a:off x="457200" y="1108430"/>
            <a:ext cx="8058150" cy="354185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9883665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F8544-5F66-42F5-A339-E46C7881EF7F}"/>
              </a:ext>
            </a:extLst>
          </p:cNvPr>
          <p:cNvSpPr>
            <a:spLocks noGrp="1"/>
          </p:cNvSpPr>
          <p:nvPr>
            <p:ph type="title"/>
          </p:nvPr>
        </p:nvSpPr>
        <p:spPr/>
        <p:txBody>
          <a:bodyPr>
            <a:normAutofit/>
          </a:bodyPr>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0E98E0E9-1525-4AB4-A8AF-8BF10D89D4E7}"/>
              </a:ext>
            </a:extLst>
          </p:cNvPr>
          <p:cNvSpPr>
            <a:spLocks noGrp="1"/>
          </p:cNvSpPr>
          <p:nvPr>
            <p:ph sz="half" idx="1"/>
          </p:nvPr>
        </p:nvSpPr>
        <p:spPr>
          <a:xfrm>
            <a:off x="457200" y="1122218"/>
            <a:ext cx="3886200" cy="3510504"/>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CFA8448F-6F16-4184-A898-7F06CF6766C6}"/>
              </a:ext>
            </a:extLst>
          </p:cNvPr>
          <p:cNvSpPr>
            <a:spLocks noGrp="1"/>
          </p:cNvSpPr>
          <p:nvPr>
            <p:ph sz="half" idx="2"/>
          </p:nvPr>
        </p:nvSpPr>
        <p:spPr>
          <a:xfrm>
            <a:off x="4457700" y="1122218"/>
            <a:ext cx="3886200" cy="3510504"/>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4">
            <a:extLst>
              <a:ext uri="{FF2B5EF4-FFF2-40B4-BE49-F238E27FC236}">
                <a16:creationId xmlns:a16="http://schemas.microsoft.com/office/drawing/2014/main" id="{DE44C219-F83B-4E76-BAE0-A183B8940696}"/>
              </a:ext>
            </a:extLst>
          </p:cNvPr>
          <p:cNvSpPr>
            <a:spLocks noGrp="1"/>
          </p:cNvSpPr>
          <p:nvPr>
            <p:ph type="ftr" sz="quarter" idx="3"/>
          </p:nvPr>
        </p:nvSpPr>
        <p:spPr>
          <a:xfrm>
            <a:off x="457201" y="4767263"/>
            <a:ext cx="7886699" cy="331598"/>
          </a:xfrm>
          <a:prstGeom prst="rect">
            <a:avLst/>
          </a:prstGeom>
        </p:spPr>
        <p:txBody>
          <a:bodyPr vert="horz" lIns="91440" tIns="45720" rIns="91440" bIns="45720" rtlCol="0" anchor="b"/>
          <a:lstStyle>
            <a:lvl1pPr algn="l">
              <a:defRPr sz="900">
                <a:solidFill>
                  <a:schemeClr val="tx1">
                    <a:tint val="75000"/>
                  </a:schemeClr>
                </a:solidFill>
              </a:defRPr>
            </a:lvl1pPr>
          </a:lstStyle>
          <a:p>
            <a:endParaRPr lang="en-US"/>
          </a:p>
        </p:txBody>
      </p:sp>
    </p:spTree>
    <p:extLst>
      <p:ext uri="{BB962C8B-B14F-4D97-AF65-F5344CB8AC3E}">
        <p14:creationId xmlns:p14="http://schemas.microsoft.com/office/powerpoint/2010/main" val="7020993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322D2BB-B893-45AC-B4B9-21CF5F89EABD}"/>
              </a:ext>
            </a:extLst>
          </p:cNvPr>
          <p:cNvSpPr>
            <a:spLocks noGrp="1"/>
          </p:cNvSpPr>
          <p:nvPr>
            <p:ph type="body" idx="1"/>
          </p:nvPr>
        </p:nvSpPr>
        <p:spPr>
          <a:xfrm>
            <a:off x="457201" y="1094922"/>
            <a:ext cx="3868340" cy="488654"/>
          </a:xfrm>
          <a:prstGeom prst="rect">
            <a:avLst/>
          </a:prstGeom>
        </p:spPr>
        <p:txBody>
          <a:bodyPr anchor="b"/>
          <a:lstStyle>
            <a:lvl1pPr marL="0" indent="0">
              <a:buNone/>
              <a:defRPr sz="1800" b="1">
                <a:solidFill>
                  <a:schemeClr val="accent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8527EFEE-C04A-49BE-8AC8-1C93672FAC03}"/>
              </a:ext>
            </a:extLst>
          </p:cNvPr>
          <p:cNvSpPr>
            <a:spLocks noGrp="1"/>
          </p:cNvSpPr>
          <p:nvPr>
            <p:ph sz="half" idx="2"/>
          </p:nvPr>
        </p:nvSpPr>
        <p:spPr>
          <a:xfrm>
            <a:off x="457201" y="1583576"/>
            <a:ext cx="3868340" cy="2967642"/>
          </a:xfrm>
          <a:prstGeom prst="rect">
            <a:avLst/>
          </a:prstGeom>
        </p:spPr>
        <p:txBody>
          <a:bodyPr/>
          <a:lstStyle>
            <a:lvl1pPr marL="171450" indent="-171450">
              <a:buClr>
                <a:schemeClr val="accent4"/>
              </a:buClr>
              <a:buSzPct val="100000"/>
              <a:buFont typeface="Arial" panose="020B0604020202020204" pitchFamily="34" charset="0"/>
              <a:buChar char="•"/>
              <a:defRPr/>
            </a:lvl1pPr>
            <a:lvl2pPr marL="514350" indent="-171450">
              <a:buClr>
                <a:schemeClr val="accent4"/>
              </a:buClr>
              <a:buSzPct val="100000"/>
              <a:buFont typeface="Arial" panose="020B0604020202020204" pitchFamily="34" charset="0"/>
              <a:buChar char="•"/>
              <a:defRPr/>
            </a:lvl2pPr>
            <a:lvl3pPr marL="857250" indent="-171450">
              <a:buClr>
                <a:schemeClr val="accent4"/>
              </a:buClr>
              <a:buSzPct val="100000"/>
              <a:buFont typeface="Arial" panose="020B0604020202020204" pitchFamily="34" charset="0"/>
              <a:buChar char="•"/>
              <a:defRPr/>
            </a:lvl3pPr>
            <a:lvl4pPr marL="1200150" indent="-171450">
              <a:buClr>
                <a:schemeClr val="accent4"/>
              </a:buClr>
              <a:buSzPct val="100000"/>
              <a:buFont typeface="Arial" panose="020B0604020202020204" pitchFamily="34" charset="0"/>
              <a:buChar char="•"/>
              <a:defRPr/>
            </a:lvl4pPr>
            <a:lvl5pPr marL="1543050" indent="-171450">
              <a:buClr>
                <a:schemeClr val="accent4"/>
              </a:buClr>
              <a:buSzPct val="100000"/>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3B977BB-61BD-47AD-991E-2E6E5CEC0643}"/>
              </a:ext>
            </a:extLst>
          </p:cNvPr>
          <p:cNvSpPr>
            <a:spLocks noGrp="1"/>
          </p:cNvSpPr>
          <p:nvPr>
            <p:ph type="body" sz="quarter" idx="3"/>
          </p:nvPr>
        </p:nvSpPr>
        <p:spPr>
          <a:xfrm>
            <a:off x="4456510" y="1094922"/>
            <a:ext cx="3887391" cy="488654"/>
          </a:xfrm>
          <a:prstGeom prst="rect">
            <a:avLst/>
          </a:prstGeom>
        </p:spPr>
        <p:txBody>
          <a:bodyPr anchor="b"/>
          <a:lstStyle>
            <a:lvl1pPr marL="0" indent="0">
              <a:buNone/>
              <a:defRPr sz="1800" b="1">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B9B34560-D90F-4AA9-86F0-EA373D1678B8}"/>
              </a:ext>
            </a:extLst>
          </p:cNvPr>
          <p:cNvSpPr>
            <a:spLocks noGrp="1"/>
          </p:cNvSpPr>
          <p:nvPr>
            <p:ph sz="quarter" idx="4"/>
          </p:nvPr>
        </p:nvSpPr>
        <p:spPr>
          <a:xfrm>
            <a:off x="4456510" y="1583576"/>
            <a:ext cx="3887391" cy="2967642"/>
          </a:xfrm>
          <a:prstGeom prst="rect">
            <a:avLst/>
          </a:prstGeom>
        </p:spPr>
        <p:txBody>
          <a:bodyPr/>
          <a:lstStyle>
            <a:lvl1pPr marL="171450" indent="-171450">
              <a:buClr>
                <a:schemeClr val="accent1"/>
              </a:buClr>
              <a:buFont typeface="Arial" panose="020B0604020202020204" pitchFamily="34" charset="0"/>
              <a:buChar char="•"/>
              <a:defRPr/>
            </a:lvl1pPr>
            <a:lvl2pPr marL="514350" indent="-171450">
              <a:buClr>
                <a:schemeClr val="accent1"/>
              </a:buClr>
              <a:buFont typeface="Arial" panose="020B0604020202020204" pitchFamily="34" charset="0"/>
              <a:buChar char="•"/>
              <a:defRPr/>
            </a:lvl2pPr>
            <a:lvl3pPr marL="857250" indent="-171450">
              <a:buClr>
                <a:schemeClr val="accent1"/>
              </a:buClr>
              <a:buFont typeface="Arial" panose="020B0604020202020204" pitchFamily="34" charset="0"/>
              <a:buChar char="•"/>
              <a:defRPr/>
            </a:lvl3pPr>
            <a:lvl4pPr marL="1200150" indent="-171450">
              <a:buClr>
                <a:schemeClr val="accent1"/>
              </a:buClr>
              <a:buFont typeface="Arial" panose="020B0604020202020204" pitchFamily="34" charset="0"/>
              <a:buChar char="•"/>
              <a:defRPr/>
            </a:lvl4pPr>
            <a:lvl5pPr marL="1543050" indent="-171450">
              <a:buClr>
                <a:schemeClr val="accent1"/>
              </a:buClr>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4">
            <a:extLst>
              <a:ext uri="{FF2B5EF4-FFF2-40B4-BE49-F238E27FC236}">
                <a16:creationId xmlns:a16="http://schemas.microsoft.com/office/drawing/2014/main" id="{1994057A-1166-4C4D-AF69-0BF68EE85991}"/>
              </a:ext>
            </a:extLst>
          </p:cNvPr>
          <p:cNvSpPr>
            <a:spLocks noGrp="1"/>
          </p:cNvSpPr>
          <p:nvPr>
            <p:ph type="ftr" sz="quarter" idx="12"/>
          </p:nvPr>
        </p:nvSpPr>
        <p:spPr>
          <a:xfrm>
            <a:off x="457201" y="4767263"/>
            <a:ext cx="7886699" cy="331598"/>
          </a:xfrm>
          <a:prstGeom prst="rect">
            <a:avLst/>
          </a:prstGeom>
        </p:spPr>
        <p:txBody>
          <a:bodyPr vert="horz" lIns="91440" tIns="45720" rIns="91440" bIns="45720" rtlCol="0" anchor="b"/>
          <a:lstStyle>
            <a:lvl1pPr algn="l">
              <a:defRPr sz="900">
                <a:solidFill>
                  <a:schemeClr val="tx1">
                    <a:tint val="75000"/>
                  </a:schemeClr>
                </a:solidFill>
              </a:defRPr>
            </a:lvl1pPr>
          </a:lstStyle>
          <a:p>
            <a:endParaRPr lang="en-US"/>
          </a:p>
        </p:txBody>
      </p:sp>
      <p:sp>
        <p:nvSpPr>
          <p:cNvPr id="10" name="Title 1">
            <a:extLst>
              <a:ext uri="{FF2B5EF4-FFF2-40B4-BE49-F238E27FC236}">
                <a16:creationId xmlns:a16="http://schemas.microsoft.com/office/drawing/2014/main" id="{DAD82D1D-D8EA-40A0-9D3E-9683300C0F61}"/>
              </a:ext>
            </a:extLst>
          </p:cNvPr>
          <p:cNvSpPr>
            <a:spLocks noGrp="1"/>
          </p:cNvSpPr>
          <p:nvPr>
            <p:ph type="title"/>
          </p:nvPr>
        </p:nvSpPr>
        <p:spPr>
          <a:xfrm>
            <a:off x="457200" y="149629"/>
            <a:ext cx="8058150" cy="889183"/>
          </a:xfrm>
        </p:spPr>
        <p:txBody>
          <a:bodyPr>
            <a:normAutofit/>
          </a:bodyPr>
          <a:lstStyle>
            <a:lvl1pPr>
              <a:defRPr sz="2400"/>
            </a:lvl1pPr>
          </a:lstStyle>
          <a:p>
            <a:r>
              <a:rPr lang="en-US"/>
              <a:t>Click to edit Master title style</a:t>
            </a:r>
          </a:p>
        </p:txBody>
      </p:sp>
    </p:spTree>
    <p:extLst>
      <p:ext uri="{BB962C8B-B14F-4D97-AF65-F5344CB8AC3E}">
        <p14:creationId xmlns:p14="http://schemas.microsoft.com/office/powerpoint/2010/main" val="6602620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72062-0692-44AF-80AA-510E920DCD1B}"/>
              </a:ext>
            </a:extLst>
          </p:cNvPr>
          <p:cNvSpPr>
            <a:spLocks noGrp="1"/>
          </p:cNvSpPr>
          <p:nvPr>
            <p:ph type="title"/>
          </p:nvPr>
        </p:nvSpPr>
        <p:spPr/>
        <p:txBody>
          <a:bodyPr/>
          <a:lstStyle/>
          <a:p>
            <a:r>
              <a:rPr lang="en-US"/>
              <a:t>Click to edit Master title style</a:t>
            </a:r>
          </a:p>
        </p:txBody>
      </p:sp>
      <p:sp>
        <p:nvSpPr>
          <p:cNvPr id="5" name="Footer Placeholder 4">
            <a:extLst>
              <a:ext uri="{FF2B5EF4-FFF2-40B4-BE49-F238E27FC236}">
                <a16:creationId xmlns:a16="http://schemas.microsoft.com/office/drawing/2014/main" id="{42D517FC-F71A-47DC-8036-78E7C8941DC5}"/>
              </a:ext>
            </a:extLst>
          </p:cNvPr>
          <p:cNvSpPr>
            <a:spLocks noGrp="1"/>
          </p:cNvSpPr>
          <p:nvPr>
            <p:ph type="ftr" sz="quarter" idx="3"/>
          </p:nvPr>
        </p:nvSpPr>
        <p:spPr>
          <a:xfrm>
            <a:off x="457201" y="4767263"/>
            <a:ext cx="8058149" cy="331598"/>
          </a:xfrm>
          <a:prstGeom prst="rect">
            <a:avLst/>
          </a:prstGeom>
        </p:spPr>
        <p:txBody>
          <a:bodyPr vert="horz" lIns="91440" tIns="45720" rIns="91440" bIns="45720" rtlCol="0" anchor="b"/>
          <a:lstStyle>
            <a:lvl1pPr algn="l">
              <a:defRPr sz="900">
                <a:solidFill>
                  <a:schemeClr val="tx1">
                    <a:tint val="75000"/>
                  </a:schemeClr>
                </a:solidFill>
              </a:defRPr>
            </a:lvl1pPr>
          </a:lstStyle>
          <a:p>
            <a:pPr>
              <a:defRPr/>
            </a:pPr>
            <a:endParaRPr lang="en-US" dirty="0"/>
          </a:p>
        </p:txBody>
      </p:sp>
    </p:spTree>
    <p:extLst>
      <p:ext uri="{BB962C8B-B14F-4D97-AF65-F5344CB8AC3E}">
        <p14:creationId xmlns:p14="http://schemas.microsoft.com/office/powerpoint/2010/main" val="21353223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Footer Placeholder 4">
            <a:extLst>
              <a:ext uri="{FF2B5EF4-FFF2-40B4-BE49-F238E27FC236}">
                <a16:creationId xmlns:a16="http://schemas.microsoft.com/office/drawing/2014/main" id="{B2F6B2D7-D2F9-4F1B-8FB7-00DCD968C2C6}"/>
              </a:ext>
            </a:extLst>
          </p:cNvPr>
          <p:cNvSpPr>
            <a:spLocks noGrp="1"/>
          </p:cNvSpPr>
          <p:nvPr>
            <p:ph type="ftr" sz="quarter" idx="3"/>
          </p:nvPr>
        </p:nvSpPr>
        <p:spPr>
          <a:xfrm>
            <a:off x="457201" y="4767263"/>
            <a:ext cx="8058149" cy="331598"/>
          </a:xfrm>
          <a:prstGeom prst="rect">
            <a:avLst/>
          </a:prstGeom>
        </p:spPr>
        <p:txBody>
          <a:bodyPr vert="horz" lIns="91440" tIns="45720" rIns="91440" bIns="45720" rtlCol="0" anchor="b"/>
          <a:lstStyle>
            <a:lvl1pPr algn="l">
              <a:defRPr sz="900">
                <a:solidFill>
                  <a:schemeClr val="tx1">
                    <a:tint val="75000"/>
                  </a:schemeClr>
                </a:solidFill>
              </a:defRPr>
            </a:lvl1pPr>
          </a:lstStyle>
          <a:p>
            <a:endParaRPr lang="en-US"/>
          </a:p>
        </p:txBody>
      </p:sp>
    </p:spTree>
    <p:extLst>
      <p:ext uri="{BB962C8B-B14F-4D97-AF65-F5344CB8AC3E}">
        <p14:creationId xmlns:p14="http://schemas.microsoft.com/office/powerpoint/2010/main" val="15456153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theme" Target="../theme/theme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64888D9C-325D-4873-A0A3-7A5D86C65088}"/>
              </a:ext>
            </a:extLst>
          </p:cNvPr>
          <p:cNvPicPr>
            <a:picLocks noChangeAspect="1"/>
          </p:cNvPicPr>
          <p:nvPr/>
        </p:nvPicPr>
        <p:blipFill rotWithShape="1">
          <a:blip r:embed="rId16">
            <a:extLst>
              <a:ext uri="{28A0092B-C50C-407E-A947-70E740481C1C}">
                <a14:useLocalDpi xmlns:a14="http://schemas.microsoft.com/office/drawing/2010/main" val="0"/>
              </a:ext>
            </a:extLst>
          </a:blip>
          <a:srcRect/>
          <a:stretch/>
        </p:blipFill>
        <p:spPr>
          <a:xfrm>
            <a:off x="0" y="0"/>
            <a:ext cx="9144000" cy="80011"/>
          </a:xfrm>
          <a:prstGeom prst="rect">
            <a:avLst/>
          </a:prstGeom>
        </p:spPr>
      </p:pic>
      <p:sp>
        <p:nvSpPr>
          <p:cNvPr id="2" name="Title Placeholder 1">
            <a:extLst>
              <a:ext uri="{FF2B5EF4-FFF2-40B4-BE49-F238E27FC236}">
                <a16:creationId xmlns:a16="http://schemas.microsoft.com/office/drawing/2014/main" id="{51BE5A1C-F765-4923-B698-01CBA0052385}"/>
              </a:ext>
            </a:extLst>
          </p:cNvPr>
          <p:cNvSpPr>
            <a:spLocks noGrp="1"/>
          </p:cNvSpPr>
          <p:nvPr>
            <p:ph type="title"/>
          </p:nvPr>
        </p:nvSpPr>
        <p:spPr>
          <a:xfrm>
            <a:off x="457200" y="149629"/>
            <a:ext cx="8058150" cy="889183"/>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FE3F89C-32B6-4955-824F-31AA77424000}"/>
              </a:ext>
            </a:extLst>
          </p:cNvPr>
          <p:cNvSpPr>
            <a:spLocks noGrp="1"/>
          </p:cNvSpPr>
          <p:nvPr>
            <p:ph type="body" idx="1"/>
          </p:nvPr>
        </p:nvSpPr>
        <p:spPr>
          <a:xfrm>
            <a:off x="457200" y="1108430"/>
            <a:ext cx="8058150" cy="354185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A300410A-8F64-41F0-A611-DD8C96B97C6E}"/>
              </a:ext>
            </a:extLst>
          </p:cNvPr>
          <p:cNvSpPr>
            <a:spLocks noGrp="1"/>
          </p:cNvSpPr>
          <p:nvPr>
            <p:ph type="ftr" sz="quarter" idx="3"/>
          </p:nvPr>
        </p:nvSpPr>
        <p:spPr>
          <a:xfrm>
            <a:off x="457201" y="4767263"/>
            <a:ext cx="8058149" cy="331598"/>
          </a:xfrm>
          <a:prstGeom prst="rect">
            <a:avLst/>
          </a:prstGeom>
        </p:spPr>
        <p:txBody>
          <a:bodyPr vert="horz" lIns="91440" tIns="45720" rIns="91440" bIns="45720" rtlCol="0" anchor="b"/>
          <a:lstStyle>
            <a:lvl1pPr algn="l">
              <a:defRPr sz="900">
                <a:solidFill>
                  <a:schemeClr val="tx1">
                    <a:tint val="75000"/>
                  </a:schemeClr>
                </a:solidFill>
              </a:defRPr>
            </a:lvl1pPr>
          </a:lstStyle>
          <a:p>
            <a:endParaRPr lang="en-US"/>
          </a:p>
        </p:txBody>
      </p:sp>
    </p:spTree>
    <p:extLst>
      <p:ext uri="{BB962C8B-B14F-4D97-AF65-F5344CB8AC3E}">
        <p14:creationId xmlns:p14="http://schemas.microsoft.com/office/powerpoint/2010/main" val="3226654711"/>
      </p:ext>
    </p:extLst>
  </p:cSld>
  <p:clrMap bg1="lt1" tx1="dk1" bg2="lt2" tx2="dk2" accent1="accent1" accent2="accent2" accent3="accent3" accent4="accent4" accent5="accent5" accent6="accent6" hlink="hlink" folHlink="folHlink"/>
  <p:sldLayoutIdLst>
    <p:sldLayoutId id="2147485095" r:id="rId1"/>
    <p:sldLayoutId id="2147485096" r:id="rId2"/>
    <p:sldLayoutId id="2147485097" r:id="rId3"/>
    <p:sldLayoutId id="2147485098" r:id="rId4"/>
    <p:sldLayoutId id="2147485099" r:id="rId5"/>
    <p:sldLayoutId id="2147485100" r:id="rId6"/>
    <p:sldLayoutId id="2147485101" r:id="rId7"/>
    <p:sldLayoutId id="2147485102" r:id="rId8"/>
    <p:sldLayoutId id="2147485103" r:id="rId9"/>
    <p:sldLayoutId id="2147485104" r:id="rId10"/>
    <p:sldLayoutId id="2147485105" r:id="rId11"/>
    <p:sldLayoutId id="2147485106" r:id="rId12"/>
    <p:sldLayoutId id="2147485107" r:id="rId13"/>
    <p:sldLayoutId id="2147485108" r:id="rId14"/>
  </p:sldLayoutIdLst>
  <p:hf sldNum="0" hdr="0" dt="0"/>
  <p:txStyles>
    <p:titleStyle>
      <a:lvl1pPr algn="l" defTabSz="685800" rtl="0" eaLnBrk="1" latinLnBrk="0" hangingPunct="1">
        <a:lnSpc>
          <a:spcPct val="100000"/>
        </a:lnSpc>
        <a:spcBef>
          <a:spcPct val="0"/>
        </a:spcBef>
        <a:buNone/>
        <a:defRPr sz="2400" b="1" i="0" kern="1200">
          <a:solidFill>
            <a:srgbClr val="4D4E4D"/>
          </a:solidFill>
          <a:latin typeface="+mj-lt"/>
          <a:ea typeface="+mj-ea"/>
          <a:cs typeface="+mj-cs"/>
        </a:defRPr>
      </a:lvl1pPr>
    </p:titleStyle>
    <p:bodyStyle>
      <a:lvl1pPr marL="171450" indent="-171450" algn="l" defTabSz="685800" rtl="0" eaLnBrk="1" latinLnBrk="0" hangingPunct="1">
        <a:lnSpc>
          <a:spcPct val="100000"/>
        </a:lnSpc>
        <a:spcBef>
          <a:spcPts val="750"/>
        </a:spcBef>
        <a:buClr>
          <a:schemeClr val="accent3"/>
        </a:buClr>
        <a:buFont typeface="Arial" panose="020B0604020202020204" pitchFamily="34" charset="0"/>
        <a:buChar char="•"/>
        <a:defRPr sz="1800" kern="1200">
          <a:solidFill>
            <a:schemeClr val="tx1">
              <a:lumMod val="75000"/>
            </a:schemeClr>
          </a:solidFill>
          <a:latin typeface="+mn-lt"/>
          <a:ea typeface="+mn-ea"/>
          <a:cs typeface="+mn-cs"/>
        </a:defRPr>
      </a:lvl1pPr>
      <a:lvl2pPr marL="514350" indent="-171450" algn="l" defTabSz="685800" rtl="0" eaLnBrk="1" latinLnBrk="0" hangingPunct="1">
        <a:lnSpc>
          <a:spcPct val="100000"/>
        </a:lnSpc>
        <a:spcBef>
          <a:spcPts val="375"/>
        </a:spcBef>
        <a:buClr>
          <a:schemeClr val="accent4"/>
        </a:buClr>
        <a:buFont typeface="Arial" panose="020B0604020202020204" pitchFamily="34" charset="0"/>
        <a:buChar char="•"/>
        <a:defRPr sz="1500" kern="1200">
          <a:solidFill>
            <a:schemeClr val="tx1">
              <a:lumMod val="75000"/>
            </a:schemeClr>
          </a:solidFill>
          <a:latin typeface="+mn-lt"/>
          <a:ea typeface="+mn-ea"/>
          <a:cs typeface="+mn-cs"/>
        </a:defRPr>
      </a:lvl2pPr>
      <a:lvl3pPr marL="857250" indent="-171450" algn="l" defTabSz="685800" rtl="0" eaLnBrk="1" latinLnBrk="0" hangingPunct="1">
        <a:lnSpc>
          <a:spcPct val="100000"/>
        </a:lnSpc>
        <a:spcBef>
          <a:spcPts val="375"/>
        </a:spcBef>
        <a:buClr>
          <a:schemeClr val="tx2">
            <a:lumMod val="60000"/>
            <a:lumOff val="40000"/>
          </a:schemeClr>
        </a:buClr>
        <a:buFont typeface="Arial" panose="020B0604020202020204" pitchFamily="34" charset="0"/>
        <a:buChar char="–"/>
        <a:defRPr sz="1350" kern="1200">
          <a:solidFill>
            <a:schemeClr val="tx1">
              <a:lumMod val="75000"/>
            </a:schemeClr>
          </a:solidFill>
          <a:latin typeface="+mn-lt"/>
          <a:ea typeface="+mn-ea"/>
          <a:cs typeface="+mn-cs"/>
        </a:defRPr>
      </a:lvl3pPr>
      <a:lvl4pPr marL="1200150" indent="-171450" algn="l" defTabSz="685800" rtl="0" eaLnBrk="1" latinLnBrk="0" hangingPunct="1">
        <a:lnSpc>
          <a:spcPct val="100000"/>
        </a:lnSpc>
        <a:spcBef>
          <a:spcPts val="375"/>
        </a:spcBef>
        <a:buFont typeface="Arial" panose="020B0604020202020204" pitchFamily="34" charset="0"/>
        <a:buChar char="•"/>
        <a:defRPr sz="1200" kern="1200">
          <a:solidFill>
            <a:schemeClr val="tx1">
              <a:lumMod val="75000"/>
            </a:schemeClr>
          </a:solidFill>
          <a:latin typeface="+mn-lt"/>
          <a:ea typeface="+mn-ea"/>
          <a:cs typeface="+mn-cs"/>
        </a:defRPr>
      </a:lvl4pPr>
      <a:lvl5pPr marL="1543050" indent="-171450" algn="l" defTabSz="685800" rtl="0" eaLnBrk="1" latinLnBrk="0" hangingPunct="1">
        <a:lnSpc>
          <a:spcPct val="100000"/>
        </a:lnSpc>
        <a:spcBef>
          <a:spcPts val="375"/>
        </a:spcBef>
        <a:buFont typeface="Arial" panose="020B0604020202020204" pitchFamily="34" charset="0"/>
        <a:buChar char="•"/>
        <a:defRPr sz="1200" kern="1200">
          <a:solidFill>
            <a:schemeClr val="tx1">
              <a:lumMod val="75000"/>
            </a:schemeClr>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orient="horz" pos="864">
          <p15:clr>
            <a:srgbClr val="F26B43"/>
          </p15:clr>
        </p15:guide>
        <p15:guide id="4" orient="horz" pos="1056">
          <p15:clr>
            <a:srgbClr val="F26B43"/>
          </p15:clr>
        </p15:guide>
        <p15:guide id="5" pos="6168">
          <p15:clr>
            <a:srgbClr val="F26B43"/>
          </p15:clr>
        </p15:guide>
        <p15:guide id="6" pos="6072">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FBC1509-97F9-9AC9-3004-0444397C1F59}"/>
              </a:ext>
            </a:extLst>
          </p:cNvPr>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83713C-9A88-4E7F-B7F0-88A5DDA06790}"/>
              </a:ext>
            </a:extLst>
          </p:cNvPr>
          <p:cNvSpPr>
            <a:spLocks noGrp="1"/>
          </p:cNvSpPr>
          <p:nvPr>
            <p:ph type="body" idx="1"/>
          </p:nvPr>
        </p:nvSpPr>
        <p:spPr>
          <a:xfrm>
            <a:off x="628650" y="1369218"/>
            <a:ext cx="7886700" cy="3263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762F71-44E5-6941-7F1B-4DA15FB3D9FE}"/>
              </a:ext>
            </a:extLst>
          </p:cNvPr>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68607845-940D-AF42-90E6-0A3F0004BE78}" type="datetimeFigureOut">
              <a:rPr lang="en-US" smtClean="0"/>
              <a:t>8/14/23</a:t>
            </a:fld>
            <a:endParaRPr lang="en-US"/>
          </a:p>
        </p:txBody>
      </p:sp>
      <p:sp>
        <p:nvSpPr>
          <p:cNvPr id="5" name="Footer Placeholder 4">
            <a:extLst>
              <a:ext uri="{FF2B5EF4-FFF2-40B4-BE49-F238E27FC236}">
                <a16:creationId xmlns:a16="http://schemas.microsoft.com/office/drawing/2014/main" id="{2D5F44EC-2508-285C-261A-6C6D471B16DA}"/>
              </a:ext>
            </a:extLst>
          </p:cNvPr>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8461F35-DC72-C444-9401-DB6D2361974D}"/>
              </a:ext>
            </a:extLst>
          </p:cNvPr>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C73C78B3-0045-9547-874D-082F52276EB6}" type="slidenum">
              <a:rPr lang="en-US" smtClean="0"/>
              <a:t>‹#›</a:t>
            </a:fld>
            <a:endParaRPr lang="en-US"/>
          </a:p>
        </p:txBody>
      </p:sp>
    </p:spTree>
    <p:extLst>
      <p:ext uri="{BB962C8B-B14F-4D97-AF65-F5344CB8AC3E}">
        <p14:creationId xmlns:p14="http://schemas.microsoft.com/office/powerpoint/2010/main" val="1736375424"/>
      </p:ext>
    </p:extLst>
  </p:cSld>
  <p:clrMap bg1="lt1" tx1="dk1" bg2="lt2" tx2="dk2" accent1="accent1" accent2="accent2" accent3="accent3" accent4="accent4" accent5="accent5" accent6="accent6" hlink="hlink" folHlink="folHlink"/>
  <p:sldLayoutIdLst>
    <p:sldLayoutId id="2147485110" r:id="rId1"/>
    <p:sldLayoutId id="2147485111" r:id="rId2"/>
    <p:sldLayoutId id="2147485112" r:id="rId3"/>
    <p:sldLayoutId id="2147485113" r:id="rId4"/>
    <p:sldLayoutId id="2147485114" r:id="rId5"/>
    <p:sldLayoutId id="2147485115" r:id="rId6"/>
    <p:sldLayoutId id="2147485116" r:id="rId7"/>
    <p:sldLayoutId id="2147485117" r:id="rId8"/>
    <p:sldLayoutId id="2147485118" r:id="rId9"/>
    <p:sldLayoutId id="2147485119" r:id="rId10"/>
    <p:sldLayoutId id="2147485120"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64888D9C-325D-4873-A0A3-7A5D86C65088}"/>
              </a:ext>
            </a:extLst>
          </p:cNvPr>
          <p:cNvPicPr>
            <a:picLocks noChangeAspect="1"/>
          </p:cNvPicPr>
          <p:nvPr/>
        </p:nvPicPr>
        <p:blipFill rotWithShape="1">
          <a:blip r:embed="rId14">
            <a:extLst>
              <a:ext uri="{28A0092B-C50C-407E-A947-70E740481C1C}">
                <a14:useLocalDpi xmlns:a14="http://schemas.microsoft.com/office/drawing/2010/main"/>
              </a:ext>
            </a:extLst>
          </a:blip>
          <a:srcRect/>
          <a:stretch/>
        </p:blipFill>
        <p:spPr>
          <a:xfrm>
            <a:off x="0" y="0"/>
            <a:ext cx="9144000" cy="80011"/>
          </a:xfrm>
          <a:prstGeom prst="rect">
            <a:avLst/>
          </a:prstGeom>
        </p:spPr>
      </p:pic>
      <p:sp>
        <p:nvSpPr>
          <p:cNvPr id="2" name="Title Placeholder 1">
            <a:extLst>
              <a:ext uri="{FF2B5EF4-FFF2-40B4-BE49-F238E27FC236}">
                <a16:creationId xmlns:a16="http://schemas.microsoft.com/office/drawing/2014/main" id="{51BE5A1C-F765-4923-B698-01CBA0052385}"/>
              </a:ext>
            </a:extLst>
          </p:cNvPr>
          <p:cNvSpPr>
            <a:spLocks noGrp="1"/>
          </p:cNvSpPr>
          <p:nvPr>
            <p:ph type="title"/>
          </p:nvPr>
        </p:nvSpPr>
        <p:spPr>
          <a:xfrm>
            <a:off x="457200" y="149629"/>
            <a:ext cx="8058150" cy="889183"/>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FE3F89C-32B6-4955-824F-31AA77424000}"/>
              </a:ext>
            </a:extLst>
          </p:cNvPr>
          <p:cNvSpPr>
            <a:spLocks noGrp="1"/>
          </p:cNvSpPr>
          <p:nvPr>
            <p:ph type="body" idx="1"/>
          </p:nvPr>
        </p:nvSpPr>
        <p:spPr>
          <a:xfrm>
            <a:off x="457200" y="1108430"/>
            <a:ext cx="8058150" cy="354185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A300410A-8F64-41F0-A611-DD8C96B97C6E}"/>
              </a:ext>
            </a:extLst>
          </p:cNvPr>
          <p:cNvSpPr>
            <a:spLocks noGrp="1"/>
          </p:cNvSpPr>
          <p:nvPr>
            <p:ph type="ftr" sz="quarter" idx="3"/>
          </p:nvPr>
        </p:nvSpPr>
        <p:spPr>
          <a:xfrm>
            <a:off x="457200" y="4767263"/>
            <a:ext cx="8058149" cy="331598"/>
          </a:xfrm>
          <a:prstGeom prst="rect">
            <a:avLst/>
          </a:prstGeom>
        </p:spPr>
        <p:txBody>
          <a:bodyPr vert="horz" lIns="91440" tIns="45720" rIns="91440" bIns="45720" rtlCol="0" anchor="b"/>
          <a:lstStyle>
            <a:lvl1pPr algn="l">
              <a:defRPr sz="900">
                <a:solidFill>
                  <a:schemeClr val="tx1">
                    <a:tint val="75000"/>
                  </a:schemeClr>
                </a:solidFill>
              </a:defRPr>
            </a:lvl1pPr>
          </a:lstStyle>
          <a:p>
            <a:endParaRPr lang="en-US"/>
          </a:p>
        </p:txBody>
      </p:sp>
    </p:spTree>
    <p:extLst>
      <p:ext uri="{BB962C8B-B14F-4D97-AF65-F5344CB8AC3E}">
        <p14:creationId xmlns:p14="http://schemas.microsoft.com/office/powerpoint/2010/main" val="3381020057"/>
      </p:ext>
    </p:extLst>
  </p:cSld>
  <p:clrMap bg1="lt1" tx1="dk1" bg2="lt2" tx2="dk2" accent1="accent1" accent2="accent2" accent3="accent3" accent4="accent4" accent5="accent5" accent6="accent6" hlink="hlink" folHlink="folHlink"/>
  <p:sldLayoutIdLst>
    <p:sldLayoutId id="2147485122" r:id="rId1"/>
    <p:sldLayoutId id="2147485123" r:id="rId2"/>
    <p:sldLayoutId id="2147485124" r:id="rId3"/>
    <p:sldLayoutId id="2147485125" r:id="rId4"/>
    <p:sldLayoutId id="2147485126" r:id="rId5"/>
    <p:sldLayoutId id="2147485127" r:id="rId6"/>
    <p:sldLayoutId id="2147485128" r:id="rId7"/>
    <p:sldLayoutId id="2147485129" r:id="rId8"/>
    <p:sldLayoutId id="2147485130" r:id="rId9"/>
    <p:sldLayoutId id="2147485131" r:id="rId10"/>
    <p:sldLayoutId id="2147485132" r:id="rId11"/>
    <p:sldLayoutId id="2147485133" r:id="rId12"/>
  </p:sldLayoutIdLst>
  <p:hf sldNum="0" hdr="0" dt="0"/>
  <p:txStyles>
    <p:titleStyle>
      <a:lvl1pPr algn="l" defTabSz="685800" rtl="0" eaLnBrk="1" latinLnBrk="0" hangingPunct="1">
        <a:lnSpc>
          <a:spcPct val="100000"/>
        </a:lnSpc>
        <a:spcBef>
          <a:spcPct val="0"/>
        </a:spcBef>
        <a:buNone/>
        <a:defRPr sz="2400" b="1" i="0" kern="1200">
          <a:solidFill>
            <a:srgbClr val="4D4E4D"/>
          </a:solidFill>
          <a:latin typeface="+mj-lt"/>
          <a:ea typeface="+mj-ea"/>
          <a:cs typeface="+mj-cs"/>
        </a:defRPr>
      </a:lvl1pPr>
    </p:titleStyle>
    <p:bodyStyle>
      <a:lvl1pPr marL="171450" indent="-171450" algn="l" defTabSz="685800" rtl="0" eaLnBrk="1" latinLnBrk="0" hangingPunct="1">
        <a:lnSpc>
          <a:spcPct val="100000"/>
        </a:lnSpc>
        <a:spcBef>
          <a:spcPts val="750"/>
        </a:spcBef>
        <a:buClr>
          <a:schemeClr val="accent3"/>
        </a:buClr>
        <a:buFont typeface="Arial" panose="020B0604020202020204" pitchFamily="34" charset="0"/>
        <a:buChar char="•"/>
        <a:defRPr sz="1800" kern="1200">
          <a:solidFill>
            <a:schemeClr val="tx1">
              <a:lumMod val="75000"/>
            </a:schemeClr>
          </a:solidFill>
          <a:latin typeface="+mn-lt"/>
          <a:ea typeface="+mn-ea"/>
          <a:cs typeface="+mn-cs"/>
        </a:defRPr>
      </a:lvl1pPr>
      <a:lvl2pPr marL="514350" indent="-171450" algn="l" defTabSz="685800" rtl="0" eaLnBrk="1" latinLnBrk="0" hangingPunct="1">
        <a:lnSpc>
          <a:spcPct val="100000"/>
        </a:lnSpc>
        <a:spcBef>
          <a:spcPts val="375"/>
        </a:spcBef>
        <a:buClr>
          <a:schemeClr val="accent4"/>
        </a:buClr>
        <a:buFont typeface="Arial" panose="020B0604020202020204" pitchFamily="34" charset="0"/>
        <a:buChar char="•"/>
        <a:defRPr sz="1500" kern="1200">
          <a:solidFill>
            <a:schemeClr val="tx1">
              <a:lumMod val="75000"/>
            </a:schemeClr>
          </a:solidFill>
          <a:latin typeface="+mn-lt"/>
          <a:ea typeface="+mn-ea"/>
          <a:cs typeface="+mn-cs"/>
        </a:defRPr>
      </a:lvl2pPr>
      <a:lvl3pPr marL="857250" indent="-171450" algn="l" defTabSz="685800" rtl="0" eaLnBrk="1" latinLnBrk="0" hangingPunct="1">
        <a:lnSpc>
          <a:spcPct val="100000"/>
        </a:lnSpc>
        <a:spcBef>
          <a:spcPts val="375"/>
        </a:spcBef>
        <a:buClr>
          <a:schemeClr val="tx2">
            <a:lumMod val="60000"/>
            <a:lumOff val="40000"/>
          </a:schemeClr>
        </a:buClr>
        <a:buFont typeface="Arial" panose="020B0604020202020204" pitchFamily="34" charset="0"/>
        <a:buChar char="–"/>
        <a:defRPr sz="1350" kern="1200">
          <a:solidFill>
            <a:schemeClr val="tx1">
              <a:lumMod val="75000"/>
            </a:schemeClr>
          </a:solidFill>
          <a:latin typeface="+mn-lt"/>
          <a:ea typeface="+mn-ea"/>
          <a:cs typeface="+mn-cs"/>
        </a:defRPr>
      </a:lvl3pPr>
      <a:lvl4pPr marL="1200150" indent="-171450" algn="l" defTabSz="685800" rtl="0" eaLnBrk="1" latinLnBrk="0" hangingPunct="1">
        <a:lnSpc>
          <a:spcPct val="100000"/>
        </a:lnSpc>
        <a:spcBef>
          <a:spcPts val="375"/>
        </a:spcBef>
        <a:buFont typeface="Arial" panose="020B0604020202020204" pitchFamily="34" charset="0"/>
        <a:buChar char="•"/>
        <a:defRPr sz="1200" kern="1200">
          <a:solidFill>
            <a:schemeClr val="tx1">
              <a:lumMod val="75000"/>
            </a:schemeClr>
          </a:solidFill>
          <a:latin typeface="+mn-lt"/>
          <a:ea typeface="+mn-ea"/>
          <a:cs typeface="+mn-cs"/>
        </a:defRPr>
      </a:lvl4pPr>
      <a:lvl5pPr marL="1543050" indent="-171450" algn="l" defTabSz="685800" rtl="0" eaLnBrk="1" latinLnBrk="0" hangingPunct="1">
        <a:lnSpc>
          <a:spcPct val="100000"/>
        </a:lnSpc>
        <a:spcBef>
          <a:spcPts val="375"/>
        </a:spcBef>
        <a:buFont typeface="Arial" panose="020B0604020202020204" pitchFamily="34" charset="0"/>
        <a:buChar char="•"/>
        <a:defRPr sz="1200" kern="1200">
          <a:solidFill>
            <a:schemeClr val="tx1">
              <a:lumMod val="75000"/>
            </a:schemeClr>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orient="horz" pos="864">
          <p15:clr>
            <a:srgbClr val="F26B43"/>
          </p15:clr>
        </p15:guide>
        <p15:guide id="4" orient="horz" pos="1056">
          <p15:clr>
            <a:srgbClr val="F26B43"/>
          </p15:clr>
        </p15:guide>
        <p15:guide id="5" pos="6168">
          <p15:clr>
            <a:srgbClr val="F26B43"/>
          </p15:clr>
        </p15:guide>
        <p15:guide id="6" pos="6072">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8" Type="http://schemas.openxmlformats.org/officeDocument/2006/relationships/hyperlink" Target="http://www.mededotg.com/" TargetMode="External"/><Relationship Id="rId3" Type="http://schemas.openxmlformats.org/officeDocument/2006/relationships/image" Target="../media/image11.png"/><Relationship Id="rId7" Type="http://schemas.openxmlformats.org/officeDocument/2006/relationships/hyperlink" Target="http://www.mededonthego.com/" TargetMode="External"/><Relationship Id="rId2" Type="http://schemas.openxmlformats.org/officeDocument/2006/relationships/notesSlide" Target="../notesSlides/notesSlide4.xml"/><Relationship Id="rId1" Type="http://schemas.openxmlformats.org/officeDocument/2006/relationships/slideLayout" Target="../slideLayouts/slideLayout21.xml"/><Relationship Id="rId6" Type="http://schemas.openxmlformats.org/officeDocument/2006/relationships/image" Target="../media/image14.svg"/><Relationship Id="rId5" Type="http://schemas.openxmlformats.org/officeDocument/2006/relationships/image" Target="../media/image13.png"/><Relationship Id="rId10" Type="http://schemas.openxmlformats.org/officeDocument/2006/relationships/image" Target="../media/image16.svg"/><Relationship Id="rId4" Type="http://schemas.openxmlformats.org/officeDocument/2006/relationships/image" Target="../media/image12.svg"/><Relationship Id="rId9" Type="http://schemas.openxmlformats.org/officeDocument/2006/relationships/image" Target="../media/image15.png"/></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hyperlink" Target="https://www.mededonthego.com/Video/program/1026" TargetMode="External"/><Relationship Id="rId7" Type="http://schemas.openxmlformats.org/officeDocument/2006/relationships/image" Target="../media/image6.svg"/><Relationship Id="rId2" Type="http://schemas.openxmlformats.org/officeDocument/2006/relationships/notesSlide" Target="../notesSlides/notesSlide2.xml"/><Relationship Id="rId1" Type="http://schemas.openxmlformats.org/officeDocument/2006/relationships/slideLayout" Target="../slideLayouts/slideLayout21.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hyperlink" Target="mailto:support@MedEdOTG.com" TargetMode="External"/><Relationship Id="rId10" Type="http://schemas.openxmlformats.org/officeDocument/2006/relationships/image" Target="../media/image9.png"/><Relationship Id="rId4" Type="http://schemas.openxmlformats.org/officeDocument/2006/relationships/hyperlink" Target="http://www.mededonthego.com/" TargetMode="External"/><Relationship Id="rId9" Type="http://schemas.openxmlformats.org/officeDocument/2006/relationships/image" Target="../media/image8.sv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hape 37">
            <a:extLst>
              <a:ext uri="{FF2B5EF4-FFF2-40B4-BE49-F238E27FC236}">
                <a16:creationId xmlns:a16="http://schemas.microsoft.com/office/drawing/2014/main" id="{BD0C123B-1BE7-4076-AEDB-D9A22251B91F}"/>
              </a:ext>
            </a:extLst>
          </p:cNvPr>
          <p:cNvSpPr txBox="1">
            <a:spLocks noGrp="1" noChangeArrowheads="1"/>
          </p:cNvSpPr>
          <p:nvPr>
            <p:ph type="title"/>
          </p:nvPr>
        </p:nvSpPr>
        <p:spPr bwMode="auto">
          <a:xfrm>
            <a:off x="457201" y="1282304"/>
            <a:ext cx="7886700" cy="213955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68569" tIns="34275" rIns="68569" bIns="34275" numCol="1" anchor="b" compatLnSpc="1">
            <a:prstTxWarp prst="textNoShape">
              <a:avLst/>
            </a:prstTxWarp>
            <a:normAutofit fontScale="90000"/>
          </a:bodyPr>
          <a:lstStyle/>
          <a:p>
            <a:r>
              <a:rPr lang="en-US" dirty="0"/>
              <a:t>Managing AE and Patient Intolerance With Combination Therapy in Early Relapse Multiple Myeloma</a:t>
            </a:r>
            <a:endParaRPr lang="en-US" altLang="en-US" dirty="0">
              <a:sym typeface="Arial" panose="020B0604020202020204" pitchFamily="34" charset="0"/>
            </a:endParaRPr>
          </a:p>
        </p:txBody>
      </p:sp>
      <p:sp>
        <p:nvSpPr>
          <p:cNvPr id="6" name="Text Placeholder 5">
            <a:extLst>
              <a:ext uri="{FF2B5EF4-FFF2-40B4-BE49-F238E27FC236}">
                <a16:creationId xmlns:a16="http://schemas.microsoft.com/office/drawing/2014/main" id="{F209C5BB-6D2E-B54D-79DD-8AF6D72095AA}"/>
              </a:ext>
            </a:extLst>
          </p:cNvPr>
          <p:cNvSpPr>
            <a:spLocks noGrp="1"/>
          </p:cNvSpPr>
          <p:nvPr>
            <p:ph type="body" idx="1"/>
          </p:nvPr>
        </p:nvSpPr>
        <p:spPr>
          <a:xfrm>
            <a:off x="457201" y="3442098"/>
            <a:ext cx="7886700" cy="1125140"/>
          </a:xfrm>
        </p:spPr>
        <p:txBody>
          <a:bodyPr>
            <a:normAutofit/>
          </a:bodyPr>
          <a:lstStyle/>
          <a:p>
            <a:r>
              <a:rPr lang="en-US" altLang="en-US" b="1" dirty="0">
                <a:solidFill>
                  <a:schemeClr val="accent1"/>
                </a:solidFill>
              </a:rPr>
              <a:t>Joseph </a:t>
            </a:r>
            <a:r>
              <a:rPr lang="en-US" altLang="en-US" b="1" dirty="0" err="1">
                <a:solidFill>
                  <a:schemeClr val="accent1"/>
                </a:solidFill>
              </a:rPr>
              <a:t>Mikhael</a:t>
            </a:r>
            <a:r>
              <a:rPr lang="en-US" altLang="en-US" b="1" dirty="0">
                <a:solidFill>
                  <a:schemeClr val="accent1"/>
                </a:solidFill>
              </a:rPr>
              <a:t>, MD, MEd, FRCPC</a:t>
            </a:r>
            <a:br>
              <a:rPr lang="en-US" altLang="en-US" dirty="0"/>
            </a:br>
            <a:r>
              <a:rPr lang="en-US" altLang="en-US" dirty="0"/>
              <a:t>Chief Medical Officer, International Myeloma Foundation</a:t>
            </a:r>
            <a:br>
              <a:rPr lang="en-US" altLang="en-US" dirty="0"/>
            </a:br>
            <a:r>
              <a:rPr lang="en-US" altLang="en-US" dirty="0"/>
              <a:t>Professor, Translational Genomics Research Institute (TGen) </a:t>
            </a:r>
            <a:br>
              <a:rPr lang="en-US" altLang="en-US" dirty="0"/>
            </a:br>
            <a:r>
              <a:rPr lang="en-US" altLang="en-US" dirty="0"/>
              <a:t>City of Hope Cancer Center</a:t>
            </a:r>
            <a:br>
              <a:rPr lang="en-US" altLang="en-US" dirty="0"/>
            </a:br>
            <a:r>
              <a:rPr lang="en-US" altLang="en-US" dirty="0"/>
              <a:t>Phoenix, AZ</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B60330-A26F-F790-BAF2-20C39E63B889}"/>
              </a:ext>
            </a:extLst>
          </p:cNvPr>
          <p:cNvSpPr>
            <a:spLocks noGrp="1"/>
          </p:cNvSpPr>
          <p:nvPr>
            <p:ph type="title"/>
          </p:nvPr>
        </p:nvSpPr>
        <p:spPr/>
        <p:txBody>
          <a:bodyPr/>
          <a:lstStyle/>
          <a:p>
            <a:r>
              <a:rPr lang="en-US" dirty="0"/>
              <a:t>Summary</a:t>
            </a:r>
          </a:p>
        </p:txBody>
      </p:sp>
      <p:sp>
        <p:nvSpPr>
          <p:cNvPr id="3" name="Text Placeholder 2">
            <a:extLst>
              <a:ext uri="{FF2B5EF4-FFF2-40B4-BE49-F238E27FC236}">
                <a16:creationId xmlns:a16="http://schemas.microsoft.com/office/drawing/2014/main" id="{980AC79A-1D3F-2713-9FE8-0948F4324BAB}"/>
              </a:ext>
            </a:extLst>
          </p:cNvPr>
          <p:cNvSpPr>
            <a:spLocks noGrp="1"/>
          </p:cNvSpPr>
          <p:nvPr>
            <p:ph idx="1"/>
          </p:nvPr>
        </p:nvSpPr>
        <p:spPr/>
        <p:txBody>
          <a:bodyPr>
            <a:normAutofit/>
          </a:bodyPr>
          <a:lstStyle/>
          <a:p>
            <a:pPr>
              <a:spcAft>
                <a:spcPts val="1200"/>
              </a:spcAft>
            </a:pPr>
            <a:r>
              <a:rPr lang="en-US" sz="2000" dirty="0">
                <a:solidFill>
                  <a:schemeClr val="tx1"/>
                </a:solidFill>
              </a:rPr>
              <a:t>Knowing and understanding data from trials is only part of our role as providers, we have to practically use them in the clinic</a:t>
            </a:r>
          </a:p>
          <a:p>
            <a:pPr>
              <a:spcAft>
                <a:spcPts val="1200"/>
              </a:spcAft>
            </a:pPr>
            <a:r>
              <a:rPr lang="en-US" sz="2000" dirty="0">
                <a:solidFill>
                  <a:schemeClr val="tx1"/>
                </a:solidFill>
              </a:rPr>
              <a:t>Specific strategies can be employed to enhance efficacy and reduce toxicity of the agents we use</a:t>
            </a:r>
          </a:p>
          <a:p>
            <a:pPr>
              <a:spcAft>
                <a:spcPts val="1200"/>
              </a:spcAft>
            </a:pPr>
            <a:r>
              <a:rPr lang="en-US" sz="2000" dirty="0">
                <a:solidFill>
                  <a:schemeClr val="tx1"/>
                </a:solidFill>
              </a:rPr>
              <a:t>Engaging patients in a shared decision-making model is critical for achieving best outcomes</a:t>
            </a:r>
          </a:p>
        </p:txBody>
      </p:sp>
    </p:spTree>
    <p:extLst>
      <p:ext uri="{BB962C8B-B14F-4D97-AF65-F5344CB8AC3E}">
        <p14:creationId xmlns:p14="http://schemas.microsoft.com/office/powerpoint/2010/main" val="12858373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DC52CB23-A893-F3BC-7EE2-D977C82AA838}"/>
              </a:ext>
            </a:extLst>
          </p:cNvPr>
          <p:cNvSpPr/>
          <p:nvPr/>
        </p:nvSpPr>
        <p:spPr>
          <a:xfrm>
            <a:off x="-1" y="0"/>
            <a:ext cx="9144000" cy="5143500"/>
          </a:xfrm>
          <a:prstGeom prst="rect">
            <a:avLst/>
          </a:prstGeom>
          <a:solidFill>
            <a:srgbClr val="0098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hangingPunct="1">
              <a:spcBef>
                <a:spcPts val="0"/>
              </a:spcBef>
              <a:spcAft>
                <a:spcPts val="0"/>
              </a:spcAft>
            </a:pPr>
            <a:endParaRPr lang="en-US" sz="1350" dirty="0">
              <a:solidFill>
                <a:prstClr val="white"/>
              </a:solidFill>
              <a:latin typeface="Calibri" panose="020F0502020204030204"/>
            </a:endParaRPr>
          </a:p>
        </p:txBody>
      </p:sp>
      <p:pic>
        <p:nvPicPr>
          <p:cNvPr id="17" name="Graphic 16" descr="User with solid fill">
            <a:extLst>
              <a:ext uri="{FF2B5EF4-FFF2-40B4-BE49-F238E27FC236}">
                <a16:creationId xmlns:a16="http://schemas.microsoft.com/office/drawing/2014/main" id="{74847793-B893-A93A-FFCC-6C95F2C9FE22}"/>
              </a:ext>
            </a:extLst>
          </p:cNvPr>
          <p:cNvPicPr>
            <a:picLocks noChangeAspect="1"/>
          </p:cNvPicPr>
          <p:nvPr/>
        </p:nvPicPr>
        <p:blipFill rotWithShape="1">
          <a:blip r:embed="rId3" cstate="screen">
            <a:extLst>
              <a:ext uri="{28A0092B-C50C-407E-A947-70E740481C1C}">
                <a14:useLocalDpi xmlns:a14="http://schemas.microsoft.com/office/drawing/2010/main"/>
              </a:ext>
              <a:ext uri="{96DAC541-7B7A-43D3-8B79-37D633B846F1}">
                <asvg:svgBlip xmlns:asvg="http://schemas.microsoft.com/office/drawing/2016/SVG/main" r:embed="rId4"/>
              </a:ext>
            </a:extLst>
          </a:blip>
          <a:srcRect l="28418" t="35016" r="44861" b="50079"/>
          <a:stretch/>
        </p:blipFill>
        <p:spPr>
          <a:xfrm>
            <a:off x="4687960" y="0"/>
            <a:ext cx="4456040" cy="2485533"/>
          </a:xfrm>
          <a:prstGeom prst="rect">
            <a:avLst/>
          </a:prstGeom>
        </p:spPr>
      </p:pic>
      <p:sp>
        <p:nvSpPr>
          <p:cNvPr id="7" name="TextBox 6">
            <a:extLst>
              <a:ext uri="{FF2B5EF4-FFF2-40B4-BE49-F238E27FC236}">
                <a16:creationId xmlns:a16="http://schemas.microsoft.com/office/drawing/2014/main" id="{FD65D34E-012D-57F2-01D9-E33429ED2AC6}"/>
              </a:ext>
            </a:extLst>
          </p:cNvPr>
          <p:cNvSpPr txBox="1"/>
          <p:nvPr/>
        </p:nvSpPr>
        <p:spPr>
          <a:xfrm>
            <a:off x="653234" y="413039"/>
            <a:ext cx="5845140" cy="1015663"/>
          </a:xfrm>
          <a:prstGeom prst="rect">
            <a:avLst/>
          </a:prstGeom>
          <a:noFill/>
        </p:spPr>
        <p:txBody>
          <a:bodyPr wrap="square">
            <a:spAutoFit/>
          </a:bodyPr>
          <a:lstStyle/>
          <a:p>
            <a:pPr defTabSz="685800" eaLnBrk="1" fontAlgn="auto" hangingPunct="1">
              <a:spcBef>
                <a:spcPts val="0"/>
              </a:spcBef>
              <a:spcAft>
                <a:spcPts val="0"/>
              </a:spcAft>
            </a:pPr>
            <a:r>
              <a:rPr lang="en-US" sz="3000" dirty="0">
                <a:solidFill>
                  <a:prstClr val="white"/>
                </a:solidFill>
                <a:ea typeface="+mn-ea"/>
                <a:cs typeface="Arial" panose="020B0604020202020204" pitchFamily="34" charset="0"/>
              </a:rPr>
              <a:t>Looking for more resources </a:t>
            </a:r>
            <a:br>
              <a:rPr lang="en-US" sz="3000" dirty="0">
                <a:solidFill>
                  <a:prstClr val="white"/>
                </a:solidFill>
                <a:ea typeface="+mn-ea"/>
                <a:cs typeface="Arial" panose="020B0604020202020204" pitchFamily="34" charset="0"/>
              </a:rPr>
            </a:br>
            <a:r>
              <a:rPr lang="en-US" sz="3000" dirty="0">
                <a:solidFill>
                  <a:prstClr val="white"/>
                </a:solidFill>
                <a:ea typeface="+mn-ea"/>
                <a:cs typeface="Arial" panose="020B0604020202020204" pitchFamily="34" charset="0"/>
              </a:rPr>
              <a:t>on this topic?</a:t>
            </a:r>
          </a:p>
        </p:txBody>
      </p:sp>
      <p:pic>
        <p:nvPicPr>
          <p:cNvPr id="18" name="Graphic 17" descr="User with solid fill">
            <a:extLst>
              <a:ext uri="{FF2B5EF4-FFF2-40B4-BE49-F238E27FC236}">
                <a16:creationId xmlns:a16="http://schemas.microsoft.com/office/drawing/2014/main" id="{5C24E54E-14AB-F843-0853-616E04BAE910}"/>
              </a:ext>
            </a:extLst>
          </p:cNvPr>
          <p:cNvPicPr>
            <a:picLocks noChangeAspect="1"/>
          </p:cNvPicPr>
          <p:nvPr/>
        </p:nvPicPr>
        <p:blipFill rotWithShape="1">
          <a:blip r:embed="rId5" cstate="screen">
            <a:extLst>
              <a:ext uri="{28A0092B-C50C-407E-A947-70E740481C1C}">
                <a14:useLocalDpi xmlns:a14="http://schemas.microsoft.com/office/drawing/2010/main"/>
              </a:ext>
              <a:ext uri="{96DAC541-7B7A-43D3-8B79-37D633B846F1}">
                <asvg:svgBlip xmlns:asvg="http://schemas.microsoft.com/office/drawing/2016/SVG/main" r:embed="rId6"/>
              </a:ext>
            </a:extLst>
          </a:blip>
          <a:srcRect l="28418" t="41261" r="53427" b="50079"/>
          <a:stretch/>
        </p:blipFill>
        <p:spPr>
          <a:xfrm flipH="1" flipV="1">
            <a:off x="-1" y="2657967"/>
            <a:ext cx="5211133" cy="2485533"/>
          </a:xfrm>
          <a:prstGeom prst="rect">
            <a:avLst/>
          </a:prstGeom>
        </p:spPr>
      </p:pic>
      <p:sp>
        <p:nvSpPr>
          <p:cNvPr id="2" name="TextBox 1">
            <a:hlinkClick r:id="rId7" tooltip="MedEd On The Go"/>
            <a:extLst>
              <a:ext uri="{FF2B5EF4-FFF2-40B4-BE49-F238E27FC236}">
                <a16:creationId xmlns:a16="http://schemas.microsoft.com/office/drawing/2014/main" id="{624C7CEC-6FAA-E8C2-47BA-84734D0A035F}"/>
              </a:ext>
            </a:extLst>
          </p:cNvPr>
          <p:cNvSpPr txBox="1"/>
          <p:nvPr/>
        </p:nvSpPr>
        <p:spPr>
          <a:xfrm>
            <a:off x="653233" y="3763882"/>
            <a:ext cx="4557899" cy="864349"/>
          </a:xfrm>
          <a:prstGeom prst="roundRect">
            <a:avLst>
              <a:gd name="adj" fmla="val 48137"/>
            </a:avLst>
          </a:prstGeom>
          <a:solidFill>
            <a:schemeClr val="bg1"/>
          </a:solidFill>
          <a:ln>
            <a:noFill/>
          </a:ln>
          <a:effectLst/>
        </p:spPr>
        <p:txBody>
          <a:bodyPr wrap="square" tIns="137160" bIns="68580" anchor="t">
            <a:spAutoFit/>
          </a:bodyPr>
          <a:lstStyle/>
          <a:p>
            <a:pPr algn="ctr" defTabSz="685800" eaLnBrk="1" fontAlgn="auto" hangingPunct="1">
              <a:spcBef>
                <a:spcPts val="0"/>
              </a:spcBef>
              <a:spcAft>
                <a:spcPts val="0"/>
              </a:spcAft>
            </a:pPr>
            <a:r>
              <a:rPr lang="en-US" sz="2700" dirty="0">
                <a:solidFill>
                  <a:srgbClr val="0098EA"/>
                </a:solidFill>
                <a:latin typeface="Century Gothic" panose="020B0502020202020204" pitchFamily="34" charset="0"/>
                <a:ea typeface="+mn-ea"/>
                <a:cs typeface="Calibri" panose="020F0502020204030204" pitchFamily="34" charset="0"/>
                <a:hlinkClick r:id="rId8" tooltip="Visit us now!"/>
              </a:rPr>
              <a:t>www.MedEdOTG.com</a:t>
            </a:r>
            <a:endParaRPr lang="en-US" sz="2700" dirty="0">
              <a:solidFill>
                <a:srgbClr val="0098EA"/>
              </a:solidFill>
              <a:latin typeface="Century Gothic" panose="020B0502020202020204" pitchFamily="34" charset="0"/>
              <a:ea typeface="+mn-ea"/>
              <a:cs typeface="Calibri" panose="020F0502020204030204" pitchFamily="34" charset="0"/>
            </a:endParaRPr>
          </a:p>
        </p:txBody>
      </p:sp>
      <p:sp>
        <p:nvSpPr>
          <p:cNvPr id="3" name="TextBox 2">
            <a:extLst>
              <a:ext uri="{FF2B5EF4-FFF2-40B4-BE49-F238E27FC236}">
                <a16:creationId xmlns:a16="http://schemas.microsoft.com/office/drawing/2014/main" id="{C54A7D02-C060-E473-59D6-ABDD4DCC19A6}"/>
              </a:ext>
            </a:extLst>
          </p:cNvPr>
          <p:cNvSpPr txBox="1"/>
          <p:nvPr/>
        </p:nvSpPr>
        <p:spPr>
          <a:xfrm>
            <a:off x="653234" y="1818657"/>
            <a:ext cx="3232967" cy="1546577"/>
          </a:xfrm>
          <a:prstGeom prst="rect">
            <a:avLst/>
          </a:prstGeom>
          <a:noFill/>
        </p:spPr>
        <p:txBody>
          <a:bodyPr wrap="square">
            <a:spAutoFit/>
          </a:bodyPr>
          <a:lstStyle/>
          <a:p>
            <a:pPr marL="342900" indent="-342900" defTabSz="685800" eaLnBrk="1" fontAlgn="auto" hangingPunct="1">
              <a:spcBef>
                <a:spcPts val="0"/>
              </a:spcBef>
              <a:spcAft>
                <a:spcPts val="900"/>
              </a:spcAft>
              <a:buFont typeface="Arial" panose="020B0604020202020204" pitchFamily="34" charset="0"/>
              <a:buChar char="•"/>
            </a:pPr>
            <a:r>
              <a:rPr lang="en-US" dirty="0">
                <a:solidFill>
                  <a:prstClr val="white"/>
                </a:solidFill>
                <a:ea typeface="+mn-ea"/>
                <a:cs typeface="Arial" panose="020B0604020202020204" pitchFamily="34" charset="0"/>
              </a:rPr>
              <a:t>CME/CE in minutes</a:t>
            </a:r>
          </a:p>
          <a:p>
            <a:pPr marL="342900" indent="-342900" defTabSz="685800" eaLnBrk="1" fontAlgn="auto" hangingPunct="1">
              <a:spcBef>
                <a:spcPts val="0"/>
              </a:spcBef>
              <a:spcAft>
                <a:spcPts val="900"/>
              </a:spcAft>
              <a:buFont typeface="Arial" panose="020B0604020202020204" pitchFamily="34" charset="0"/>
              <a:buChar char="•"/>
            </a:pPr>
            <a:r>
              <a:rPr lang="en-US" dirty="0">
                <a:solidFill>
                  <a:prstClr val="white"/>
                </a:solidFill>
                <a:ea typeface="+mn-ea"/>
                <a:cs typeface="Arial" panose="020B0604020202020204" pitchFamily="34" charset="0"/>
              </a:rPr>
              <a:t>Congress highlights</a:t>
            </a:r>
          </a:p>
          <a:p>
            <a:pPr marL="342900" indent="-342900" defTabSz="685800" eaLnBrk="1" fontAlgn="auto" hangingPunct="1">
              <a:spcBef>
                <a:spcPts val="0"/>
              </a:spcBef>
              <a:spcAft>
                <a:spcPts val="900"/>
              </a:spcAft>
              <a:buFont typeface="Arial" panose="020B0604020202020204" pitchFamily="34" charset="0"/>
              <a:buChar char="•"/>
            </a:pPr>
            <a:r>
              <a:rPr lang="en-US" dirty="0">
                <a:solidFill>
                  <a:prstClr val="white"/>
                </a:solidFill>
                <a:ea typeface="+mn-ea"/>
                <a:cs typeface="Arial" panose="020B0604020202020204" pitchFamily="34" charset="0"/>
              </a:rPr>
              <a:t>Late-breaking data</a:t>
            </a:r>
          </a:p>
          <a:p>
            <a:pPr marL="342900" indent="-342900" defTabSz="685800" eaLnBrk="1" fontAlgn="auto" hangingPunct="1">
              <a:spcBef>
                <a:spcPts val="0"/>
              </a:spcBef>
              <a:spcAft>
                <a:spcPts val="900"/>
              </a:spcAft>
              <a:buFont typeface="Arial" panose="020B0604020202020204" pitchFamily="34" charset="0"/>
              <a:buChar char="•"/>
            </a:pPr>
            <a:r>
              <a:rPr lang="en-US" dirty="0">
                <a:solidFill>
                  <a:prstClr val="white"/>
                </a:solidFill>
                <a:ea typeface="+mn-ea"/>
                <a:cs typeface="Arial" panose="020B0604020202020204" pitchFamily="34" charset="0"/>
              </a:rPr>
              <a:t>Quizzes</a:t>
            </a:r>
          </a:p>
        </p:txBody>
      </p:sp>
      <p:sp>
        <p:nvSpPr>
          <p:cNvPr id="8" name="TextBox 7">
            <a:extLst>
              <a:ext uri="{FF2B5EF4-FFF2-40B4-BE49-F238E27FC236}">
                <a16:creationId xmlns:a16="http://schemas.microsoft.com/office/drawing/2014/main" id="{531AC232-9957-4A51-B937-C4AB6A46FA92}"/>
              </a:ext>
            </a:extLst>
          </p:cNvPr>
          <p:cNvSpPr txBox="1"/>
          <p:nvPr/>
        </p:nvSpPr>
        <p:spPr>
          <a:xfrm>
            <a:off x="3794098" y="1818656"/>
            <a:ext cx="3918767" cy="1154162"/>
          </a:xfrm>
          <a:prstGeom prst="rect">
            <a:avLst/>
          </a:prstGeom>
          <a:noFill/>
        </p:spPr>
        <p:txBody>
          <a:bodyPr wrap="square">
            <a:spAutoFit/>
          </a:bodyPr>
          <a:lstStyle/>
          <a:p>
            <a:pPr marL="342900" indent="-342900" defTabSz="685800" eaLnBrk="1" fontAlgn="auto" hangingPunct="1">
              <a:spcBef>
                <a:spcPts val="0"/>
              </a:spcBef>
              <a:spcAft>
                <a:spcPts val="900"/>
              </a:spcAft>
              <a:buFont typeface="Arial" panose="020B0604020202020204" pitchFamily="34" charset="0"/>
              <a:buChar char="•"/>
            </a:pPr>
            <a:r>
              <a:rPr lang="en-US" dirty="0">
                <a:solidFill>
                  <a:prstClr val="white"/>
                </a:solidFill>
                <a:ea typeface="+mn-ea"/>
                <a:cs typeface="Arial" panose="020B0604020202020204" pitchFamily="34" charset="0"/>
              </a:rPr>
              <a:t>Webinars</a:t>
            </a:r>
          </a:p>
          <a:p>
            <a:pPr marL="342900" indent="-342900" defTabSz="685800" eaLnBrk="1" fontAlgn="auto" hangingPunct="1">
              <a:spcBef>
                <a:spcPts val="0"/>
              </a:spcBef>
              <a:spcAft>
                <a:spcPts val="900"/>
              </a:spcAft>
              <a:buFont typeface="Arial" panose="020B0604020202020204" pitchFamily="34" charset="0"/>
              <a:buChar char="•"/>
            </a:pPr>
            <a:r>
              <a:rPr lang="en-US" dirty="0">
                <a:solidFill>
                  <a:prstClr val="white"/>
                </a:solidFill>
                <a:ea typeface="+mn-ea"/>
                <a:cs typeface="Arial" panose="020B0604020202020204" pitchFamily="34" charset="0"/>
              </a:rPr>
              <a:t>In-person events</a:t>
            </a:r>
          </a:p>
          <a:p>
            <a:pPr marL="342900" indent="-342900" defTabSz="685800" eaLnBrk="1" fontAlgn="auto" hangingPunct="1">
              <a:spcBef>
                <a:spcPts val="0"/>
              </a:spcBef>
              <a:spcAft>
                <a:spcPts val="900"/>
              </a:spcAft>
              <a:buFont typeface="Arial" panose="020B0604020202020204" pitchFamily="34" charset="0"/>
              <a:buChar char="•"/>
            </a:pPr>
            <a:r>
              <a:rPr lang="en-US" dirty="0">
                <a:solidFill>
                  <a:prstClr val="white"/>
                </a:solidFill>
                <a:ea typeface="+mn-ea"/>
                <a:cs typeface="Arial" panose="020B0604020202020204" pitchFamily="34" charset="0"/>
              </a:rPr>
              <a:t>Slides &amp; resources</a:t>
            </a:r>
          </a:p>
        </p:txBody>
      </p:sp>
      <p:pic>
        <p:nvPicPr>
          <p:cNvPr id="10" name="Graphic 9">
            <a:extLst>
              <a:ext uri="{FF2B5EF4-FFF2-40B4-BE49-F238E27FC236}">
                <a16:creationId xmlns:a16="http://schemas.microsoft.com/office/drawing/2014/main" id="{93E4D248-876E-0145-581A-20C841F43DE5}"/>
              </a:ext>
            </a:extLst>
          </p:cNvPr>
          <p:cNvPicPr>
            <a:picLocks noChangeAspect="1"/>
          </p:cNvPicPr>
          <p:nvPr/>
        </p:nvPicPr>
        <p:blipFill>
          <a:blip r:embed="rId9" cstate="screen">
            <a:extLst>
              <a:ext uri="{28A0092B-C50C-407E-A947-70E740481C1C}">
                <a14:useLocalDpi xmlns:a14="http://schemas.microsoft.com/office/drawing/2010/main"/>
              </a:ext>
              <a:ext uri="{96DAC541-7B7A-43D3-8B79-37D633B846F1}">
                <asvg:svgBlip xmlns:asvg="http://schemas.microsoft.com/office/drawing/2016/SVG/main" r:embed="rId10"/>
              </a:ext>
            </a:extLst>
          </a:blip>
          <a:stretch>
            <a:fillRect/>
          </a:stretch>
        </p:blipFill>
        <p:spPr>
          <a:xfrm>
            <a:off x="6777525" y="334547"/>
            <a:ext cx="1870681" cy="941813"/>
          </a:xfrm>
          <a:prstGeom prst="rect">
            <a:avLst/>
          </a:prstGeom>
        </p:spPr>
      </p:pic>
    </p:spTree>
    <p:extLst>
      <p:ext uri="{BB962C8B-B14F-4D97-AF65-F5344CB8AC3E}">
        <p14:creationId xmlns:p14="http://schemas.microsoft.com/office/powerpoint/2010/main" val="2405816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12183204-970A-B111-5DCA-6C0B2E08FD03}"/>
              </a:ext>
            </a:extLst>
          </p:cNvPr>
          <p:cNvSpPr txBox="1"/>
          <p:nvPr/>
        </p:nvSpPr>
        <p:spPr>
          <a:xfrm>
            <a:off x="1168129" y="4280462"/>
            <a:ext cx="1959723" cy="646331"/>
          </a:xfrm>
          <a:prstGeom prst="rect">
            <a:avLst/>
          </a:prstGeom>
          <a:noFill/>
        </p:spPr>
        <p:txBody>
          <a:bodyPr wrap="square">
            <a:spAutoFit/>
          </a:bodyPr>
          <a:lstStyle/>
          <a:p>
            <a:pPr defTabSz="685800" eaLnBrk="1" fontAlgn="auto" hangingPunct="1">
              <a:spcBef>
                <a:spcPts val="0"/>
              </a:spcBef>
              <a:spcAft>
                <a:spcPts val="0"/>
              </a:spcAft>
            </a:pPr>
            <a:r>
              <a:rPr lang="en-US" sz="900" dirty="0">
                <a:solidFill>
                  <a:srgbClr val="595959"/>
                </a:solidFill>
                <a:ea typeface="Times New Roman" panose="02020603050405020304" pitchFamily="18" charset="0"/>
                <a:cs typeface="Arial" panose="020B0604020202020204" pitchFamily="34" charset="0"/>
              </a:rPr>
              <a:t>This content or portions thereof may not be published, posted online or used in presentations without permission.</a:t>
            </a:r>
            <a:endParaRPr lang="en-US" sz="900" dirty="0">
              <a:solidFill>
                <a:prstClr val="black"/>
              </a:solidFill>
              <a:ea typeface="+mn-ea"/>
              <a:cs typeface="Arial" panose="020B0604020202020204" pitchFamily="34" charset="0"/>
            </a:endParaRPr>
          </a:p>
        </p:txBody>
      </p:sp>
      <p:sp>
        <p:nvSpPr>
          <p:cNvPr id="9" name="TextBox 8">
            <a:extLst>
              <a:ext uri="{FF2B5EF4-FFF2-40B4-BE49-F238E27FC236}">
                <a16:creationId xmlns:a16="http://schemas.microsoft.com/office/drawing/2014/main" id="{0EE13496-F6DC-B1E6-63D7-6A65639436E6}"/>
              </a:ext>
            </a:extLst>
          </p:cNvPr>
          <p:cNvSpPr txBox="1"/>
          <p:nvPr/>
        </p:nvSpPr>
        <p:spPr>
          <a:xfrm>
            <a:off x="445945" y="269602"/>
            <a:ext cx="8248289" cy="519351"/>
          </a:xfrm>
          <a:prstGeom prst="roundRect">
            <a:avLst>
              <a:gd name="adj" fmla="val 50000"/>
            </a:avLst>
          </a:prstGeom>
          <a:solidFill>
            <a:srgbClr val="0098EA"/>
          </a:solidFill>
        </p:spPr>
        <p:txBody>
          <a:bodyPr wrap="square" tIns="0" bIns="0">
            <a:spAutoFit/>
          </a:bodyPr>
          <a:lstStyle/>
          <a:p>
            <a:pPr algn="ctr" defTabSz="685800" eaLnBrk="1" fontAlgn="auto" hangingPunct="1">
              <a:spcBef>
                <a:spcPts val="0"/>
              </a:spcBef>
              <a:spcAft>
                <a:spcPts val="0"/>
              </a:spcAft>
            </a:pPr>
            <a:r>
              <a:rPr lang="en-US" sz="2400" b="1" dirty="0">
                <a:solidFill>
                  <a:prstClr val="white"/>
                </a:solidFill>
                <a:latin typeface="Trebuchet MS" panose="020B0703020202090204" pitchFamily="34" charset="0"/>
                <a:ea typeface="+mn-ea"/>
                <a:cs typeface="Calibri" panose="020F0502020204030204" pitchFamily="34" charset="0"/>
              </a:rPr>
              <a:t>Resource Information</a:t>
            </a:r>
          </a:p>
        </p:txBody>
      </p:sp>
      <p:sp>
        <p:nvSpPr>
          <p:cNvPr id="4" name="TextBox 3">
            <a:extLst>
              <a:ext uri="{FF2B5EF4-FFF2-40B4-BE49-F238E27FC236}">
                <a16:creationId xmlns:a16="http://schemas.microsoft.com/office/drawing/2014/main" id="{821270A0-01CF-6D78-64D3-D2393CA1DB1B}"/>
              </a:ext>
            </a:extLst>
          </p:cNvPr>
          <p:cNvSpPr txBox="1"/>
          <p:nvPr/>
        </p:nvSpPr>
        <p:spPr>
          <a:xfrm>
            <a:off x="445945" y="871965"/>
            <a:ext cx="8248289" cy="2712281"/>
          </a:xfrm>
          <a:prstGeom prst="rect">
            <a:avLst/>
          </a:prstGeom>
          <a:noFill/>
        </p:spPr>
        <p:txBody>
          <a:bodyPr wrap="square">
            <a:spAutoFit/>
          </a:bodyPr>
          <a:lstStyle/>
          <a:p>
            <a:pPr defTabSz="685800" eaLnBrk="1" fontAlgn="auto" hangingPunct="1">
              <a:spcBef>
                <a:spcPts val="0"/>
              </a:spcBef>
              <a:spcAft>
                <a:spcPts val="0"/>
              </a:spcAft>
            </a:pPr>
            <a:r>
              <a:rPr lang="en-US" sz="1200" b="1" dirty="0">
                <a:solidFill>
                  <a:srgbClr val="0098EA"/>
                </a:solidFill>
                <a:latin typeface="Century Gothic" panose="020B0502020202020204" pitchFamily="34" charset="0"/>
                <a:ea typeface="+mn-ea"/>
              </a:rPr>
              <a:t>About This Resource</a:t>
            </a:r>
          </a:p>
          <a:p>
            <a:pPr defTabSz="685800" eaLnBrk="1" fontAlgn="auto" hangingPunct="1">
              <a:spcBef>
                <a:spcPts val="0"/>
              </a:spcBef>
              <a:spcAft>
                <a:spcPts val="0"/>
              </a:spcAft>
            </a:pPr>
            <a:r>
              <a:rPr lang="en-US" sz="1125" dirty="0">
                <a:solidFill>
                  <a:srgbClr val="747474"/>
                </a:solidFill>
                <a:ea typeface="+mn-ea"/>
                <a:cs typeface="Arial" panose="020B0604020202020204" pitchFamily="34" charset="0"/>
              </a:rPr>
              <a:t>These slides are one component of a continuing education program available online at </a:t>
            </a:r>
            <a:r>
              <a:rPr lang="en-US" sz="1125" dirty="0" err="1">
                <a:solidFill>
                  <a:srgbClr val="747474"/>
                </a:solidFill>
                <a:ea typeface="+mn-ea"/>
                <a:cs typeface="Arial" panose="020B0604020202020204" pitchFamily="34" charset="0"/>
              </a:rPr>
              <a:t>MedEd</a:t>
            </a:r>
            <a:r>
              <a:rPr lang="en-US" sz="1125" dirty="0">
                <a:solidFill>
                  <a:srgbClr val="747474"/>
                </a:solidFill>
                <a:ea typeface="+mn-ea"/>
                <a:cs typeface="Arial" panose="020B0604020202020204" pitchFamily="34" charset="0"/>
              </a:rPr>
              <a:t> On The Go titled </a:t>
            </a:r>
            <a:r>
              <a:rPr lang="en-US" sz="1125" dirty="0">
                <a:solidFill>
                  <a:srgbClr val="747474"/>
                </a:solidFill>
                <a:ea typeface="+mn-ea"/>
                <a:cs typeface="Arial" panose="020B0604020202020204" pitchFamily="34" charset="0"/>
                <a:hlinkClick r:id="rId3"/>
              </a:rPr>
              <a:t>Early Relapse in Multiple Myeloma: Modern Management Strategies</a:t>
            </a:r>
            <a:endParaRPr lang="en-US" sz="1125" dirty="0">
              <a:solidFill>
                <a:srgbClr val="747474"/>
              </a:solidFill>
              <a:ea typeface="+mn-ea"/>
              <a:cs typeface="Arial" panose="020B0604020202020204" pitchFamily="34" charset="0"/>
            </a:endParaRPr>
          </a:p>
          <a:p>
            <a:pPr defTabSz="685800" eaLnBrk="1" fontAlgn="auto" hangingPunct="1">
              <a:spcBef>
                <a:spcPts val="0"/>
              </a:spcBef>
              <a:spcAft>
                <a:spcPts val="0"/>
              </a:spcAft>
            </a:pPr>
            <a:endParaRPr lang="en-US" sz="1125" b="1" dirty="0">
              <a:solidFill>
                <a:srgbClr val="747474"/>
              </a:solidFill>
              <a:ea typeface="+mn-ea"/>
              <a:cs typeface="Arial" panose="020B0604020202020204" pitchFamily="34" charset="0"/>
            </a:endParaRPr>
          </a:p>
          <a:p>
            <a:pPr defTabSz="685800" eaLnBrk="1" fontAlgn="auto" hangingPunct="1">
              <a:spcBef>
                <a:spcPts val="0"/>
              </a:spcBef>
              <a:spcAft>
                <a:spcPts val="0"/>
              </a:spcAft>
            </a:pPr>
            <a:r>
              <a:rPr lang="en-US" sz="1125" b="1" dirty="0">
                <a:solidFill>
                  <a:srgbClr val="747474"/>
                </a:solidFill>
                <a:ea typeface="+mn-ea"/>
                <a:cs typeface="Arial" panose="020B0604020202020204" pitchFamily="34" charset="0"/>
              </a:rPr>
              <a:t>Program Learning Objectives:</a:t>
            </a:r>
            <a:endParaRPr lang="en-US" sz="1125" dirty="0">
              <a:solidFill>
                <a:srgbClr val="747474"/>
              </a:solidFill>
              <a:ea typeface="+mn-ea"/>
              <a:cs typeface="Arial" panose="020B0604020202020204" pitchFamily="34" charset="0"/>
            </a:endParaRPr>
          </a:p>
          <a:p>
            <a:pPr marL="214313" indent="-214313" defTabSz="685800" eaLnBrk="1" fontAlgn="auto" hangingPunct="1">
              <a:spcBef>
                <a:spcPts val="0"/>
              </a:spcBef>
              <a:spcAft>
                <a:spcPts val="0"/>
              </a:spcAft>
              <a:buFont typeface="Arial" panose="020B0604020202020204" pitchFamily="34" charset="0"/>
              <a:buChar char="•"/>
            </a:pPr>
            <a:r>
              <a:rPr lang="en-US" sz="1125" dirty="0">
                <a:solidFill>
                  <a:srgbClr val="747474"/>
                </a:solidFill>
                <a:ea typeface="+mn-ea"/>
                <a:cs typeface="Arial" panose="020B0604020202020204" pitchFamily="34" charset="0"/>
              </a:rPr>
              <a:t>Distinguish between relapse and progression of disease in multiple myeloma</a:t>
            </a:r>
          </a:p>
          <a:p>
            <a:pPr marL="214313" indent="-214313" defTabSz="685800" eaLnBrk="1" fontAlgn="auto" hangingPunct="1">
              <a:spcBef>
                <a:spcPts val="0"/>
              </a:spcBef>
              <a:spcAft>
                <a:spcPts val="0"/>
              </a:spcAft>
              <a:buFont typeface="Arial" panose="020B0604020202020204" pitchFamily="34" charset="0"/>
              <a:buChar char="•"/>
            </a:pPr>
            <a:r>
              <a:rPr lang="en-US" sz="1125" dirty="0">
                <a:solidFill>
                  <a:srgbClr val="747474"/>
                </a:solidFill>
                <a:ea typeface="+mn-ea"/>
                <a:cs typeface="Arial" panose="020B0604020202020204" pitchFamily="34" charset="0"/>
              </a:rPr>
              <a:t>Compare the efficacy and safety of carfilzomib- and pomalidomide-based regimens in the treatment of relapsed multiple   myeloma</a:t>
            </a:r>
          </a:p>
          <a:p>
            <a:pPr marL="214313" indent="-214313" defTabSz="685800" eaLnBrk="1" fontAlgn="auto" hangingPunct="1">
              <a:spcBef>
                <a:spcPts val="0"/>
              </a:spcBef>
              <a:spcAft>
                <a:spcPts val="0"/>
              </a:spcAft>
              <a:buFont typeface="Arial" panose="020B0604020202020204" pitchFamily="34" charset="0"/>
              <a:buChar char="•"/>
            </a:pPr>
            <a:r>
              <a:rPr lang="en-US" sz="1125" dirty="0">
                <a:solidFill>
                  <a:srgbClr val="747474"/>
                </a:solidFill>
                <a:ea typeface="+mn-ea"/>
                <a:cs typeface="Arial" panose="020B0604020202020204" pitchFamily="34" charset="0"/>
              </a:rPr>
              <a:t>Apply current and emerging treatment approaches to multiple myeloma patients in early relapse</a:t>
            </a:r>
          </a:p>
          <a:p>
            <a:pPr marL="214313" indent="-214313" defTabSz="685800" eaLnBrk="1" fontAlgn="auto" hangingPunct="1">
              <a:spcBef>
                <a:spcPts val="0"/>
              </a:spcBef>
              <a:spcAft>
                <a:spcPts val="0"/>
              </a:spcAft>
              <a:buFont typeface="Arial" panose="020B0604020202020204" pitchFamily="34" charset="0"/>
              <a:buChar char="•"/>
            </a:pPr>
            <a:r>
              <a:rPr lang="en-US" sz="1125" dirty="0">
                <a:solidFill>
                  <a:srgbClr val="747474"/>
                </a:solidFill>
                <a:ea typeface="+mn-ea"/>
                <a:cs typeface="Arial" panose="020B0604020202020204" pitchFamily="34" charset="0"/>
              </a:rPr>
              <a:t>Recognize common adverse events seen with combination regimens used to treat early relapsed multiple myeloma</a:t>
            </a:r>
          </a:p>
          <a:p>
            <a:pPr marL="214313" indent="-214313" defTabSz="685800" eaLnBrk="1" fontAlgn="auto" hangingPunct="1">
              <a:spcBef>
                <a:spcPts val="0"/>
              </a:spcBef>
              <a:spcAft>
                <a:spcPts val="0"/>
              </a:spcAft>
              <a:buFont typeface="Arial" panose="020B0604020202020204" pitchFamily="34" charset="0"/>
              <a:buChar char="•"/>
            </a:pPr>
            <a:endParaRPr lang="en-US" sz="1125" dirty="0">
              <a:solidFill>
                <a:srgbClr val="747474"/>
              </a:solidFill>
              <a:ea typeface="+mn-ea"/>
              <a:cs typeface="Arial" panose="020B0604020202020204" pitchFamily="34" charset="0"/>
            </a:endParaRPr>
          </a:p>
          <a:p>
            <a:pPr defTabSz="685800" eaLnBrk="1" fontAlgn="auto" hangingPunct="1">
              <a:spcBef>
                <a:spcPts val="0"/>
              </a:spcBef>
              <a:spcAft>
                <a:spcPts val="0"/>
              </a:spcAft>
            </a:pPr>
            <a:endParaRPr lang="en-US" sz="1125" dirty="0">
              <a:solidFill>
                <a:srgbClr val="747474"/>
              </a:solidFill>
              <a:ea typeface="+mn-ea"/>
              <a:cs typeface="Arial" panose="020B0604020202020204" pitchFamily="34" charset="0"/>
            </a:endParaRPr>
          </a:p>
          <a:p>
            <a:pPr defTabSz="685800" eaLnBrk="1" fontAlgn="auto" hangingPunct="1">
              <a:spcBef>
                <a:spcPts val="0"/>
              </a:spcBef>
              <a:spcAft>
                <a:spcPts val="0"/>
              </a:spcAft>
            </a:pPr>
            <a:r>
              <a:rPr lang="en-US" sz="1125" b="1" dirty="0" err="1">
                <a:solidFill>
                  <a:srgbClr val="0098EA"/>
                </a:solidFill>
                <a:latin typeface="Century Gothic" panose="020B0502020202020204" pitchFamily="34" charset="0"/>
                <a:ea typeface="+mn-ea"/>
                <a:cs typeface="Arial" panose="020B0604020202020204" pitchFamily="34" charset="0"/>
              </a:rPr>
              <a:t>MedEd</a:t>
            </a:r>
            <a:r>
              <a:rPr lang="en-US" sz="1125" b="1" dirty="0">
                <a:solidFill>
                  <a:srgbClr val="0098EA"/>
                </a:solidFill>
                <a:latin typeface="Century Gothic" panose="020B0502020202020204" pitchFamily="34" charset="0"/>
                <a:ea typeface="+mn-ea"/>
                <a:cs typeface="Arial" panose="020B0604020202020204" pitchFamily="34" charset="0"/>
              </a:rPr>
              <a:t> On The Go</a:t>
            </a:r>
            <a:r>
              <a:rPr lang="en-US" sz="1125" b="1" baseline="30000" dirty="0">
                <a:solidFill>
                  <a:srgbClr val="0098EA"/>
                </a:solidFill>
                <a:latin typeface="Century Gothic" panose="020B0502020202020204" pitchFamily="34" charset="0"/>
                <a:ea typeface="+mn-ea"/>
                <a:cs typeface="Arial" panose="020B0604020202020204" pitchFamily="34" charset="0"/>
              </a:rPr>
              <a:t>®</a:t>
            </a:r>
          </a:p>
          <a:p>
            <a:pPr defTabSz="685800" eaLnBrk="1" fontAlgn="auto" hangingPunct="1">
              <a:spcBef>
                <a:spcPts val="0"/>
              </a:spcBef>
              <a:spcAft>
                <a:spcPts val="0"/>
              </a:spcAft>
            </a:pPr>
            <a:r>
              <a:rPr lang="en-US" sz="1125" dirty="0">
                <a:solidFill>
                  <a:srgbClr val="747474"/>
                </a:solidFill>
                <a:ea typeface="+mn-ea"/>
                <a:cs typeface="Arial" panose="020B0604020202020204" pitchFamily="34" charset="0"/>
                <a:hlinkClick r:id="rId4"/>
              </a:rPr>
              <a:t>www.mededonthego.com</a:t>
            </a:r>
            <a:endParaRPr lang="en-US" sz="1125" dirty="0">
              <a:solidFill>
                <a:srgbClr val="747474"/>
              </a:solidFill>
              <a:ea typeface="+mn-ea"/>
              <a:cs typeface="Arial" panose="020B0604020202020204" pitchFamily="34" charset="0"/>
            </a:endParaRPr>
          </a:p>
          <a:p>
            <a:pPr defTabSz="685800" eaLnBrk="1" fontAlgn="auto" hangingPunct="1">
              <a:spcBef>
                <a:spcPts val="0"/>
              </a:spcBef>
              <a:spcAft>
                <a:spcPts val="0"/>
              </a:spcAft>
            </a:pPr>
            <a:endParaRPr lang="en-US" sz="1200" dirty="0">
              <a:solidFill>
                <a:srgbClr val="747474"/>
              </a:solidFill>
              <a:latin typeface="Calibri" panose="020F0502020204030204"/>
              <a:ea typeface="+mn-ea"/>
            </a:endParaRPr>
          </a:p>
        </p:txBody>
      </p:sp>
      <p:cxnSp>
        <p:nvCxnSpPr>
          <p:cNvPr id="25" name="Straight Connector 24">
            <a:extLst>
              <a:ext uri="{FF2B5EF4-FFF2-40B4-BE49-F238E27FC236}">
                <a16:creationId xmlns:a16="http://schemas.microsoft.com/office/drawing/2014/main" id="{6D57FF65-33DE-661D-FDBA-12500FF6E05A}"/>
              </a:ext>
            </a:extLst>
          </p:cNvPr>
          <p:cNvCxnSpPr>
            <a:cxnSpLocks/>
          </p:cNvCxnSpPr>
          <p:nvPr/>
        </p:nvCxnSpPr>
        <p:spPr>
          <a:xfrm>
            <a:off x="450657" y="4041384"/>
            <a:ext cx="8247399" cy="0"/>
          </a:xfrm>
          <a:prstGeom prst="line">
            <a:avLst/>
          </a:prstGeom>
          <a:ln>
            <a:solidFill>
              <a:srgbClr val="0098EA"/>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92187CAD-40DF-359C-4264-683025719B57}"/>
              </a:ext>
            </a:extLst>
          </p:cNvPr>
          <p:cNvSpPr txBox="1"/>
          <p:nvPr/>
        </p:nvSpPr>
        <p:spPr>
          <a:xfrm>
            <a:off x="6913455" y="4280462"/>
            <a:ext cx="1624258" cy="784830"/>
          </a:xfrm>
          <a:prstGeom prst="rect">
            <a:avLst/>
          </a:prstGeom>
          <a:noFill/>
        </p:spPr>
        <p:txBody>
          <a:bodyPr wrap="square">
            <a:spAutoFit/>
          </a:bodyPr>
          <a:lstStyle/>
          <a:p>
            <a:pPr defTabSz="685800" eaLnBrk="1" fontAlgn="auto" hangingPunct="1">
              <a:spcBef>
                <a:spcPts val="0"/>
              </a:spcBef>
              <a:spcAft>
                <a:spcPts val="0"/>
              </a:spcAft>
            </a:pPr>
            <a:r>
              <a:rPr lang="en-US" sz="900" dirty="0">
                <a:solidFill>
                  <a:srgbClr val="747474"/>
                </a:solidFill>
                <a:ea typeface="Times New Roman" panose="02020603050405020304" pitchFamily="18" charset="0"/>
                <a:cs typeface="Arial" panose="020B0604020202020204" pitchFamily="34" charset="0"/>
              </a:rPr>
              <a:t>To contact us regarding inaccuracies, omissions or permissions please email us at </a:t>
            </a:r>
            <a:r>
              <a:rPr lang="en-US" sz="900" u="sng" dirty="0">
                <a:solidFill>
                  <a:srgbClr val="3898F9"/>
                </a:solidFill>
                <a:ea typeface="Times New Roman" panose="02020603050405020304" pitchFamily="18" charset="0"/>
                <a:cs typeface="Arial" panose="020B0604020202020204" pitchFamily="34" charset="0"/>
                <a:hlinkClick r:id="rId5"/>
              </a:rPr>
              <a:t>support@MedEdOTG.com</a:t>
            </a:r>
            <a:r>
              <a:rPr lang="en-US" sz="900" dirty="0">
                <a:solidFill>
                  <a:srgbClr val="595959"/>
                </a:solidFill>
                <a:ea typeface="Times New Roman" panose="02020603050405020304" pitchFamily="18" charset="0"/>
                <a:cs typeface="Arial" panose="020B0604020202020204" pitchFamily="34" charset="0"/>
              </a:rPr>
              <a:t> </a:t>
            </a:r>
            <a:endParaRPr lang="en-US" sz="900" dirty="0">
              <a:solidFill>
                <a:prstClr val="black"/>
              </a:solidFill>
              <a:ea typeface="+mn-ea"/>
              <a:cs typeface="Arial" panose="020B0604020202020204" pitchFamily="34" charset="0"/>
            </a:endParaRPr>
          </a:p>
        </p:txBody>
      </p:sp>
      <p:pic>
        <p:nvPicPr>
          <p:cNvPr id="8" name="Graphic 7" descr="Chat bubble outline">
            <a:extLst>
              <a:ext uri="{FF2B5EF4-FFF2-40B4-BE49-F238E27FC236}">
                <a16:creationId xmlns:a16="http://schemas.microsoft.com/office/drawing/2014/main" id="{06F4C142-8867-0F42-B3B7-D4F09FB224B9}"/>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flipH="1">
            <a:off x="6281938" y="4193032"/>
            <a:ext cx="590897" cy="590897"/>
          </a:xfrm>
          <a:prstGeom prst="rect">
            <a:avLst/>
          </a:prstGeom>
        </p:spPr>
      </p:pic>
      <p:pic>
        <p:nvPicPr>
          <p:cNvPr id="20" name="Graphic 19">
            <a:extLst>
              <a:ext uri="{FF2B5EF4-FFF2-40B4-BE49-F238E27FC236}">
                <a16:creationId xmlns:a16="http://schemas.microsoft.com/office/drawing/2014/main" id="{9D6FF3C3-E8EB-6F75-281D-7EC60CF26BB5}"/>
              </a:ext>
            </a:extLst>
          </p:cNvPr>
          <p:cNvPicPr>
            <a:picLocks noChangeAspect="1"/>
          </p:cNvPicPr>
          <p:nvPr/>
        </p:nvPicPr>
        <p:blipFill rotWithShape="1">
          <a:blip r:embed="rId8" cstate="screen">
            <a:extLst>
              <a:ext uri="{28A0092B-C50C-407E-A947-70E740481C1C}">
                <a14:useLocalDpi xmlns:a14="http://schemas.microsoft.com/office/drawing/2010/main"/>
              </a:ext>
              <a:ext uri="{96DAC541-7B7A-43D3-8B79-37D633B846F1}">
                <asvg:svgBlip xmlns:asvg="http://schemas.microsoft.com/office/drawing/2016/SVG/main" r:embed="rId9"/>
              </a:ext>
            </a:extLst>
          </a:blip>
          <a:srcRect b="17964"/>
          <a:stretch/>
        </p:blipFill>
        <p:spPr>
          <a:xfrm>
            <a:off x="464098" y="4298653"/>
            <a:ext cx="590897" cy="484748"/>
          </a:xfrm>
          <a:prstGeom prst="rect">
            <a:avLst/>
          </a:prstGeom>
        </p:spPr>
      </p:pic>
      <p:sp>
        <p:nvSpPr>
          <p:cNvPr id="2" name="TextBox 1">
            <a:extLst>
              <a:ext uri="{FF2B5EF4-FFF2-40B4-BE49-F238E27FC236}">
                <a16:creationId xmlns:a16="http://schemas.microsoft.com/office/drawing/2014/main" id="{6CFC2CE5-F394-6990-63F0-E857AC5C3519}"/>
              </a:ext>
            </a:extLst>
          </p:cNvPr>
          <p:cNvSpPr txBox="1"/>
          <p:nvPr/>
        </p:nvSpPr>
        <p:spPr>
          <a:xfrm>
            <a:off x="4024961" y="4280462"/>
            <a:ext cx="1852083" cy="646331"/>
          </a:xfrm>
          <a:prstGeom prst="rect">
            <a:avLst/>
          </a:prstGeom>
          <a:noFill/>
        </p:spPr>
        <p:txBody>
          <a:bodyPr wrap="square">
            <a:spAutoFit/>
          </a:bodyPr>
          <a:lstStyle/>
          <a:p>
            <a:pPr defTabSz="685800" eaLnBrk="1" fontAlgn="auto" hangingPunct="1">
              <a:spcBef>
                <a:spcPts val="0"/>
              </a:spcBef>
              <a:spcAft>
                <a:spcPts val="0"/>
              </a:spcAft>
            </a:pPr>
            <a:r>
              <a:rPr lang="en-US" sz="900" dirty="0">
                <a:solidFill>
                  <a:srgbClr val="595959"/>
                </a:solidFill>
                <a:ea typeface="Times New Roman" panose="02020603050405020304" pitchFamily="18" charset="0"/>
                <a:cs typeface="Arial" panose="020B0604020202020204" pitchFamily="34" charset="0"/>
              </a:rPr>
              <a:t>This content can be saved for personal use (non-commercial use only) with credit given to the resource authors.</a:t>
            </a:r>
            <a:endParaRPr lang="en-US" sz="900" dirty="0">
              <a:solidFill>
                <a:prstClr val="black"/>
              </a:solidFill>
              <a:ea typeface="+mn-ea"/>
              <a:cs typeface="Arial" panose="020B0604020202020204" pitchFamily="34" charset="0"/>
            </a:endParaRPr>
          </a:p>
        </p:txBody>
      </p:sp>
      <p:pic>
        <p:nvPicPr>
          <p:cNvPr id="6" name="Graphic 5" descr="Download from cloud outline">
            <a:extLst>
              <a:ext uri="{FF2B5EF4-FFF2-40B4-BE49-F238E27FC236}">
                <a16:creationId xmlns:a16="http://schemas.microsoft.com/office/drawing/2014/main" id="{2D69C189-75F0-6840-CF40-7D57A5931DA0}"/>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3359344" y="4219076"/>
            <a:ext cx="590897" cy="590897"/>
          </a:xfrm>
          <a:prstGeom prst="rect">
            <a:avLst/>
          </a:prstGeom>
        </p:spPr>
      </p:pic>
    </p:spTree>
    <p:extLst>
      <p:ext uri="{BB962C8B-B14F-4D97-AF65-F5344CB8AC3E}">
        <p14:creationId xmlns:p14="http://schemas.microsoft.com/office/powerpoint/2010/main" val="26007701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A5B30D-6EBE-AAA4-358F-AC940433A275}"/>
              </a:ext>
            </a:extLst>
          </p:cNvPr>
          <p:cNvSpPr>
            <a:spLocks noGrp="1"/>
          </p:cNvSpPr>
          <p:nvPr>
            <p:ph type="title"/>
          </p:nvPr>
        </p:nvSpPr>
        <p:spPr/>
        <p:txBody>
          <a:bodyPr/>
          <a:lstStyle/>
          <a:p>
            <a:r>
              <a:rPr lang="en-US" dirty="0"/>
              <a:t>Disclaimer</a:t>
            </a:r>
          </a:p>
        </p:txBody>
      </p:sp>
      <p:sp>
        <p:nvSpPr>
          <p:cNvPr id="10" name="Content Placeholder 4">
            <a:extLst>
              <a:ext uri="{FF2B5EF4-FFF2-40B4-BE49-F238E27FC236}">
                <a16:creationId xmlns:a16="http://schemas.microsoft.com/office/drawing/2014/main" id="{ED686F8A-DE79-29E4-3A92-6740BE7B4ED7}"/>
              </a:ext>
            </a:extLst>
          </p:cNvPr>
          <p:cNvSpPr txBox="1">
            <a:spLocks/>
          </p:cNvSpPr>
          <p:nvPr/>
        </p:nvSpPr>
        <p:spPr>
          <a:xfrm>
            <a:off x="628650" y="1369219"/>
            <a:ext cx="7886700" cy="2134937"/>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685800" fontAlgn="auto">
              <a:spcBef>
                <a:spcPts val="750"/>
              </a:spcBef>
              <a:spcAft>
                <a:spcPts val="0"/>
              </a:spcAft>
              <a:buNone/>
            </a:pPr>
            <a:r>
              <a:rPr lang="en-US" sz="1200" dirty="0">
                <a:solidFill>
                  <a:prstClr val="black"/>
                </a:solidFill>
                <a:latin typeface="Calibri" panose="020F0502020204030204"/>
              </a:rPr>
              <a:t>The views and opinions expressed in this educational activity are those of the faculty and do not necessarily represent the views of Total CME, LLC, the CME providers, or the companies providing educational grants. This presentation is not intended to define an exclusive course of patient management; the participant should use their clinical judgment, knowledge, experience, and diagnostic skills in applying or adopting for professional use any of the information provided herein. Any procedures, medications, or other courses of diagnosis or treatment discussed or suggested in this activity should not be used by clinicians without evaluation of their patient's conditions and possible contraindications or dangers in use, review of any applicable manufacturer’s product information, and comparison with recommendations of other authorities. Links to other sites may be provided as additional sources of information. </a:t>
            </a:r>
          </a:p>
        </p:txBody>
      </p:sp>
    </p:spTree>
    <p:extLst>
      <p:ext uri="{BB962C8B-B14F-4D97-AF65-F5344CB8AC3E}">
        <p14:creationId xmlns:p14="http://schemas.microsoft.com/office/powerpoint/2010/main" val="3306514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a:extLst>
              <a:ext uri="{FF2B5EF4-FFF2-40B4-BE49-F238E27FC236}">
                <a16:creationId xmlns:a16="http://schemas.microsoft.com/office/drawing/2014/main" id="{58A041D8-CE64-447D-9DC1-712C15E932F3}"/>
              </a:ext>
            </a:extLst>
          </p:cNvPr>
          <p:cNvSpPr>
            <a:spLocks noGrp="1"/>
          </p:cNvSpPr>
          <p:nvPr>
            <p:ph type="ftr" sz="quarter" idx="3"/>
          </p:nvPr>
        </p:nvSpPr>
        <p:spPr/>
        <p:txBody>
          <a:bodyPr/>
          <a:lstStyle/>
          <a:p>
            <a:r>
              <a:rPr lang="en-US" dirty="0" err="1"/>
              <a:t>dex</a:t>
            </a:r>
            <a:r>
              <a:rPr lang="en-US" dirty="0"/>
              <a:t>, dexamethasone; </a:t>
            </a:r>
            <a:r>
              <a:rPr lang="en-US" dirty="0" err="1"/>
              <a:t>len</a:t>
            </a:r>
            <a:r>
              <a:rPr lang="en-US" dirty="0"/>
              <a:t>, lenalidomide; VRD, bortezomib-lenalidomide-dexamethasone.</a:t>
            </a:r>
          </a:p>
        </p:txBody>
      </p:sp>
      <p:sp>
        <p:nvSpPr>
          <p:cNvPr id="2" name="Title 1">
            <a:extLst>
              <a:ext uri="{FF2B5EF4-FFF2-40B4-BE49-F238E27FC236}">
                <a16:creationId xmlns:a16="http://schemas.microsoft.com/office/drawing/2014/main" id="{53FFE185-CFE8-1C4F-A9FA-0E8724EFFF01}"/>
              </a:ext>
            </a:extLst>
          </p:cNvPr>
          <p:cNvSpPr>
            <a:spLocks noGrp="1"/>
          </p:cNvSpPr>
          <p:nvPr>
            <p:ph type="title"/>
          </p:nvPr>
        </p:nvSpPr>
        <p:spPr/>
        <p:txBody>
          <a:bodyPr/>
          <a:lstStyle/>
          <a:p>
            <a:r>
              <a:rPr lang="en-US" dirty="0"/>
              <a:t>Early Relapse </a:t>
            </a:r>
          </a:p>
        </p:txBody>
      </p:sp>
      <p:sp>
        <p:nvSpPr>
          <p:cNvPr id="3" name="Text Placeholder 2">
            <a:extLst>
              <a:ext uri="{FF2B5EF4-FFF2-40B4-BE49-F238E27FC236}">
                <a16:creationId xmlns:a16="http://schemas.microsoft.com/office/drawing/2014/main" id="{C5EEECB3-0F5A-134F-ADA6-08D846A90454}"/>
              </a:ext>
            </a:extLst>
          </p:cNvPr>
          <p:cNvSpPr>
            <a:spLocks noGrp="1"/>
          </p:cNvSpPr>
          <p:nvPr>
            <p:ph idx="1"/>
          </p:nvPr>
        </p:nvSpPr>
        <p:spPr>
          <a:xfrm>
            <a:off x="457200" y="942393"/>
            <a:ext cx="8058150" cy="3824870"/>
          </a:xfrm>
        </p:spPr>
        <p:txBody>
          <a:bodyPr>
            <a:normAutofit/>
          </a:bodyPr>
          <a:lstStyle/>
          <a:p>
            <a:r>
              <a:rPr lang="en-US" b="1" dirty="0"/>
              <a:t>General Principles</a:t>
            </a:r>
          </a:p>
          <a:p>
            <a:pPr lvl="1"/>
            <a:r>
              <a:rPr lang="en-US" dirty="0"/>
              <a:t>Use mechanisms of action not previously used</a:t>
            </a:r>
          </a:p>
          <a:p>
            <a:pPr lvl="1"/>
            <a:r>
              <a:rPr lang="en-US" dirty="0"/>
              <a:t>Do not continue to use lenalidomide (</a:t>
            </a:r>
            <a:r>
              <a:rPr lang="en-US" dirty="0" err="1"/>
              <a:t>len</a:t>
            </a:r>
            <a:r>
              <a:rPr lang="en-US" dirty="0"/>
              <a:t>) if progressing on </a:t>
            </a:r>
            <a:r>
              <a:rPr lang="en-US" dirty="0" err="1"/>
              <a:t>len</a:t>
            </a:r>
            <a:r>
              <a:rPr lang="en-US" dirty="0"/>
              <a:t> maintenance</a:t>
            </a:r>
          </a:p>
          <a:p>
            <a:pPr lvl="1"/>
            <a:r>
              <a:rPr lang="en-US" dirty="0"/>
              <a:t>Triplets are preferred over doublets</a:t>
            </a:r>
          </a:p>
          <a:p>
            <a:pPr lvl="1"/>
            <a:endParaRPr lang="en-US" b="1" dirty="0"/>
          </a:p>
          <a:p>
            <a:r>
              <a:rPr lang="en-US" b="1" dirty="0"/>
              <a:t>In real practice: </a:t>
            </a:r>
            <a:r>
              <a:rPr lang="en-US" dirty="0"/>
              <a:t>most patients receiving VRD-like regimens (bortezomib-lenalidomide-</a:t>
            </a:r>
            <a:r>
              <a:rPr lang="en-US" dirty="0" err="1"/>
              <a:t>dex</a:t>
            </a:r>
            <a:r>
              <a:rPr lang="en-US" dirty="0"/>
              <a:t>), 1</a:t>
            </a:r>
            <a:r>
              <a:rPr lang="en-US" baseline="30000" dirty="0"/>
              <a:t>st</a:t>
            </a:r>
            <a:r>
              <a:rPr lang="en-US" dirty="0"/>
              <a:t> relapse is typically:</a:t>
            </a:r>
          </a:p>
          <a:p>
            <a:pPr lvl="1"/>
            <a:r>
              <a:rPr lang="en-US" dirty="0"/>
              <a:t>Daratumumab + pomalidomide + </a:t>
            </a:r>
            <a:r>
              <a:rPr lang="en-US" dirty="0" err="1"/>
              <a:t>dex</a:t>
            </a:r>
            <a:r>
              <a:rPr lang="en-US" dirty="0"/>
              <a:t> (APOLLO)</a:t>
            </a:r>
          </a:p>
          <a:p>
            <a:pPr lvl="1"/>
            <a:r>
              <a:rPr lang="en-US" dirty="0" err="1"/>
              <a:t>Isatuximab</a:t>
            </a:r>
            <a:r>
              <a:rPr lang="en-US" dirty="0"/>
              <a:t> + pomalidomide + </a:t>
            </a:r>
            <a:r>
              <a:rPr lang="en-US" dirty="0" err="1"/>
              <a:t>dex</a:t>
            </a:r>
            <a:r>
              <a:rPr lang="en-US" dirty="0"/>
              <a:t> (ICARIA)</a:t>
            </a:r>
          </a:p>
          <a:p>
            <a:pPr lvl="1"/>
            <a:r>
              <a:rPr lang="en-US" dirty="0"/>
              <a:t>Daratumumab + carfilzomib + </a:t>
            </a:r>
            <a:r>
              <a:rPr lang="en-US" dirty="0" err="1"/>
              <a:t>dex</a:t>
            </a:r>
            <a:r>
              <a:rPr lang="en-US" dirty="0"/>
              <a:t> (CANDOR)</a:t>
            </a:r>
          </a:p>
          <a:p>
            <a:pPr lvl="1"/>
            <a:r>
              <a:rPr lang="en-US" dirty="0" err="1"/>
              <a:t>Isatuximab</a:t>
            </a:r>
            <a:r>
              <a:rPr lang="en-US" dirty="0"/>
              <a:t> + carfilzomib + </a:t>
            </a:r>
            <a:r>
              <a:rPr lang="en-US" dirty="0" err="1"/>
              <a:t>dex</a:t>
            </a:r>
            <a:r>
              <a:rPr lang="en-US" dirty="0"/>
              <a:t> (IKEMA)</a:t>
            </a:r>
          </a:p>
          <a:p>
            <a:pPr lvl="1"/>
            <a:r>
              <a:rPr lang="en-US" dirty="0"/>
              <a:t>Selinexor + bortezomib + </a:t>
            </a:r>
            <a:r>
              <a:rPr lang="en-US" dirty="0" err="1"/>
              <a:t>dex</a:t>
            </a:r>
            <a:r>
              <a:rPr lang="en-US" dirty="0"/>
              <a:t> (BOSTON)</a:t>
            </a:r>
          </a:p>
          <a:p>
            <a:pPr lvl="1"/>
            <a:r>
              <a:rPr lang="en-US" dirty="0"/>
              <a:t>Pomalidomide + bortezomib + </a:t>
            </a:r>
            <a:r>
              <a:rPr lang="en-US" dirty="0" err="1"/>
              <a:t>dex</a:t>
            </a:r>
            <a:r>
              <a:rPr lang="en-US" dirty="0"/>
              <a:t> (OPTIMISMM)</a:t>
            </a:r>
          </a:p>
          <a:p>
            <a:endParaRPr lang="en-US" dirty="0"/>
          </a:p>
          <a:p>
            <a:pPr lvl="1"/>
            <a:endParaRPr lang="en-US" dirty="0"/>
          </a:p>
        </p:txBody>
      </p:sp>
    </p:spTree>
    <p:extLst>
      <p:ext uri="{BB962C8B-B14F-4D97-AF65-F5344CB8AC3E}">
        <p14:creationId xmlns:p14="http://schemas.microsoft.com/office/powerpoint/2010/main" val="27985103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45BDD5-1A16-3171-5491-62611FE46560}"/>
              </a:ext>
            </a:extLst>
          </p:cNvPr>
          <p:cNvSpPr>
            <a:spLocks noGrp="1"/>
          </p:cNvSpPr>
          <p:nvPr>
            <p:ph type="title"/>
          </p:nvPr>
        </p:nvSpPr>
        <p:spPr>
          <a:xfrm>
            <a:off x="457200" y="149629"/>
            <a:ext cx="8058150" cy="889183"/>
          </a:xfrm>
        </p:spPr>
        <p:txBody>
          <a:bodyPr/>
          <a:lstStyle/>
          <a:p>
            <a:r>
              <a:rPr lang="en-US" dirty="0"/>
              <a:t>A Few Practical Tips for Pomalidomide</a:t>
            </a:r>
          </a:p>
        </p:txBody>
      </p:sp>
      <p:sp>
        <p:nvSpPr>
          <p:cNvPr id="3" name="Text Placeholder 2">
            <a:extLst>
              <a:ext uri="{FF2B5EF4-FFF2-40B4-BE49-F238E27FC236}">
                <a16:creationId xmlns:a16="http://schemas.microsoft.com/office/drawing/2014/main" id="{8FC9AEA3-A292-CAA6-65DB-E989078142C9}"/>
              </a:ext>
            </a:extLst>
          </p:cNvPr>
          <p:cNvSpPr>
            <a:spLocks noGrp="1"/>
          </p:cNvSpPr>
          <p:nvPr>
            <p:ph sz="half" idx="1"/>
          </p:nvPr>
        </p:nvSpPr>
        <p:spPr>
          <a:xfrm>
            <a:off x="457200" y="1122218"/>
            <a:ext cx="3886200" cy="3510504"/>
          </a:xfrm>
        </p:spPr>
        <p:txBody>
          <a:bodyPr>
            <a:normAutofit/>
          </a:bodyPr>
          <a:lstStyle/>
          <a:p>
            <a:pPr marL="457200" indent="-457200">
              <a:spcAft>
                <a:spcPts val="600"/>
              </a:spcAft>
              <a:buFont typeface="+mj-lt"/>
              <a:buAutoNum type="arabicPeriod"/>
            </a:pPr>
            <a:r>
              <a:rPr lang="en-US" sz="2000" dirty="0"/>
              <a:t>It has a very similar toxicity profile to lenalidomide</a:t>
            </a:r>
          </a:p>
          <a:p>
            <a:pPr lvl="2">
              <a:spcAft>
                <a:spcPts val="600"/>
              </a:spcAft>
            </a:pPr>
            <a:r>
              <a:rPr lang="en-US" sz="1450" b="1" dirty="0"/>
              <a:t>Need thromboprophylaxis </a:t>
            </a:r>
            <a:r>
              <a:rPr lang="en-US" sz="1450" dirty="0"/>
              <a:t>– ASA or full anticoagulation if higher risk</a:t>
            </a:r>
          </a:p>
          <a:p>
            <a:pPr lvl="2">
              <a:spcAft>
                <a:spcPts val="600"/>
              </a:spcAft>
            </a:pPr>
            <a:r>
              <a:rPr lang="en-US" sz="1450" b="1" dirty="0" err="1"/>
              <a:t>Cytopenias</a:t>
            </a:r>
            <a:r>
              <a:rPr lang="en-US" sz="1450" dirty="0"/>
              <a:t> – growth factors, dose delays and reductions</a:t>
            </a:r>
          </a:p>
          <a:p>
            <a:pPr lvl="2">
              <a:spcAft>
                <a:spcPts val="600"/>
              </a:spcAft>
            </a:pPr>
            <a:r>
              <a:rPr lang="en-US" sz="1450" b="1" dirty="0"/>
              <a:t>Fatigue/weakness </a:t>
            </a:r>
            <a:r>
              <a:rPr lang="en-US" sz="1450" dirty="0"/>
              <a:t>– dose reduction</a:t>
            </a:r>
          </a:p>
          <a:p>
            <a:pPr lvl="2">
              <a:spcAft>
                <a:spcPts val="600"/>
              </a:spcAft>
            </a:pPr>
            <a:r>
              <a:rPr lang="en-US" sz="1450" b="1" dirty="0"/>
              <a:t>Diarrhea</a:t>
            </a:r>
            <a:r>
              <a:rPr lang="en-US" sz="1450" dirty="0"/>
              <a:t> – supportive care, dose reductions</a:t>
            </a:r>
          </a:p>
        </p:txBody>
      </p:sp>
      <p:sp>
        <p:nvSpPr>
          <p:cNvPr id="4" name="Content Placeholder 3">
            <a:extLst>
              <a:ext uri="{FF2B5EF4-FFF2-40B4-BE49-F238E27FC236}">
                <a16:creationId xmlns:a16="http://schemas.microsoft.com/office/drawing/2014/main" id="{3896B2D9-7D38-ACE2-694B-6A908F396705}"/>
              </a:ext>
            </a:extLst>
          </p:cNvPr>
          <p:cNvSpPr>
            <a:spLocks noGrp="1"/>
          </p:cNvSpPr>
          <p:nvPr>
            <p:ph sz="half" idx="2"/>
          </p:nvPr>
        </p:nvSpPr>
        <p:spPr>
          <a:xfrm>
            <a:off x="4800600" y="1122218"/>
            <a:ext cx="3886200" cy="3510504"/>
          </a:xfrm>
        </p:spPr>
        <p:txBody>
          <a:bodyPr>
            <a:normAutofit/>
          </a:bodyPr>
          <a:lstStyle/>
          <a:p>
            <a:pPr marL="457200" indent="-457200">
              <a:spcAft>
                <a:spcPts val="600"/>
              </a:spcAft>
              <a:buFont typeface="+mj-lt"/>
              <a:buAutoNum type="arabicPeriod" startAt="2"/>
            </a:pPr>
            <a:r>
              <a:rPr lang="en-US" sz="2000" dirty="0"/>
              <a:t>Initial dosing is 4mg daily 21/28 days</a:t>
            </a:r>
          </a:p>
          <a:p>
            <a:pPr lvl="2">
              <a:spcAft>
                <a:spcPts val="600"/>
              </a:spcAft>
            </a:pPr>
            <a:r>
              <a:rPr lang="en-US" sz="1450" dirty="0"/>
              <a:t>I often use 2mg in combination therapies</a:t>
            </a:r>
          </a:p>
          <a:p>
            <a:pPr marL="457200" indent="-457200">
              <a:spcAft>
                <a:spcPts val="600"/>
              </a:spcAft>
              <a:buFont typeface="+mj-lt"/>
              <a:buAutoNum type="arabicPeriod" startAt="2"/>
            </a:pPr>
            <a:r>
              <a:rPr lang="en-US" sz="2000" dirty="0"/>
              <a:t>Pomalidomide can clearly overcome lenalidomide resistance – as seen in previous trials with lenalidomide refractory patients</a:t>
            </a:r>
          </a:p>
          <a:p>
            <a:pPr marL="457200" indent="-457200">
              <a:spcAft>
                <a:spcPts val="600"/>
              </a:spcAft>
              <a:buFont typeface="+mj-lt"/>
              <a:buAutoNum type="arabicPeriod" startAt="2"/>
            </a:pPr>
            <a:endParaRPr lang="en-US" sz="2000" dirty="0"/>
          </a:p>
        </p:txBody>
      </p:sp>
    </p:spTree>
    <p:extLst>
      <p:ext uri="{BB962C8B-B14F-4D97-AF65-F5344CB8AC3E}">
        <p14:creationId xmlns:p14="http://schemas.microsoft.com/office/powerpoint/2010/main" val="42428587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a:extLst>
              <a:ext uri="{FF2B5EF4-FFF2-40B4-BE49-F238E27FC236}">
                <a16:creationId xmlns:a16="http://schemas.microsoft.com/office/drawing/2014/main" id="{944320BF-2064-DF8E-7FBA-3DBE598B661B}"/>
              </a:ext>
            </a:extLst>
          </p:cNvPr>
          <p:cNvSpPr>
            <a:spLocks noGrp="1"/>
          </p:cNvSpPr>
          <p:nvPr>
            <p:ph type="ftr" sz="quarter" idx="3"/>
          </p:nvPr>
        </p:nvSpPr>
        <p:spPr/>
        <p:txBody>
          <a:bodyPr/>
          <a:lstStyle/>
          <a:p>
            <a:r>
              <a:rPr lang="en-US" dirty="0"/>
              <a:t>BP, blood pressure; CHF, congestive heart failure; PI, proteasome inhibitor. </a:t>
            </a:r>
          </a:p>
        </p:txBody>
      </p:sp>
      <p:sp>
        <p:nvSpPr>
          <p:cNvPr id="2" name="Title 1">
            <a:extLst>
              <a:ext uri="{FF2B5EF4-FFF2-40B4-BE49-F238E27FC236}">
                <a16:creationId xmlns:a16="http://schemas.microsoft.com/office/drawing/2014/main" id="{4346F073-13F5-935B-D218-BE66DB4FB07E}"/>
              </a:ext>
            </a:extLst>
          </p:cNvPr>
          <p:cNvSpPr>
            <a:spLocks noGrp="1"/>
          </p:cNvSpPr>
          <p:nvPr>
            <p:ph type="title"/>
          </p:nvPr>
        </p:nvSpPr>
        <p:spPr/>
        <p:txBody>
          <a:bodyPr/>
          <a:lstStyle/>
          <a:p>
            <a:r>
              <a:rPr lang="en-US" dirty="0"/>
              <a:t>A Few Practical Tips for Carfilzomib</a:t>
            </a:r>
          </a:p>
        </p:txBody>
      </p:sp>
      <p:sp>
        <p:nvSpPr>
          <p:cNvPr id="3" name="Text Placeholder 2">
            <a:extLst>
              <a:ext uri="{FF2B5EF4-FFF2-40B4-BE49-F238E27FC236}">
                <a16:creationId xmlns:a16="http://schemas.microsoft.com/office/drawing/2014/main" id="{23A32C8D-365E-FD3E-B586-86415BAD134B}"/>
              </a:ext>
            </a:extLst>
          </p:cNvPr>
          <p:cNvSpPr>
            <a:spLocks noGrp="1"/>
          </p:cNvSpPr>
          <p:nvPr>
            <p:ph idx="1"/>
          </p:nvPr>
        </p:nvSpPr>
        <p:spPr/>
        <p:txBody>
          <a:bodyPr>
            <a:normAutofit/>
          </a:bodyPr>
          <a:lstStyle/>
          <a:p>
            <a:pPr marL="342900" indent="-342900">
              <a:spcAft>
                <a:spcPts val="600"/>
              </a:spcAft>
              <a:buFont typeface="+mj-lt"/>
              <a:buAutoNum type="arabicPeriod"/>
            </a:pPr>
            <a:r>
              <a:rPr lang="en-US" b="1" dirty="0"/>
              <a:t>Cardiac Adverse Events</a:t>
            </a:r>
          </a:p>
          <a:p>
            <a:pPr lvl="1">
              <a:spcAft>
                <a:spcPts val="600"/>
              </a:spcAft>
            </a:pPr>
            <a:r>
              <a:rPr lang="en-US" dirty="0"/>
              <a:t>Mostly when patients are hypertensive or in CHF already – so OPTIMALLY 	manage BP and CHF in advance</a:t>
            </a:r>
          </a:p>
          <a:p>
            <a:pPr lvl="1">
              <a:spcAft>
                <a:spcPts val="600"/>
              </a:spcAft>
            </a:pPr>
            <a:r>
              <a:rPr lang="en-US" dirty="0"/>
              <a:t>Monitor closely, especially during the first month</a:t>
            </a:r>
          </a:p>
          <a:p>
            <a:pPr marL="342900" indent="-342900">
              <a:spcAft>
                <a:spcPts val="600"/>
              </a:spcAft>
              <a:buFont typeface="+mj-lt"/>
              <a:buAutoNum type="arabicPeriod"/>
            </a:pPr>
            <a:r>
              <a:rPr lang="en-US" b="1" dirty="0" err="1"/>
              <a:t>Cytopenias</a:t>
            </a:r>
            <a:r>
              <a:rPr lang="en-US" dirty="0"/>
              <a:t> – as with others, growth factors and dose reduction</a:t>
            </a:r>
          </a:p>
          <a:p>
            <a:pPr marL="342900" indent="-342900">
              <a:spcAft>
                <a:spcPts val="600"/>
              </a:spcAft>
              <a:buFont typeface="+mj-lt"/>
              <a:buAutoNum type="arabicPeriod"/>
            </a:pPr>
            <a:r>
              <a:rPr lang="en-US" b="1" dirty="0"/>
              <a:t>Viral Prophylaxis </a:t>
            </a:r>
            <a:r>
              <a:rPr lang="en-US" dirty="0"/>
              <a:t>– as with all proteasome inhibitors (PIs)</a:t>
            </a:r>
          </a:p>
          <a:p>
            <a:pPr marL="342900" indent="-342900">
              <a:spcAft>
                <a:spcPts val="600"/>
              </a:spcAft>
              <a:buFont typeface="+mj-lt"/>
              <a:buAutoNum type="arabicPeriod"/>
            </a:pPr>
            <a:r>
              <a:rPr lang="en-US" b="1" dirty="0"/>
              <a:t>Weekly Dosing </a:t>
            </a:r>
            <a:r>
              <a:rPr lang="en-US" dirty="0"/>
              <a:t>– has become standard in most centers</a:t>
            </a:r>
          </a:p>
          <a:p>
            <a:pPr lvl="1">
              <a:spcAft>
                <a:spcPts val="600"/>
              </a:spcAft>
            </a:pPr>
            <a:r>
              <a:rPr lang="en-US" dirty="0"/>
              <a:t>De-escalate to every other week in THE long term</a:t>
            </a:r>
          </a:p>
        </p:txBody>
      </p:sp>
    </p:spTree>
    <p:extLst>
      <p:ext uri="{BB962C8B-B14F-4D97-AF65-F5344CB8AC3E}">
        <p14:creationId xmlns:p14="http://schemas.microsoft.com/office/powerpoint/2010/main" val="27162752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7F1DC9-0128-2991-B1A0-28FC2AD62DFA}"/>
              </a:ext>
            </a:extLst>
          </p:cNvPr>
          <p:cNvSpPr>
            <a:spLocks noGrp="1"/>
          </p:cNvSpPr>
          <p:nvPr>
            <p:ph type="title"/>
          </p:nvPr>
        </p:nvSpPr>
        <p:spPr>
          <a:xfrm>
            <a:off x="457200" y="149629"/>
            <a:ext cx="8058150" cy="889183"/>
          </a:xfrm>
        </p:spPr>
        <p:txBody>
          <a:bodyPr/>
          <a:lstStyle/>
          <a:p>
            <a:r>
              <a:rPr lang="en-US" dirty="0"/>
              <a:t>Down with Dexamethasone (</a:t>
            </a:r>
            <a:r>
              <a:rPr lang="en-US" dirty="0" err="1"/>
              <a:t>Dex</a:t>
            </a:r>
            <a:r>
              <a:rPr lang="en-US" dirty="0"/>
              <a:t>)!</a:t>
            </a:r>
          </a:p>
        </p:txBody>
      </p:sp>
      <p:sp>
        <p:nvSpPr>
          <p:cNvPr id="3" name="Text Placeholder 2">
            <a:extLst>
              <a:ext uri="{FF2B5EF4-FFF2-40B4-BE49-F238E27FC236}">
                <a16:creationId xmlns:a16="http://schemas.microsoft.com/office/drawing/2014/main" id="{647677F7-79F7-33DC-736C-F4ABA34592E9}"/>
              </a:ext>
            </a:extLst>
          </p:cNvPr>
          <p:cNvSpPr>
            <a:spLocks noGrp="1"/>
          </p:cNvSpPr>
          <p:nvPr>
            <p:ph sz="half" idx="1"/>
          </p:nvPr>
        </p:nvSpPr>
        <p:spPr>
          <a:xfrm>
            <a:off x="457200" y="1122218"/>
            <a:ext cx="3886200" cy="3510504"/>
          </a:xfrm>
        </p:spPr>
        <p:txBody>
          <a:bodyPr>
            <a:normAutofit/>
          </a:bodyPr>
          <a:lstStyle/>
          <a:p>
            <a:pPr>
              <a:spcAft>
                <a:spcPts val="1200"/>
              </a:spcAft>
            </a:pPr>
            <a:r>
              <a:rPr lang="en-US" dirty="0"/>
              <a:t>Recall the role of </a:t>
            </a:r>
            <a:r>
              <a:rPr lang="en-US" dirty="0" err="1"/>
              <a:t>dex</a:t>
            </a:r>
            <a:r>
              <a:rPr lang="en-US" dirty="0"/>
              <a:t> in boosting the effect of nearly all multiple myeloma meds</a:t>
            </a:r>
          </a:p>
          <a:p>
            <a:pPr>
              <a:spcAft>
                <a:spcPts val="1200"/>
              </a:spcAft>
            </a:pPr>
            <a:r>
              <a:rPr lang="en-US" dirty="0"/>
              <a:t>But the short- and long-term toxicity is considerable</a:t>
            </a:r>
          </a:p>
          <a:p>
            <a:pPr lvl="1">
              <a:spcAft>
                <a:spcPts val="1200"/>
              </a:spcAft>
            </a:pPr>
            <a:r>
              <a:rPr lang="en-US" dirty="0"/>
              <a:t>BP, blood sugar, insomnia, mood changes, skin changes, bone, cataracts…</a:t>
            </a:r>
          </a:p>
        </p:txBody>
      </p:sp>
      <p:sp>
        <p:nvSpPr>
          <p:cNvPr id="4" name="Content Placeholder 3">
            <a:extLst>
              <a:ext uri="{FF2B5EF4-FFF2-40B4-BE49-F238E27FC236}">
                <a16:creationId xmlns:a16="http://schemas.microsoft.com/office/drawing/2014/main" id="{137C4A1B-7389-097C-AFCC-84BE3BC6EA71}"/>
              </a:ext>
            </a:extLst>
          </p:cNvPr>
          <p:cNvSpPr>
            <a:spLocks noGrp="1"/>
          </p:cNvSpPr>
          <p:nvPr>
            <p:ph sz="half" idx="2"/>
          </p:nvPr>
        </p:nvSpPr>
        <p:spPr>
          <a:xfrm>
            <a:off x="4457700" y="1122218"/>
            <a:ext cx="3886200" cy="3510504"/>
          </a:xfrm>
        </p:spPr>
        <p:txBody>
          <a:bodyPr>
            <a:normAutofit/>
          </a:bodyPr>
          <a:lstStyle/>
          <a:p>
            <a:pPr>
              <a:spcAft>
                <a:spcPts val="1200"/>
              </a:spcAft>
            </a:pPr>
            <a:r>
              <a:rPr lang="en-US" dirty="0"/>
              <a:t>My suggested strategy:</a:t>
            </a:r>
          </a:p>
          <a:p>
            <a:pPr lvl="1">
              <a:spcAft>
                <a:spcPts val="1200"/>
              </a:spcAft>
            </a:pPr>
            <a:r>
              <a:rPr lang="en-US" dirty="0"/>
              <a:t>Choose carefully starting dose (usually 20-40mg weekly)</a:t>
            </a:r>
          </a:p>
          <a:p>
            <a:pPr lvl="1">
              <a:spcAft>
                <a:spcPts val="1200"/>
              </a:spcAft>
            </a:pPr>
            <a:r>
              <a:rPr lang="en-US" dirty="0"/>
              <a:t>Use that starting dose for maximal effect in first 2 months</a:t>
            </a:r>
          </a:p>
          <a:p>
            <a:pPr lvl="1">
              <a:spcAft>
                <a:spcPts val="1200"/>
              </a:spcAft>
            </a:pPr>
            <a:r>
              <a:rPr lang="en-US" dirty="0"/>
              <a:t>Begin tapering with plan to discontinue by 6-9 months</a:t>
            </a:r>
          </a:p>
          <a:p>
            <a:pPr>
              <a:spcAft>
                <a:spcPts val="1200"/>
              </a:spcAft>
            </a:pPr>
            <a:endParaRPr lang="en-US" dirty="0"/>
          </a:p>
        </p:txBody>
      </p:sp>
    </p:spTree>
    <p:extLst>
      <p:ext uri="{BB962C8B-B14F-4D97-AF65-F5344CB8AC3E}">
        <p14:creationId xmlns:p14="http://schemas.microsoft.com/office/powerpoint/2010/main" val="20354725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9629"/>
            <a:ext cx="8058150" cy="889183"/>
          </a:xfrm>
        </p:spPr>
        <p:txBody>
          <a:bodyPr>
            <a:normAutofit/>
          </a:bodyPr>
          <a:lstStyle/>
          <a:p>
            <a:r>
              <a:rPr lang="en-US" dirty="0"/>
              <a:t>Shared Decision-Making (SDM) Model</a:t>
            </a:r>
          </a:p>
        </p:txBody>
      </p:sp>
      <p:sp>
        <p:nvSpPr>
          <p:cNvPr id="4" name="Content Placeholder 3"/>
          <p:cNvSpPr>
            <a:spLocks noGrp="1"/>
          </p:cNvSpPr>
          <p:nvPr>
            <p:ph sz="half" idx="1"/>
          </p:nvPr>
        </p:nvSpPr>
        <p:spPr>
          <a:xfrm>
            <a:off x="457199" y="1122217"/>
            <a:ext cx="4114795" cy="3776353"/>
          </a:xfrm>
        </p:spPr>
        <p:txBody>
          <a:bodyPr>
            <a:normAutofit/>
          </a:bodyPr>
          <a:lstStyle/>
          <a:p>
            <a:pPr>
              <a:spcAft>
                <a:spcPts val="600"/>
              </a:spcAft>
            </a:pPr>
            <a:r>
              <a:rPr lang="en-US" altLang="ja-JP" dirty="0"/>
              <a:t>Shared decision-making is a model of treatment decision-making </a:t>
            </a:r>
          </a:p>
          <a:p>
            <a:pPr>
              <a:spcAft>
                <a:spcPts val="600"/>
              </a:spcAft>
            </a:pPr>
            <a:r>
              <a:rPr lang="en-US" altLang="ja-JP" b="1" dirty="0"/>
              <a:t>4 essential elements:</a:t>
            </a:r>
          </a:p>
          <a:p>
            <a:pPr marL="685800" lvl="1" indent="-342900">
              <a:spcAft>
                <a:spcPts val="600"/>
              </a:spcAft>
              <a:buFont typeface="+mj-lt"/>
              <a:buAutoNum type="arabicPeriod"/>
            </a:pPr>
            <a:r>
              <a:rPr lang="en-US" altLang="ja-JP" dirty="0"/>
              <a:t>2 parties: healthcare providers (MD/APP/RNs) and patient/caregiver</a:t>
            </a:r>
          </a:p>
          <a:p>
            <a:pPr marL="685800" lvl="1" indent="-342900">
              <a:spcAft>
                <a:spcPts val="600"/>
              </a:spcAft>
              <a:buFont typeface="+mj-lt"/>
              <a:buAutoNum type="arabicPeriod"/>
            </a:pPr>
            <a:r>
              <a:rPr lang="en-US" altLang="ja-JP" dirty="0"/>
              <a:t>Both share information</a:t>
            </a:r>
          </a:p>
          <a:p>
            <a:pPr marL="685800" lvl="1" indent="-342900">
              <a:spcAft>
                <a:spcPts val="600"/>
              </a:spcAft>
              <a:buFont typeface="+mj-lt"/>
              <a:buAutoNum type="arabicPeriod"/>
            </a:pPr>
            <a:r>
              <a:rPr lang="en-US" altLang="ja-JP" dirty="0"/>
              <a:t>Both take steps to build consensus about preferred treatment</a:t>
            </a:r>
          </a:p>
          <a:p>
            <a:pPr marL="685800" lvl="1" indent="-342900">
              <a:spcAft>
                <a:spcPts val="600"/>
              </a:spcAft>
              <a:buFont typeface="+mj-lt"/>
              <a:buAutoNum type="arabicPeriod"/>
            </a:pPr>
            <a:r>
              <a:rPr lang="en-US" altLang="ja-JP" dirty="0"/>
              <a:t>Mutual agreement is reached between the patient and healthcare member on treatment approach</a:t>
            </a:r>
          </a:p>
          <a:p>
            <a:pPr>
              <a:spcAft>
                <a:spcPts val="600"/>
              </a:spcAft>
            </a:pPr>
            <a:endParaRPr lang="en-US" dirty="0"/>
          </a:p>
        </p:txBody>
      </p:sp>
      <p:sp>
        <p:nvSpPr>
          <p:cNvPr id="3" name="Footer Placeholder 2">
            <a:extLst>
              <a:ext uri="{FF2B5EF4-FFF2-40B4-BE49-F238E27FC236}">
                <a16:creationId xmlns:a16="http://schemas.microsoft.com/office/drawing/2014/main" id="{1DDDEB4A-AE9B-C013-E441-303D6DFE03E1}"/>
              </a:ext>
            </a:extLst>
          </p:cNvPr>
          <p:cNvSpPr>
            <a:spLocks noGrp="1"/>
          </p:cNvSpPr>
          <p:nvPr>
            <p:ph type="ftr" sz="quarter" idx="3"/>
          </p:nvPr>
        </p:nvSpPr>
        <p:spPr>
          <a:xfrm>
            <a:off x="457201" y="4767263"/>
            <a:ext cx="7886699" cy="331598"/>
          </a:xfrm>
        </p:spPr>
        <p:txBody>
          <a:bodyPr/>
          <a:lstStyle/>
          <a:p>
            <a:r>
              <a:rPr lang="en-US" altLang="en-US" dirty="0"/>
              <a:t>APP, advanced practice provider</a:t>
            </a:r>
          </a:p>
          <a:p>
            <a:r>
              <a:rPr lang="en-US" altLang="en-US" dirty="0"/>
              <a:t>Kane HL, et al. </a:t>
            </a:r>
            <a:r>
              <a:rPr lang="en-US" altLang="en-US" i="1" dirty="0"/>
              <a:t>CA Cancer J Clin</a:t>
            </a:r>
            <a:r>
              <a:rPr lang="en-US" altLang="en-US" dirty="0"/>
              <a:t>. 2014;64(6):377-88</a:t>
            </a:r>
          </a:p>
        </p:txBody>
      </p:sp>
      <p:sp>
        <p:nvSpPr>
          <p:cNvPr id="12" name="Freeform 11">
            <a:extLst>
              <a:ext uri="{FF2B5EF4-FFF2-40B4-BE49-F238E27FC236}">
                <a16:creationId xmlns:a16="http://schemas.microsoft.com/office/drawing/2014/main" id="{3AD6F358-7984-304D-D27E-23C2F4BF35AC}"/>
              </a:ext>
            </a:extLst>
          </p:cNvPr>
          <p:cNvSpPr/>
          <p:nvPr/>
        </p:nvSpPr>
        <p:spPr>
          <a:xfrm>
            <a:off x="4572000" y="1116093"/>
            <a:ext cx="2574548" cy="2574548"/>
          </a:xfrm>
          <a:custGeom>
            <a:avLst/>
            <a:gdLst>
              <a:gd name="connsiteX0" fmla="*/ 0 w 3383280"/>
              <a:gd name="connsiteY0" fmla="*/ 1691640 h 3383280"/>
              <a:gd name="connsiteX1" fmla="*/ 1691640 w 3383280"/>
              <a:gd name="connsiteY1" fmla="*/ 0 h 3383280"/>
              <a:gd name="connsiteX2" fmla="*/ 3383280 w 3383280"/>
              <a:gd name="connsiteY2" fmla="*/ 1691640 h 3383280"/>
              <a:gd name="connsiteX3" fmla="*/ 1691640 w 3383280"/>
              <a:gd name="connsiteY3" fmla="*/ 3383280 h 3383280"/>
              <a:gd name="connsiteX4" fmla="*/ 0 w 3383280"/>
              <a:gd name="connsiteY4" fmla="*/ 1691640 h 3383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83280" h="3383280">
                <a:moveTo>
                  <a:pt x="0" y="1691640"/>
                </a:moveTo>
                <a:cubicBezTo>
                  <a:pt x="0" y="757373"/>
                  <a:pt x="757373" y="0"/>
                  <a:pt x="1691640" y="0"/>
                </a:cubicBezTo>
                <a:cubicBezTo>
                  <a:pt x="2625907" y="0"/>
                  <a:pt x="3383280" y="757373"/>
                  <a:pt x="3383280" y="1691640"/>
                </a:cubicBezTo>
                <a:cubicBezTo>
                  <a:pt x="3383280" y="2625907"/>
                  <a:pt x="2625907" y="3383280"/>
                  <a:pt x="1691640" y="3383280"/>
                </a:cubicBezTo>
                <a:cubicBezTo>
                  <a:pt x="757373" y="3383280"/>
                  <a:pt x="0" y="2625907"/>
                  <a:pt x="0" y="1691640"/>
                </a:cubicBezTo>
                <a:close/>
              </a:path>
            </a:pathLst>
          </a:custGeom>
          <a:solidFill>
            <a:schemeClr val="accent6">
              <a:alpha val="57491"/>
            </a:schemeClr>
          </a:solidFill>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spcFirstLastPara="0" vert="horz" wrap="square" lIns="472440" tIns="398962" rIns="960120" bIns="398961" numCol="1" spcCol="1270" anchor="ctr" anchorCtr="0">
            <a:noAutofit/>
          </a:bodyPr>
          <a:lstStyle/>
          <a:p>
            <a:pPr marL="0" lvl="0" indent="0" algn="ctr" defTabSz="1778000">
              <a:lnSpc>
                <a:spcPct val="90000"/>
              </a:lnSpc>
              <a:spcBef>
                <a:spcPct val="0"/>
              </a:spcBef>
              <a:spcAft>
                <a:spcPct val="35000"/>
              </a:spcAft>
              <a:buNone/>
            </a:pPr>
            <a:r>
              <a:rPr lang="en-US" sz="2000" b="1" kern="1200" dirty="0">
                <a:solidFill>
                  <a:schemeClr val="bg1"/>
                </a:solidFill>
              </a:rPr>
              <a:t>HCP Decision</a:t>
            </a:r>
          </a:p>
        </p:txBody>
      </p:sp>
      <p:sp>
        <p:nvSpPr>
          <p:cNvPr id="13" name="Freeform 12">
            <a:extLst>
              <a:ext uri="{FF2B5EF4-FFF2-40B4-BE49-F238E27FC236}">
                <a16:creationId xmlns:a16="http://schemas.microsoft.com/office/drawing/2014/main" id="{937D46C0-B344-529D-322C-18D634B4311E}"/>
              </a:ext>
            </a:extLst>
          </p:cNvPr>
          <p:cNvSpPr/>
          <p:nvPr/>
        </p:nvSpPr>
        <p:spPr>
          <a:xfrm>
            <a:off x="6381749" y="1105694"/>
            <a:ext cx="2574548" cy="2574548"/>
          </a:xfrm>
          <a:custGeom>
            <a:avLst/>
            <a:gdLst>
              <a:gd name="connsiteX0" fmla="*/ 0 w 3383280"/>
              <a:gd name="connsiteY0" fmla="*/ 1691640 h 3383280"/>
              <a:gd name="connsiteX1" fmla="*/ 1691640 w 3383280"/>
              <a:gd name="connsiteY1" fmla="*/ 0 h 3383280"/>
              <a:gd name="connsiteX2" fmla="*/ 3383280 w 3383280"/>
              <a:gd name="connsiteY2" fmla="*/ 1691640 h 3383280"/>
              <a:gd name="connsiteX3" fmla="*/ 1691640 w 3383280"/>
              <a:gd name="connsiteY3" fmla="*/ 3383280 h 3383280"/>
              <a:gd name="connsiteX4" fmla="*/ 0 w 3383280"/>
              <a:gd name="connsiteY4" fmla="*/ 1691640 h 3383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83280" h="3383280">
                <a:moveTo>
                  <a:pt x="0" y="1691640"/>
                </a:moveTo>
                <a:cubicBezTo>
                  <a:pt x="0" y="757373"/>
                  <a:pt x="757373" y="0"/>
                  <a:pt x="1691640" y="0"/>
                </a:cubicBezTo>
                <a:cubicBezTo>
                  <a:pt x="2625907" y="0"/>
                  <a:pt x="3383280" y="757373"/>
                  <a:pt x="3383280" y="1691640"/>
                </a:cubicBezTo>
                <a:cubicBezTo>
                  <a:pt x="3383280" y="2625907"/>
                  <a:pt x="2625907" y="3383280"/>
                  <a:pt x="1691640" y="3383280"/>
                </a:cubicBezTo>
                <a:cubicBezTo>
                  <a:pt x="757373" y="3383280"/>
                  <a:pt x="0" y="2625907"/>
                  <a:pt x="0" y="1691640"/>
                </a:cubicBezTo>
                <a:close/>
              </a:path>
            </a:pathLst>
          </a:custGeom>
          <a:solidFill>
            <a:schemeClr val="accent2">
              <a:alpha val="61819"/>
            </a:schemeClr>
          </a:solidFill>
        </p:spPr>
        <p:style>
          <a:lnRef idx="1">
            <a:schemeClr val="accent2"/>
          </a:lnRef>
          <a:fillRef idx="3">
            <a:schemeClr val="accent2"/>
          </a:fillRef>
          <a:effectRef idx="2">
            <a:schemeClr val="accent2"/>
          </a:effectRef>
          <a:fontRef idx="minor">
            <a:schemeClr val="lt1"/>
          </a:fontRef>
        </p:style>
        <p:txBody>
          <a:bodyPr spcFirstLastPara="0" vert="horz" wrap="square" lIns="960121" tIns="398962" rIns="472439" bIns="398961" numCol="1" spcCol="1270" anchor="ctr" anchorCtr="0">
            <a:noAutofit/>
          </a:bodyPr>
          <a:lstStyle/>
          <a:p>
            <a:pPr marL="0" lvl="0" indent="0" algn="ctr" defTabSz="1778000">
              <a:lnSpc>
                <a:spcPct val="90000"/>
              </a:lnSpc>
              <a:spcBef>
                <a:spcPct val="0"/>
              </a:spcBef>
              <a:spcAft>
                <a:spcPct val="35000"/>
              </a:spcAft>
              <a:buNone/>
            </a:pPr>
            <a:r>
              <a:rPr lang="en-US" sz="2000" b="1" kern="1200" dirty="0"/>
              <a:t>Patient Decision</a:t>
            </a:r>
          </a:p>
        </p:txBody>
      </p:sp>
      <p:cxnSp>
        <p:nvCxnSpPr>
          <p:cNvPr id="18" name="Straight Connector 17">
            <a:extLst>
              <a:ext uri="{FF2B5EF4-FFF2-40B4-BE49-F238E27FC236}">
                <a16:creationId xmlns:a16="http://schemas.microsoft.com/office/drawing/2014/main" id="{71C0FED0-59EA-C83E-3C6E-0D3EB3FF83F7}"/>
              </a:ext>
            </a:extLst>
          </p:cNvPr>
          <p:cNvCxnSpPr>
            <a:cxnSpLocks/>
          </p:cNvCxnSpPr>
          <p:nvPr/>
        </p:nvCxnSpPr>
        <p:spPr>
          <a:xfrm>
            <a:off x="6774024" y="2769038"/>
            <a:ext cx="0" cy="1047183"/>
          </a:xfrm>
          <a:prstGeom prst="line">
            <a:avLst/>
          </a:prstGeom>
          <a:ln>
            <a:solidFill>
              <a:schemeClr val="tx1"/>
            </a:solidFill>
            <a:headEnd type="oval" w="med" len="med"/>
            <a:tailEnd type="oval" w="med" len="med"/>
          </a:ln>
        </p:spPr>
        <p:style>
          <a:lnRef idx="1">
            <a:schemeClr val="dk1"/>
          </a:lnRef>
          <a:fillRef idx="0">
            <a:schemeClr val="dk1"/>
          </a:fillRef>
          <a:effectRef idx="0">
            <a:schemeClr val="dk1"/>
          </a:effectRef>
          <a:fontRef idx="minor">
            <a:schemeClr val="tx1"/>
          </a:fontRef>
        </p:style>
      </p:cxnSp>
      <p:sp>
        <p:nvSpPr>
          <p:cNvPr id="20" name="TextBox 19">
            <a:extLst>
              <a:ext uri="{FF2B5EF4-FFF2-40B4-BE49-F238E27FC236}">
                <a16:creationId xmlns:a16="http://schemas.microsoft.com/office/drawing/2014/main" id="{8F389D59-F07D-25A1-2691-4D2ACF093C0A}"/>
              </a:ext>
            </a:extLst>
          </p:cNvPr>
          <p:cNvSpPr txBox="1"/>
          <p:nvPr/>
        </p:nvSpPr>
        <p:spPr>
          <a:xfrm>
            <a:off x="5828893" y="3951159"/>
            <a:ext cx="1890261" cy="646331"/>
          </a:xfrm>
          <a:prstGeom prst="rect">
            <a:avLst/>
          </a:prstGeom>
          <a:noFill/>
        </p:spPr>
        <p:txBody>
          <a:bodyPr wrap="none" rtlCol="0">
            <a:spAutoFit/>
          </a:bodyPr>
          <a:lstStyle/>
          <a:p>
            <a:pPr algn="ctr"/>
            <a:r>
              <a:rPr lang="en-US" dirty="0"/>
              <a:t>Shared</a:t>
            </a:r>
            <a:br>
              <a:rPr lang="en-US" dirty="0"/>
            </a:br>
            <a:r>
              <a:rPr lang="en-US" dirty="0"/>
              <a:t>Decision-Making</a:t>
            </a:r>
          </a:p>
        </p:txBody>
      </p:sp>
    </p:spTree>
    <p:extLst>
      <p:ext uri="{BB962C8B-B14F-4D97-AF65-F5344CB8AC3E}">
        <p14:creationId xmlns:p14="http://schemas.microsoft.com/office/powerpoint/2010/main" val="19964954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Benefits of SDM in Decision-Making</a:t>
            </a:r>
          </a:p>
        </p:txBody>
      </p:sp>
      <p:graphicFrame>
        <p:nvGraphicFramePr>
          <p:cNvPr id="7" name="Table 6"/>
          <p:cNvGraphicFramePr>
            <a:graphicFrameLocks noGrp="1"/>
          </p:cNvGraphicFramePr>
          <p:nvPr>
            <p:extLst>
              <p:ext uri="{D42A27DB-BD31-4B8C-83A1-F6EECF244321}">
                <p14:modId xmlns:p14="http://schemas.microsoft.com/office/powerpoint/2010/main" val="2686661704"/>
              </p:ext>
            </p:extLst>
          </p:nvPr>
        </p:nvGraphicFramePr>
        <p:xfrm>
          <a:off x="516714" y="1100853"/>
          <a:ext cx="8110572" cy="3246997"/>
        </p:xfrm>
        <a:graphic>
          <a:graphicData uri="http://schemas.openxmlformats.org/drawingml/2006/table">
            <a:tbl>
              <a:tblPr firstRow="1" bandRow="1">
                <a:tableStyleId>{B301B821-A1FF-4177-AEE7-76D212191A09}</a:tableStyleId>
              </a:tblPr>
              <a:tblGrid>
                <a:gridCol w="8110572">
                  <a:extLst>
                    <a:ext uri="{9D8B030D-6E8A-4147-A177-3AD203B41FA5}">
                      <a16:colId xmlns:a16="http://schemas.microsoft.com/office/drawing/2014/main" val="20000"/>
                    </a:ext>
                  </a:extLst>
                </a:gridCol>
              </a:tblGrid>
              <a:tr h="357353">
                <a:tc>
                  <a:txBody>
                    <a:bodyPr/>
                    <a:lstStyle/>
                    <a:p>
                      <a:pPr algn="ctr"/>
                      <a:r>
                        <a:rPr lang="en-US" sz="1400" dirty="0">
                          <a:solidFill>
                            <a:schemeClr val="bg1"/>
                          </a:solidFill>
                        </a:rPr>
                        <a:t>Short-Term</a:t>
                      </a:r>
                      <a:r>
                        <a:rPr lang="en-US" sz="1400" baseline="0" dirty="0">
                          <a:solidFill>
                            <a:schemeClr val="bg1"/>
                          </a:solidFill>
                        </a:rPr>
                        <a:t> Benefits</a:t>
                      </a:r>
                      <a:endParaRPr lang="en-US" sz="1400" b="1"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0"/>
                  </a:ext>
                </a:extLst>
              </a:tr>
              <a:tr h="1682572">
                <a:tc>
                  <a:txBody>
                    <a:bodyPr/>
                    <a:lstStyle/>
                    <a:p>
                      <a:pPr marL="401637" indent="-285750">
                        <a:buClr>
                          <a:srgbClr val="4B8DCA"/>
                        </a:buClr>
                        <a:buFont typeface="Arial" panose="020B0604020202020204" pitchFamily="34" charset="0"/>
                        <a:buChar char="•"/>
                      </a:pPr>
                      <a:r>
                        <a:rPr lang="en-US" sz="1400" dirty="0"/>
                        <a:t>Increased confidence with treatment decisions</a:t>
                      </a:r>
                    </a:p>
                    <a:p>
                      <a:pPr marL="401637" indent="-285750">
                        <a:buClr>
                          <a:srgbClr val="4B8DCA"/>
                        </a:buClr>
                        <a:buFont typeface="Arial" panose="020B0604020202020204" pitchFamily="34" charset="0"/>
                        <a:buChar char="•"/>
                      </a:pPr>
                      <a:r>
                        <a:rPr lang="en-US" sz="1400" dirty="0"/>
                        <a:t>Higher</a:t>
                      </a:r>
                      <a:r>
                        <a:rPr lang="en-US" sz="1400" baseline="0" dirty="0"/>
                        <a:t> satisfaction with treatment decisions</a:t>
                      </a:r>
                      <a:endParaRPr lang="en-US" sz="1400" dirty="0"/>
                    </a:p>
                    <a:p>
                      <a:pPr marL="401637" indent="-285750">
                        <a:buClr>
                          <a:srgbClr val="4B8DCA"/>
                        </a:buClr>
                        <a:buFont typeface="Arial" panose="020B0604020202020204" pitchFamily="34" charset="0"/>
                        <a:buChar char="•"/>
                      </a:pPr>
                      <a:r>
                        <a:rPr lang="en-US" sz="1400" dirty="0"/>
                        <a:t>Enhanced</a:t>
                      </a:r>
                      <a:r>
                        <a:rPr lang="en-US" sz="1400" baseline="0" dirty="0"/>
                        <a:t> trust in healthcare team</a:t>
                      </a:r>
                      <a:endParaRPr lang="en-US" sz="1400" dirty="0"/>
                    </a:p>
                    <a:p>
                      <a:pPr marL="401637" indent="-285750">
                        <a:buClr>
                          <a:srgbClr val="4B8DCA"/>
                        </a:buClr>
                        <a:buFont typeface="Arial" panose="020B0604020202020204" pitchFamily="34" charset="0"/>
                        <a:buChar char="•"/>
                      </a:pPr>
                      <a:r>
                        <a:rPr lang="en-US" sz="1400" dirty="0"/>
                        <a:t>Improved self-efficacy</a:t>
                      </a:r>
                    </a:p>
                    <a:p>
                      <a:pPr marL="401637" indent="-285750">
                        <a:buClr>
                          <a:srgbClr val="4B8DCA"/>
                        </a:buClr>
                        <a:buFont typeface="Arial" panose="020B0604020202020204" pitchFamily="34" charset="0"/>
                        <a:buChar char="•"/>
                      </a:pPr>
                      <a:r>
                        <a:rPr lang="en-US" sz="1400" dirty="0"/>
                        <a:t>Avoidance of decisional regrets</a:t>
                      </a:r>
                    </a:p>
                    <a:p>
                      <a:pPr marL="401637" indent="-285750">
                        <a:buClr>
                          <a:srgbClr val="4B8DCA"/>
                        </a:buClr>
                        <a:buFont typeface="Arial" panose="020B0604020202020204" pitchFamily="34" charset="0"/>
                        <a:buChar char="•"/>
                      </a:pPr>
                      <a:r>
                        <a:rPr lang="en-US" sz="1400" dirty="0"/>
                        <a:t>Decreased patient/caregiver stress and anxiety related to cancer treatment decisions</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1"/>
                  </a:ext>
                </a:extLst>
              </a:tr>
              <a:tr h="363073">
                <a:tc>
                  <a:txBody>
                    <a:bodyPr/>
                    <a:lstStyle/>
                    <a:p>
                      <a:pPr marL="0" algn="ctr" defTabSz="914400" rtl="0" eaLnBrk="1" latinLnBrk="0" hangingPunct="1"/>
                      <a:r>
                        <a:rPr lang="en-US" sz="1400" b="1" kern="1200" dirty="0">
                          <a:solidFill>
                            <a:schemeClr val="bg1"/>
                          </a:solidFill>
                        </a:rPr>
                        <a:t>Long-Term Outcomes</a:t>
                      </a:r>
                      <a:endParaRPr lang="en-US" sz="1400" b="1" kern="1200" dirty="0">
                        <a:solidFill>
                          <a:schemeClr val="bg1"/>
                        </a:solidFill>
                        <a:latin typeface="+mn-lt"/>
                        <a:ea typeface="+mn-ea"/>
                        <a:cs typeface="+mn-cs"/>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10002"/>
                  </a:ext>
                </a:extLst>
              </a:tr>
              <a:tr h="843999">
                <a:tc>
                  <a:txBody>
                    <a:bodyPr/>
                    <a:lstStyle/>
                    <a:p>
                      <a:pPr marL="401637" indent="-285750">
                        <a:buClr>
                          <a:srgbClr val="4B8DCA"/>
                        </a:buClr>
                        <a:buFont typeface="Arial" panose="020B0604020202020204" pitchFamily="34" charset="0"/>
                        <a:buChar char="•"/>
                      </a:pPr>
                      <a:r>
                        <a:rPr lang="en-US" sz="1400" b="1" dirty="0"/>
                        <a:t>Treatment</a:t>
                      </a:r>
                      <a:r>
                        <a:rPr lang="en-US" sz="1400" b="1" baseline="0" dirty="0"/>
                        <a:t> adherence</a:t>
                      </a:r>
                      <a:endParaRPr lang="en-US" sz="1400" b="1" dirty="0"/>
                    </a:p>
                    <a:p>
                      <a:pPr marL="401637" indent="-285750">
                        <a:buClr>
                          <a:srgbClr val="4B8DCA"/>
                        </a:buClr>
                        <a:buFont typeface="Arial" panose="020B0604020202020204" pitchFamily="34" charset="0"/>
                        <a:buChar char="•"/>
                      </a:pPr>
                      <a:r>
                        <a:rPr lang="en-US" sz="1400" dirty="0"/>
                        <a:t>Better quality of life</a:t>
                      </a:r>
                    </a:p>
                    <a:p>
                      <a:pPr marL="401637" indent="-285750">
                        <a:buClr>
                          <a:srgbClr val="4B8DCA"/>
                        </a:buClr>
                        <a:buFont typeface="Arial" panose="020B0604020202020204" pitchFamily="34" charset="0"/>
                        <a:buChar char="•"/>
                      </a:pPr>
                      <a:r>
                        <a:rPr lang="en-US" sz="1400" dirty="0"/>
                        <a:t>Improved</a:t>
                      </a:r>
                      <a:r>
                        <a:rPr lang="en-US" sz="1400" baseline="0" dirty="0"/>
                        <a:t> treatment outcomes: disease remission</a:t>
                      </a:r>
                      <a:endParaRPr lang="en-US" sz="14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8" name="Footer Placeholder 7">
            <a:extLst>
              <a:ext uri="{FF2B5EF4-FFF2-40B4-BE49-F238E27FC236}">
                <a16:creationId xmlns:a16="http://schemas.microsoft.com/office/drawing/2014/main" id="{1C329E7D-A3F9-4B82-188F-BF1014096CA7}"/>
              </a:ext>
            </a:extLst>
          </p:cNvPr>
          <p:cNvSpPr>
            <a:spLocks noGrp="1"/>
          </p:cNvSpPr>
          <p:nvPr>
            <p:ph type="ftr" sz="quarter" idx="3"/>
          </p:nvPr>
        </p:nvSpPr>
        <p:spPr/>
        <p:txBody>
          <a:bodyPr/>
          <a:lstStyle/>
          <a:p>
            <a:r>
              <a:rPr lang="en-US" altLang="en-US" sz="900" b="0" kern="0" dirty="0"/>
              <a:t>Kane HL, et al. </a:t>
            </a:r>
            <a:r>
              <a:rPr lang="en-US" altLang="en-US" sz="900" b="0" i="1" kern="0" dirty="0"/>
              <a:t>CA Cancer J Clin</a:t>
            </a:r>
            <a:r>
              <a:rPr lang="en-US" altLang="en-US" sz="900" b="0" kern="0" dirty="0"/>
              <a:t>. 2014;64(6):377-88.</a:t>
            </a:r>
          </a:p>
        </p:txBody>
      </p:sp>
    </p:spTree>
    <p:extLst>
      <p:ext uri="{BB962C8B-B14F-4D97-AF65-F5344CB8AC3E}">
        <p14:creationId xmlns:p14="http://schemas.microsoft.com/office/powerpoint/2010/main" val="2296306964"/>
      </p:ext>
    </p:extLst>
  </p:cSld>
  <p:clrMapOvr>
    <a:masterClrMapping/>
  </p:clrMapOvr>
</p:sld>
</file>

<file path=ppt/theme/theme1.xml><?xml version="1.0" encoding="utf-8"?>
<a:theme xmlns:a="http://schemas.openxmlformats.org/drawingml/2006/main" name="HemOnc22">
  <a:themeElements>
    <a:clrScheme name="HemOnc 22 New New">
      <a:dk1>
        <a:srgbClr val="4D4D4D"/>
      </a:dk1>
      <a:lt1>
        <a:srgbClr val="FFFFFF"/>
      </a:lt1>
      <a:dk2>
        <a:srgbClr val="4D4D4D"/>
      </a:dk2>
      <a:lt2>
        <a:srgbClr val="FFFFFF"/>
      </a:lt2>
      <a:accent1>
        <a:srgbClr val="4A86D9"/>
      </a:accent1>
      <a:accent2>
        <a:srgbClr val="F7931E"/>
      </a:accent2>
      <a:accent3>
        <a:srgbClr val="DF504B"/>
      </a:accent3>
      <a:accent4>
        <a:srgbClr val="FF7F40"/>
      </a:accent4>
      <a:accent5>
        <a:srgbClr val="AD337F"/>
      </a:accent5>
      <a:accent6>
        <a:srgbClr val="35A696"/>
      </a:accent6>
      <a:hlink>
        <a:srgbClr val="FF7F40"/>
      </a:hlink>
      <a:folHlink>
        <a:srgbClr val="B7B7B7"/>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emOnc22" id="{BA3538A6-AECA-1347-B570-E67C3502EC63}" vid="{4890F33A-6B85-4549-A0E5-560ED34988F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HemOnc22">
  <a:themeElements>
    <a:clrScheme name="HemOnc 22 New New">
      <a:dk1>
        <a:srgbClr val="4D4D4D"/>
      </a:dk1>
      <a:lt1>
        <a:srgbClr val="FFFFFF"/>
      </a:lt1>
      <a:dk2>
        <a:srgbClr val="4D4D4D"/>
      </a:dk2>
      <a:lt2>
        <a:srgbClr val="FFFFFF"/>
      </a:lt2>
      <a:accent1>
        <a:srgbClr val="4A86D9"/>
      </a:accent1>
      <a:accent2>
        <a:srgbClr val="F7931E"/>
      </a:accent2>
      <a:accent3>
        <a:srgbClr val="DF504B"/>
      </a:accent3>
      <a:accent4>
        <a:srgbClr val="FF7F40"/>
      </a:accent4>
      <a:accent5>
        <a:srgbClr val="AD337F"/>
      </a:accent5>
      <a:accent6>
        <a:srgbClr val="35A696"/>
      </a:accent6>
      <a:hlink>
        <a:srgbClr val="FF7F40"/>
      </a:hlink>
      <a:folHlink>
        <a:srgbClr val="B7B7B7"/>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emOnc22" id="{BA3538A6-AECA-1347-B570-E67C3502EC63}" vid="{4890F33A-6B85-4549-A0E5-560ED34988F0}"/>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15717</TotalTime>
  <Words>953</Words>
  <Application>Microsoft Macintosh PowerPoint</Application>
  <PresentationFormat>On-screen Show (16:9)</PresentationFormat>
  <Paragraphs>101</Paragraphs>
  <Slides>11</Slides>
  <Notes>4</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11</vt:i4>
      </vt:variant>
    </vt:vector>
  </HeadingPairs>
  <TitlesOfParts>
    <vt:vector size="19" baseType="lpstr">
      <vt:lpstr>Arial</vt:lpstr>
      <vt:lpstr>Calibri</vt:lpstr>
      <vt:lpstr>Calibri Light</vt:lpstr>
      <vt:lpstr>Century Gothic</vt:lpstr>
      <vt:lpstr>Trebuchet MS</vt:lpstr>
      <vt:lpstr>HemOnc22</vt:lpstr>
      <vt:lpstr>Office Theme</vt:lpstr>
      <vt:lpstr>1_HemOnc22</vt:lpstr>
      <vt:lpstr>Managing AE and Patient Intolerance With Combination Therapy in Early Relapse Multiple Myeloma</vt:lpstr>
      <vt:lpstr>PowerPoint Presentation</vt:lpstr>
      <vt:lpstr>Disclaimer</vt:lpstr>
      <vt:lpstr>Early Relapse </vt:lpstr>
      <vt:lpstr>A Few Practical Tips for Pomalidomide</vt:lpstr>
      <vt:lpstr>A Few Practical Tips for Carfilzomib</vt:lpstr>
      <vt:lpstr>Down with Dexamethasone (Dex)!</vt:lpstr>
      <vt:lpstr>Shared Decision-Making (SDM) Model</vt:lpstr>
      <vt:lpstr>Benefits of SDM in Decision-Making</vt:lpstr>
      <vt:lpstr>Summary</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Managing AE and Patient Intolerance With Combination Therapy in Early Relapse Multiple Myeloma</dc:title>
  <dc:subject/>
  <dc:creator>MedEd On The Go</dc:creator>
  <cp:keywords/>
  <dc:description/>
  <cp:lastModifiedBy>Moriah Diethorn</cp:lastModifiedBy>
  <cp:revision>97</cp:revision>
  <cp:lastPrinted>2023-07-11T18:30:16Z</cp:lastPrinted>
  <dcterms:created xsi:type="dcterms:W3CDTF">2020-02-20T18:16:37Z</dcterms:created>
  <dcterms:modified xsi:type="dcterms:W3CDTF">2023-08-14T17:15:37Z</dcterms:modified>
  <cp:category/>
</cp:coreProperties>
</file>