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38" r:id="rId5"/>
    <p:sldId id="263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Miranda Rafferty" userId="5da9b471-329d-4caa-811b-8b7f79d54e2d" providerId="ADAL" clId="{DBD56970-9904-4756-97B4-6FDD22B4D407}"/>
    <pc:docChg chg="custSel delSld modSld">
      <pc:chgData name="Miranda Rafferty" userId="5da9b471-329d-4caa-811b-8b7f79d54e2d" providerId="ADAL" clId="{DBD56970-9904-4756-97B4-6FDD22B4D407}" dt="2024-04-30T16:12:17.554" v="25" actId="478"/>
      <pc:docMkLst>
        <pc:docMk/>
      </pc:docMkLst>
      <pc:sldChg chg="del">
        <pc:chgData name="Miranda Rafferty" userId="5da9b471-329d-4caa-811b-8b7f79d54e2d" providerId="ADAL" clId="{DBD56970-9904-4756-97B4-6FDD22B4D407}" dt="2024-04-30T16:12:05.399" v="0" actId="47"/>
        <pc:sldMkLst>
          <pc:docMk/>
          <pc:sldMk cId="3668824796" sldId="292"/>
        </pc:sldMkLst>
      </pc:sldChg>
      <pc:sldChg chg="del">
        <pc:chgData name="Miranda Rafferty" userId="5da9b471-329d-4caa-811b-8b7f79d54e2d" providerId="ADAL" clId="{DBD56970-9904-4756-97B4-6FDD22B4D407}" dt="2024-04-30T16:12:05.699" v="1" actId="47"/>
        <pc:sldMkLst>
          <pc:docMk/>
          <pc:sldMk cId="4118471973" sldId="308"/>
        </pc:sldMkLst>
      </pc:sldChg>
      <pc:sldChg chg="del">
        <pc:chgData name="Miranda Rafferty" userId="5da9b471-329d-4caa-811b-8b7f79d54e2d" providerId="ADAL" clId="{DBD56970-9904-4756-97B4-6FDD22B4D407}" dt="2024-04-30T16:12:05.896" v="2" actId="47"/>
        <pc:sldMkLst>
          <pc:docMk/>
          <pc:sldMk cId="930222083" sldId="309"/>
        </pc:sldMkLst>
      </pc:sldChg>
      <pc:sldChg chg="del">
        <pc:chgData name="Miranda Rafferty" userId="5da9b471-329d-4caa-811b-8b7f79d54e2d" providerId="ADAL" clId="{DBD56970-9904-4756-97B4-6FDD22B4D407}" dt="2024-04-30T16:12:06.020" v="3" actId="47"/>
        <pc:sldMkLst>
          <pc:docMk/>
          <pc:sldMk cId="3074506992" sldId="2615"/>
        </pc:sldMkLst>
      </pc:sldChg>
      <pc:sldChg chg="del">
        <pc:chgData name="Miranda Rafferty" userId="5da9b471-329d-4caa-811b-8b7f79d54e2d" providerId="ADAL" clId="{DBD56970-9904-4756-97B4-6FDD22B4D407}" dt="2024-04-30T16:12:06.326" v="4" actId="47"/>
        <pc:sldMkLst>
          <pc:docMk/>
          <pc:sldMk cId="2525459172" sldId="2616"/>
        </pc:sldMkLst>
      </pc:sldChg>
      <pc:sldChg chg="del">
        <pc:chgData name="Miranda Rafferty" userId="5da9b471-329d-4caa-811b-8b7f79d54e2d" providerId="ADAL" clId="{DBD56970-9904-4756-97B4-6FDD22B4D407}" dt="2024-04-30T16:12:06.689" v="5" actId="47"/>
        <pc:sldMkLst>
          <pc:docMk/>
          <pc:sldMk cId="856337383" sldId="2617"/>
        </pc:sldMkLst>
      </pc:sldChg>
      <pc:sldChg chg="del">
        <pc:chgData name="Miranda Rafferty" userId="5da9b471-329d-4caa-811b-8b7f79d54e2d" providerId="ADAL" clId="{DBD56970-9904-4756-97B4-6FDD22B4D407}" dt="2024-04-30T16:12:06.708" v="6" actId="47"/>
        <pc:sldMkLst>
          <pc:docMk/>
          <pc:sldMk cId="1721985366" sldId="2618"/>
        </pc:sldMkLst>
      </pc:sldChg>
      <pc:sldChg chg="del">
        <pc:chgData name="Miranda Rafferty" userId="5da9b471-329d-4caa-811b-8b7f79d54e2d" providerId="ADAL" clId="{DBD56970-9904-4756-97B4-6FDD22B4D407}" dt="2024-04-30T16:12:06.821" v="7" actId="47"/>
        <pc:sldMkLst>
          <pc:docMk/>
          <pc:sldMk cId="2894026147" sldId="2619"/>
        </pc:sldMkLst>
      </pc:sldChg>
      <pc:sldChg chg="del">
        <pc:chgData name="Miranda Rafferty" userId="5da9b471-329d-4caa-811b-8b7f79d54e2d" providerId="ADAL" clId="{DBD56970-9904-4756-97B4-6FDD22B4D407}" dt="2024-04-30T16:12:07.114" v="9" actId="47"/>
        <pc:sldMkLst>
          <pc:docMk/>
          <pc:sldMk cId="3719015296" sldId="2623"/>
        </pc:sldMkLst>
      </pc:sldChg>
      <pc:sldChg chg="del">
        <pc:chgData name="Miranda Rafferty" userId="5da9b471-329d-4caa-811b-8b7f79d54e2d" providerId="ADAL" clId="{DBD56970-9904-4756-97B4-6FDD22B4D407}" dt="2024-04-30T16:12:07.258" v="10" actId="47"/>
        <pc:sldMkLst>
          <pc:docMk/>
          <pc:sldMk cId="2117866361" sldId="2624"/>
        </pc:sldMkLst>
      </pc:sldChg>
      <pc:sldChg chg="del">
        <pc:chgData name="Miranda Rafferty" userId="5da9b471-329d-4caa-811b-8b7f79d54e2d" providerId="ADAL" clId="{DBD56970-9904-4756-97B4-6FDD22B4D407}" dt="2024-04-30T16:12:07.405" v="11" actId="47"/>
        <pc:sldMkLst>
          <pc:docMk/>
          <pc:sldMk cId="826989032" sldId="2625"/>
        </pc:sldMkLst>
      </pc:sldChg>
      <pc:sldChg chg="del">
        <pc:chgData name="Miranda Rafferty" userId="5da9b471-329d-4caa-811b-8b7f79d54e2d" providerId="ADAL" clId="{DBD56970-9904-4756-97B4-6FDD22B4D407}" dt="2024-04-30T16:12:07.591" v="12" actId="47"/>
        <pc:sldMkLst>
          <pc:docMk/>
          <pc:sldMk cId="2261050760" sldId="2626"/>
        </pc:sldMkLst>
      </pc:sldChg>
      <pc:sldChg chg="del">
        <pc:chgData name="Miranda Rafferty" userId="5da9b471-329d-4caa-811b-8b7f79d54e2d" providerId="ADAL" clId="{DBD56970-9904-4756-97B4-6FDD22B4D407}" dt="2024-04-30T16:12:07.748" v="13" actId="47"/>
        <pc:sldMkLst>
          <pc:docMk/>
          <pc:sldMk cId="759700197" sldId="2627"/>
        </pc:sldMkLst>
      </pc:sldChg>
      <pc:sldChg chg="del">
        <pc:chgData name="Miranda Rafferty" userId="5da9b471-329d-4caa-811b-8b7f79d54e2d" providerId="ADAL" clId="{DBD56970-9904-4756-97B4-6FDD22B4D407}" dt="2024-04-30T16:12:07.915" v="14" actId="47"/>
        <pc:sldMkLst>
          <pc:docMk/>
          <pc:sldMk cId="1519228163" sldId="2628"/>
        </pc:sldMkLst>
      </pc:sldChg>
      <pc:sldChg chg="del">
        <pc:chgData name="Miranda Rafferty" userId="5da9b471-329d-4caa-811b-8b7f79d54e2d" providerId="ADAL" clId="{DBD56970-9904-4756-97B4-6FDD22B4D407}" dt="2024-04-30T16:12:08.084" v="15" actId="47"/>
        <pc:sldMkLst>
          <pc:docMk/>
          <pc:sldMk cId="3476167518" sldId="2629"/>
        </pc:sldMkLst>
      </pc:sldChg>
      <pc:sldChg chg="del">
        <pc:chgData name="Miranda Rafferty" userId="5da9b471-329d-4caa-811b-8b7f79d54e2d" providerId="ADAL" clId="{DBD56970-9904-4756-97B4-6FDD22B4D407}" dt="2024-04-30T16:12:08.235" v="16" actId="47"/>
        <pc:sldMkLst>
          <pc:docMk/>
          <pc:sldMk cId="3040658466" sldId="2630"/>
        </pc:sldMkLst>
      </pc:sldChg>
      <pc:sldChg chg="del">
        <pc:chgData name="Miranda Rafferty" userId="5da9b471-329d-4caa-811b-8b7f79d54e2d" providerId="ADAL" clId="{DBD56970-9904-4756-97B4-6FDD22B4D407}" dt="2024-04-30T16:12:08.414" v="17" actId="47"/>
        <pc:sldMkLst>
          <pc:docMk/>
          <pc:sldMk cId="284790246" sldId="2631"/>
        </pc:sldMkLst>
      </pc:sldChg>
      <pc:sldChg chg="del">
        <pc:chgData name="Miranda Rafferty" userId="5da9b471-329d-4caa-811b-8b7f79d54e2d" providerId="ADAL" clId="{DBD56970-9904-4756-97B4-6FDD22B4D407}" dt="2024-04-30T16:12:08.581" v="18" actId="47"/>
        <pc:sldMkLst>
          <pc:docMk/>
          <pc:sldMk cId="2415413140" sldId="2632"/>
        </pc:sldMkLst>
      </pc:sldChg>
      <pc:sldChg chg="del">
        <pc:chgData name="Miranda Rafferty" userId="5da9b471-329d-4caa-811b-8b7f79d54e2d" providerId="ADAL" clId="{DBD56970-9904-4756-97B4-6FDD22B4D407}" dt="2024-04-30T16:12:08.739" v="19" actId="47"/>
        <pc:sldMkLst>
          <pc:docMk/>
          <pc:sldMk cId="3954372429" sldId="2633"/>
        </pc:sldMkLst>
      </pc:sldChg>
      <pc:sldChg chg="del">
        <pc:chgData name="Miranda Rafferty" userId="5da9b471-329d-4caa-811b-8b7f79d54e2d" providerId="ADAL" clId="{DBD56970-9904-4756-97B4-6FDD22B4D407}" dt="2024-04-30T16:12:08.904" v="20" actId="47"/>
        <pc:sldMkLst>
          <pc:docMk/>
          <pc:sldMk cId="1966441058" sldId="2634"/>
        </pc:sldMkLst>
      </pc:sldChg>
      <pc:sldChg chg="del">
        <pc:chgData name="Miranda Rafferty" userId="5da9b471-329d-4caa-811b-8b7f79d54e2d" providerId="ADAL" clId="{DBD56970-9904-4756-97B4-6FDD22B4D407}" dt="2024-04-30T16:12:09.066" v="21" actId="47"/>
        <pc:sldMkLst>
          <pc:docMk/>
          <pc:sldMk cId="3863182821" sldId="2635"/>
        </pc:sldMkLst>
      </pc:sldChg>
      <pc:sldChg chg="del">
        <pc:chgData name="Miranda Rafferty" userId="5da9b471-329d-4caa-811b-8b7f79d54e2d" providerId="ADAL" clId="{DBD56970-9904-4756-97B4-6FDD22B4D407}" dt="2024-04-30T16:12:09.236" v="22" actId="47"/>
        <pc:sldMkLst>
          <pc:docMk/>
          <pc:sldMk cId="3038844242" sldId="2636"/>
        </pc:sldMkLst>
      </pc:sldChg>
      <pc:sldChg chg="del">
        <pc:chgData name="Miranda Rafferty" userId="5da9b471-329d-4caa-811b-8b7f79d54e2d" providerId="ADAL" clId="{DBD56970-9904-4756-97B4-6FDD22B4D407}" dt="2024-04-30T16:12:10.112" v="23" actId="47"/>
        <pc:sldMkLst>
          <pc:docMk/>
          <pc:sldMk cId="2927873994" sldId="2637"/>
        </pc:sldMkLst>
      </pc:sldChg>
      <pc:sldChg chg="delCm">
        <pc:chgData name="Miranda Rafferty" userId="5da9b471-329d-4caa-811b-8b7f79d54e2d" providerId="ADAL" clId="{DBD56970-9904-4756-97B4-6FDD22B4D407}" dt="2024-04-30T16:12:14.653" v="24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DBD56970-9904-4756-97B4-6FDD22B4D407}" dt="2024-04-30T16:12:14.653" v="24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DBD56970-9904-4756-97B4-6FDD22B4D407}" dt="2024-04-30T16:12:14.653" v="24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delSp mod">
        <pc:chgData name="Miranda Rafferty" userId="5da9b471-329d-4caa-811b-8b7f79d54e2d" providerId="ADAL" clId="{DBD56970-9904-4756-97B4-6FDD22B4D407}" dt="2024-04-30T16:12:17.554" v="25" actId="478"/>
        <pc:sldMkLst>
          <pc:docMk/>
          <pc:sldMk cId="1638862561" sldId="2639"/>
        </pc:sldMkLst>
        <pc:spChg chg="del">
          <ac:chgData name="Miranda Rafferty" userId="5da9b471-329d-4caa-811b-8b7f79d54e2d" providerId="ADAL" clId="{DBD56970-9904-4756-97B4-6FDD22B4D407}" dt="2024-04-30T16:12:17.554" v="25" actId="478"/>
          <ac:spMkLst>
            <pc:docMk/>
            <pc:sldMk cId="1638862561" sldId="2639"/>
            <ac:spMk id="3" creationId="{B056A791-D569-F883-AC65-AB73BB3F1E68}"/>
          </ac:spMkLst>
        </pc:spChg>
      </pc:sldChg>
      <pc:sldChg chg="del">
        <pc:chgData name="Miranda Rafferty" userId="5da9b471-329d-4caa-811b-8b7f79d54e2d" providerId="ADAL" clId="{DBD56970-9904-4756-97B4-6FDD22B4D407}" dt="2024-04-30T16:12:06.993" v="8" actId="47"/>
        <pc:sldMkLst>
          <pc:docMk/>
          <pc:sldMk cId="1768333229" sldId="2640"/>
        </pc:sldMkLst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BEE23C-6C93-8358-B26C-5EF81D4BEE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1A8E99E-AB50-CDAF-080B-33DBC73464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650F79-C93C-2322-90B5-18D2616B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Digital Therapeutics Beyond Cognitive </a:t>
            </a:r>
            <a:br>
              <a:rPr lang="en-US" sz="3200"/>
            </a:br>
            <a:r>
              <a:rPr lang="en-US" sz="3200"/>
              <a:t>Remediation for Treatment of Negative </a:t>
            </a:r>
            <a:br>
              <a:rPr lang="en-US" sz="3200"/>
            </a:br>
            <a:r>
              <a:rPr lang="en-US" sz="3200"/>
              <a:t>Symptoms of Schizophrenia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EB5D75-382C-18C9-F956-7AD7F69D8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83"/>
            <a:ext cx="10515600" cy="4351338"/>
          </a:xfrm>
        </p:spPr>
        <p:txBody>
          <a:bodyPr/>
          <a:lstStyle/>
          <a:p>
            <a:r>
              <a:rPr lang="en-US"/>
              <a:t>CT-155 – prescription-based digital therapeutic </a:t>
            </a:r>
          </a:p>
          <a:p>
            <a:r>
              <a:rPr lang="en-US"/>
              <a:t>FDA breakthrough device designation</a:t>
            </a:r>
          </a:p>
          <a:p>
            <a:r>
              <a:rPr lang="en-US"/>
              <a:t>Novel software accessible on mobile devices</a:t>
            </a:r>
          </a:p>
          <a:p>
            <a:r>
              <a:rPr lang="en-US"/>
              <a:t>Can be dosed in line with the patient’s needs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8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4B67E8-1170-9407-47DB-44201F870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1A6C-8294-8241-5DED-789330EB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Digital Therapeutics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9DD3B-E86B-E4E9-D87C-EF9226AB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0FAA17-7552-F690-F5F1-6CBBBA9F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83"/>
            <a:ext cx="10515600" cy="4351338"/>
          </a:xfrm>
        </p:spPr>
        <p:txBody>
          <a:bodyPr/>
          <a:lstStyle/>
          <a:p>
            <a:r>
              <a:rPr lang="en-US" dirty="0"/>
              <a:t>Treatments aimed at several different features of negative symptoms</a:t>
            </a:r>
          </a:p>
          <a:p>
            <a:pPr lvl="1"/>
            <a:r>
              <a:rPr lang="en-US" dirty="0"/>
              <a:t>Get patients to engage in positive activities for them to reinterpret features of their illness</a:t>
            </a:r>
          </a:p>
          <a:p>
            <a:pPr lvl="1"/>
            <a:r>
              <a:rPr lang="en-US" dirty="0"/>
              <a:t>Get patients to become more motivated to engage in positive social activities</a:t>
            </a:r>
          </a:p>
          <a:p>
            <a:r>
              <a:rPr lang="en-US" dirty="0"/>
              <a:t>Advantages of cost and accessibility</a:t>
            </a:r>
          </a:p>
          <a:p>
            <a:r>
              <a:rPr lang="en-US" dirty="0"/>
              <a:t>We will see whether or not this therapeutic has an impact on negative symptoms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6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0</TotalTime>
  <Words>95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Black</vt:lpstr>
      <vt:lpstr>Avenir Heavy</vt:lpstr>
      <vt:lpstr>Calibri</vt:lpstr>
      <vt:lpstr>Helvetica</vt:lpstr>
      <vt:lpstr>Office Theme</vt:lpstr>
      <vt:lpstr>Digital Therapeutics Beyond Cognitive  Remediation for Treatment of Negative  Symptoms of Schizophrenia</vt:lpstr>
      <vt:lpstr>Digital Therapeutics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2024-04-30T16:12:21Z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