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28" r:id="rId5"/>
    <p:sldId id="26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5da9b471-329d-4caa-811b-8b7f79d54e2d" providerId="ADAL" clId="{457F020B-7547-44D9-8A97-CDD894D20CDF}"/>
    <pc:docChg chg="custSel delSld modSld">
      <pc:chgData name="Miranda Rafferty" userId="5da9b471-329d-4caa-811b-8b7f79d54e2d" providerId="ADAL" clId="{457F020B-7547-44D9-8A97-CDD894D20CDF}" dt="2024-04-30T16:08:38.924" v="25" actId="47"/>
      <pc:docMkLst>
        <pc:docMk/>
      </pc:docMkLst>
      <pc:sldChg chg="del">
        <pc:chgData name="Miranda Rafferty" userId="5da9b471-329d-4caa-811b-8b7f79d54e2d" providerId="ADAL" clId="{457F020B-7547-44D9-8A97-CDD894D20CDF}" dt="2024-04-30T16:08:01.177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457F020B-7547-44D9-8A97-CDD894D20CDF}" dt="2024-04-30T16:08:01.504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457F020B-7547-44D9-8A97-CDD894D20CDF}" dt="2024-04-30T16:08:01.803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457F020B-7547-44D9-8A97-CDD894D20CDF}" dt="2024-04-30T16:08:01.975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457F020B-7547-44D9-8A97-CDD894D20CDF}" dt="2024-04-30T16:08:02.212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457F020B-7547-44D9-8A97-CDD894D20CDF}" dt="2024-04-30T16:08:02.701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457F020B-7547-44D9-8A97-CDD894D20CDF}" dt="2024-04-30T16:08:02.717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457F020B-7547-44D9-8A97-CDD894D20CDF}" dt="2024-04-30T16:08:02.846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457F020B-7547-44D9-8A97-CDD894D20CDF}" dt="2024-04-30T16:08:03.500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457F020B-7547-44D9-8A97-CDD894D20CDF}" dt="2024-04-30T16:08:04.434" v="10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457F020B-7547-44D9-8A97-CDD894D20CDF}" dt="2024-04-30T16:08:04.905" v="11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457F020B-7547-44D9-8A97-CDD894D20CDF}" dt="2024-04-30T16:08:05.393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457F020B-7547-44D9-8A97-CDD894D20CDF}" dt="2024-04-30T16:08:06.026" v="13" actId="47"/>
        <pc:sldMkLst>
          <pc:docMk/>
          <pc:sldMk cId="759700197" sldId="2627"/>
        </pc:sldMkLst>
      </pc:sldChg>
      <pc:sldChg chg="delSp mod delCm">
        <pc:chgData name="Miranda Rafferty" userId="5da9b471-329d-4caa-811b-8b7f79d54e2d" providerId="ADAL" clId="{457F020B-7547-44D9-8A97-CDD894D20CDF}" dt="2024-04-30T16:08:35.547" v="15" actId="478"/>
        <pc:sldMkLst>
          <pc:docMk/>
          <pc:sldMk cId="3476167518" sldId="2629"/>
        </pc:sldMkLst>
        <pc:spChg chg="del">
          <ac:chgData name="Miranda Rafferty" userId="5da9b471-329d-4caa-811b-8b7f79d54e2d" providerId="ADAL" clId="{457F020B-7547-44D9-8A97-CDD894D20CDF}" dt="2024-04-30T16:08:35.547" v="15" actId="478"/>
          <ac:spMkLst>
            <pc:docMk/>
            <pc:sldMk cId="3476167518" sldId="2629"/>
            <ac:spMk id="3" creationId="{A3B24AA7-9AEC-E6EA-5987-CA14A010D2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del">
        <pc:chgData name="Miranda Rafferty" userId="5da9b471-329d-4caa-811b-8b7f79d54e2d" providerId="ADAL" clId="{457F020B-7547-44D9-8A97-CDD894D20CDF}" dt="2024-04-30T16:08:36.671" v="16" actId="47"/>
        <pc:sldMkLst>
          <pc:docMk/>
          <pc:sldMk cId="3040658466" sldId="2630"/>
        </pc:sldMkLst>
      </pc:sldChg>
      <pc:sldChg chg="del delCm">
        <pc:chgData name="Miranda Rafferty" userId="5da9b471-329d-4caa-811b-8b7f79d54e2d" providerId="ADAL" clId="{457F020B-7547-44D9-8A97-CDD894D20CDF}" dt="2024-04-30T16:08:36.927" v="17" actId="47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457F020B-7547-44D9-8A97-CDD894D20CDF}" dt="2024-04-30T16:08:37.158" v="18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457F020B-7547-44D9-8A97-CDD894D20CDF}" dt="2024-04-30T16:08:37.366" v="19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457F020B-7547-44D9-8A97-CDD894D20CDF}" dt="2024-04-30T16:08:37.587" v="20" actId="47"/>
        <pc:sldMkLst>
          <pc:docMk/>
          <pc:sldMk cId="1966441058" sldId="2634"/>
        </pc:sldMkLst>
      </pc:sldChg>
      <pc:sldChg chg="del delCm">
        <pc:chgData name="Miranda Rafferty" userId="5da9b471-329d-4caa-811b-8b7f79d54e2d" providerId="ADAL" clId="{457F020B-7547-44D9-8A97-CDD894D20CDF}" dt="2024-04-30T16:08:37.791" v="21" actId="47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457F020B-7547-44D9-8A97-CDD894D20CDF}" dt="2024-04-30T16:08:37.997" v="22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457F020B-7547-44D9-8A97-CDD894D20CDF}" dt="2024-04-30T16:08:38.180" v="23" actId="47"/>
        <pc:sldMkLst>
          <pc:docMk/>
          <pc:sldMk cId="2927873994" sldId="2637"/>
        </pc:sldMkLst>
      </pc:sldChg>
      <pc:sldChg chg="del delCm">
        <pc:chgData name="Miranda Rafferty" userId="5da9b471-329d-4caa-811b-8b7f79d54e2d" providerId="ADAL" clId="{457F020B-7547-44D9-8A97-CDD894D20CDF}" dt="2024-04-30T16:08:38.374" v="24" actId="47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457F020B-7547-44D9-8A97-CDD894D20CDF}" dt="2024-04-30T16:08:10.707" v="14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">
        <pc:chgData name="Miranda Rafferty" userId="5da9b471-329d-4caa-811b-8b7f79d54e2d" providerId="ADAL" clId="{457F020B-7547-44D9-8A97-CDD894D20CDF}" dt="2024-04-30T16:08:38.924" v="25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457F020B-7547-44D9-8A97-CDD894D20CDF}" dt="2024-04-30T16:08:03.046" v="8" actId="47"/>
        <pc:sldMkLst>
          <pc:docMk/>
          <pc:sldMk cId="1768333229" sldId="2640"/>
        </pc:sldMkLst>
      </pc:sld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17C55-BC5E-9281-B980-50315ACC8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F639-9671-7C16-6A60-34FDACCB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Cognitive Remediation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B02B4-A0C6-B35E-122D-1D427E333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E249F2-A355-6EE1-8752-F4CCE324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430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Helvetica"/>
                <a:cs typeface="Helvetica"/>
              </a:rPr>
              <a:t>Strategy using computerized cognitive training in a variety of different types of support to provide benefits to cognitive functioning</a:t>
            </a:r>
          </a:p>
          <a:p>
            <a:r>
              <a:rPr lang="en-US" sz="2400">
                <a:latin typeface="Helvetica"/>
                <a:cs typeface="Helvetica"/>
              </a:rPr>
              <a:t>Computerized cognitive training has fairly substantial benefits</a:t>
            </a:r>
          </a:p>
          <a:p>
            <a:r>
              <a:rPr lang="en-US" sz="2400">
                <a:latin typeface="Helvetica"/>
                <a:cs typeface="Helvetica"/>
              </a:rPr>
              <a:t>People with schizophrenia can self-administer computerized cognitive training at home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Computerized cognitive training is not enough on its own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Functional skills need to be learned separately</a:t>
            </a:r>
          </a:p>
          <a:p>
            <a:pPr marL="0" indent="0">
              <a:buNone/>
            </a:pP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The accepted definition of current cognitive remediation is </a:t>
            </a:r>
            <a:b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</a:b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structured cognitive training that is then accompanied by </a:t>
            </a:r>
            <a:b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</a:b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psychosocial interventions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2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EBF31-6B8D-09FB-D4ED-B434C1F62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C3561-BB87-0B08-2D1D-7A62A49C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Takeaways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8AE1E-B775-59A7-8B10-BAC03BA3A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8FB64-F877-6945-3FE9-1C9AA5D5A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430"/>
            <a:ext cx="10515600" cy="4351338"/>
          </a:xfrm>
        </p:spPr>
        <p:txBody>
          <a:bodyPr/>
          <a:lstStyle/>
          <a:p>
            <a:r>
              <a:rPr lang="en-US"/>
              <a:t>Cognitive remediation corrects deficits in various cognitive subdomains (</a:t>
            </a:r>
            <a:r>
              <a:rPr lang="en-US" err="1"/>
              <a:t>eg</a:t>
            </a:r>
            <a:r>
              <a:rPr lang="en-US"/>
              <a:t>, memory, spatial attention) but it does not translate into everyday functioning gains</a:t>
            </a:r>
          </a:p>
          <a:p>
            <a:r>
              <a:rPr lang="en-US"/>
              <a:t>Pair cognitive training with a psychosocial intervention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67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108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Cognitive Remediation 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