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40" r:id="rId5"/>
    <p:sldId id="2623" r:id="rId6"/>
    <p:sldId id="262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Miranda Rafferty" userId="5da9b471-329d-4caa-811b-8b7f79d54e2d" providerId="ADAL" clId="{BBBF883E-3FE4-4172-BBCD-E944D0812BAE}"/>
    <pc:docChg chg="undo custSel addSld delSld modSld">
      <pc:chgData name="Miranda Rafferty" userId="5da9b471-329d-4caa-811b-8b7f79d54e2d" providerId="ADAL" clId="{BBBF883E-3FE4-4172-BBCD-E944D0812BAE}" dt="2024-04-30T15:56:00.744" v="31" actId="47"/>
      <pc:docMkLst>
        <pc:docMk/>
      </pc:docMkLst>
      <pc:sldChg chg="del">
        <pc:chgData name="Miranda Rafferty" userId="5da9b471-329d-4caa-811b-8b7f79d54e2d" providerId="ADAL" clId="{BBBF883E-3FE4-4172-BBCD-E944D0812BAE}" dt="2024-04-30T15:55:14.215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BBBF883E-3FE4-4172-BBCD-E944D0812BAE}" dt="2024-04-30T15:55:14.654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BBBF883E-3FE4-4172-BBCD-E944D0812BAE}" dt="2024-04-30T15:55:15.011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BBBF883E-3FE4-4172-BBCD-E944D0812BAE}" dt="2024-04-30T15:55:15.258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BBBF883E-3FE4-4172-BBCD-E944D0812BAE}" dt="2024-04-30T15:55:15.556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BBBF883E-3FE4-4172-BBCD-E944D0812BAE}" dt="2024-04-30T15:55:16.084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BBBF883E-3FE4-4172-BBCD-E944D0812BAE}" dt="2024-04-30T15:55:16.124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BBBF883E-3FE4-4172-BBCD-E944D0812BAE}" dt="2024-04-30T15:55:16.891" v="7" actId="47"/>
        <pc:sldMkLst>
          <pc:docMk/>
          <pc:sldMk cId="2894026147" sldId="2619"/>
        </pc:sldMkLst>
      </pc:sldChg>
      <pc:sldChg chg="delSp add del mod">
        <pc:chgData name="Miranda Rafferty" userId="5da9b471-329d-4caa-811b-8b7f79d54e2d" providerId="ADAL" clId="{BBBF883E-3FE4-4172-BBCD-E944D0812BAE}" dt="2024-04-30T15:55:53.605" v="15" actId="478"/>
        <pc:sldMkLst>
          <pc:docMk/>
          <pc:sldMk cId="3719015296" sldId="2623"/>
        </pc:sldMkLst>
        <pc:spChg chg="del">
          <ac:chgData name="Miranda Rafferty" userId="5da9b471-329d-4caa-811b-8b7f79d54e2d" providerId="ADAL" clId="{BBBF883E-3FE4-4172-BBCD-E944D0812BAE}" dt="2024-04-30T15:55:53.605" v="15" actId="478"/>
          <ac:spMkLst>
            <pc:docMk/>
            <pc:sldMk cId="3719015296" sldId="2623"/>
            <ac:spMk id="3" creationId="{195B5406-5ED9-0CAA-670D-C15BB4A31FFF}"/>
          </ac:spMkLst>
        </pc:spChg>
      </pc:sldChg>
      <pc:sldChg chg="delSp add del mod delCm">
        <pc:chgData name="Miranda Rafferty" userId="5da9b471-329d-4caa-811b-8b7f79d54e2d" providerId="ADAL" clId="{BBBF883E-3FE4-4172-BBCD-E944D0812BAE}" dt="2024-04-30T15:55:55.518" v="16" actId="478"/>
        <pc:sldMkLst>
          <pc:docMk/>
          <pc:sldMk cId="2117866361" sldId="2624"/>
        </pc:sldMkLst>
        <pc:spChg chg="del">
          <ac:chgData name="Miranda Rafferty" userId="5da9b471-329d-4caa-811b-8b7f79d54e2d" providerId="ADAL" clId="{BBBF883E-3FE4-4172-BBCD-E944D0812BAE}" dt="2024-04-30T15:55:55.518" v="16" actId="478"/>
          <ac:spMkLst>
            <pc:docMk/>
            <pc:sldMk cId="2117866361" sldId="2624"/>
            <ac:spMk id="3" creationId="{BC95262B-623B-39A3-8F7C-3A8A3843C89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del delCm">
        <pc:chgData name="Miranda Rafferty" userId="5da9b471-329d-4caa-811b-8b7f79d54e2d" providerId="ADAL" clId="{BBBF883E-3FE4-4172-BBCD-E944D0812BAE}" dt="2024-04-30T15:55:56.588" v="17" actId="47"/>
        <pc:sldMkLst>
          <pc:docMk/>
          <pc:sldMk cId="826989032" sldId="26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del">
        <pc:chgData name="Miranda Rafferty" userId="5da9b471-329d-4caa-811b-8b7f79d54e2d" providerId="ADAL" clId="{BBBF883E-3FE4-4172-BBCD-E944D0812BAE}" dt="2024-04-30T15:55:56.944" v="18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BBBF883E-3FE4-4172-BBCD-E944D0812BAE}" dt="2024-04-30T15:55:57.217" v="19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BBBF883E-3FE4-4172-BBCD-E944D0812BAE}" dt="2024-04-30T15:55:57.491" v="20" actId="47"/>
        <pc:sldMkLst>
          <pc:docMk/>
          <pc:sldMk cId="1519228163" sldId="2628"/>
        </pc:sldMkLst>
      </pc:sldChg>
      <pc:sldChg chg="del delCm">
        <pc:chgData name="Miranda Rafferty" userId="5da9b471-329d-4caa-811b-8b7f79d54e2d" providerId="ADAL" clId="{BBBF883E-3FE4-4172-BBCD-E944D0812BAE}" dt="2024-04-30T15:55:57.801" v="21" actId="47"/>
        <pc:sldMkLst>
          <pc:docMk/>
          <pc:sldMk cId="3476167518" sldId="26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del">
        <pc:chgData name="Miranda Rafferty" userId="5da9b471-329d-4caa-811b-8b7f79d54e2d" providerId="ADAL" clId="{BBBF883E-3FE4-4172-BBCD-E944D0812BAE}" dt="2024-04-30T15:55:58.097" v="22" actId="47"/>
        <pc:sldMkLst>
          <pc:docMk/>
          <pc:sldMk cId="3040658466" sldId="2630"/>
        </pc:sldMkLst>
      </pc:sldChg>
      <pc:sldChg chg="del delCm">
        <pc:chgData name="Miranda Rafferty" userId="5da9b471-329d-4caa-811b-8b7f79d54e2d" providerId="ADAL" clId="{BBBF883E-3FE4-4172-BBCD-E944D0812BAE}" dt="2024-04-30T15:55:58.406" v="23" actId="47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BBBF883E-3FE4-4172-BBCD-E944D0812BAE}" dt="2024-04-30T15:55:58.683" v="24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BBBF883E-3FE4-4172-BBCD-E944D0812BAE}" dt="2024-04-30T15:55:58.979" v="25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BBBF883E-3FE4-4172-BBCD-E944D0812BAE}" dt="2024-04-30T15:55:59.293" v="26" actId="47"/>
        <pc:sldMkLst>
          <pc:docMk/>
          <pc:sldMk cId="1966441058" sldId="2634"/>
        </pc:sldMkLst>
      </pc:sldChg>
      <pc:sldChg chg="del delCm">
        <pc:chgData name="Miranda Rafferty" userId="5da9b471-329d-4caa-811b-8b7f79d54e2d" providerId="ADAL" clId="{BBBF883E-3FE4-4172-BBCD-E944D0812BAE}" dt="2024-04-30T15:55:59.570" v="27" actId="47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BBBF883E-3FE4-4172-BBCD-E944D0812BAE}" dt="2024-04-30T15:55:59.875" v="28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BBBF883E-3FE4-4172-BBCD-E944D0812BAE}" dt="2024-04-30T15:56:00.143" v="29" actId="47"/>
        <pc:sldMkLst>
          <pc:docMk/>
          <pc:sldMk cId="2927873994" sldId="2637"/>
        </pc:sldMkLst>
      </pc:sldChg>
      <pc:sldChg chg="del delCm">
        <pc:chgData name="Miranda Rafferty" userId="5da9b471-329d-4caa-811b-8b7f79d54e2d" providerId="ADAL" clId="{BBBF883E-3FE4-4172-BBCD-E944D0812BAE}" dt="2024-04-30T15:56:00.449" v="30" actId="47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">
        <pc:chgData name="Miranda Rafferty" userId="5da9b471-329d-4caa-811b-8b7f79d54e2d" providerId="ADAL" clId="{BBBF883E-3FE4-4172-BBCD-E944D0812BAE}" dt="2024-04-30T15:56:00.744" v="31" actId="47"/>
        <pc:sldMkLst>
          <pc:docMk/>
          <pc:sldMk cId="1638862561" sldId="2639"/>
        </pc:sldMkLst>
      </pc:sldChg>
      <pc:sldChg chg="add del delCm">
        <pc:chgData name="Miranda Rafferty" userId="5da9b471-329d-4caa-811b-8b7f79d54e2d" providerId="ADAL" clId="{BBBF883E-3FE4-4172-BBCD-E944D0812BAE}" dt="2024-04-30T15:55:49.616" v="14" actId="4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BBBF883E-3FE4-4172-BBCD-E944D0812BAE}" dt="2024-04-30T15:55:21.087" v="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8015C5-E99A-F39B-5E0D-49567564F7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518D87-F3F9-FAE0-C566-7E22D2F1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76" y="50649"/>
            <a:ext cx="10515600" cy="1325563"/>
          </a:xfrm>
        </p:spPr>
        <p:txBody>
          <a:bodyPr/>
          <a:lstStyle/>
          <a:p>
            <a:r>
              <a:rPr lang="en-US">
                <a:latin typeface="Helvetica"/>
                <a:cs typeface="Helvetica"/>
              </a:rPr>
              <a:t>Triad of Symptoms in Schizophrenia</a:t>
            </a:r>
            <a:endParaRPr lang="en-US">
              <a:latin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EE374-A52E-359A-1A4D-03CCADC8C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FD48C9-FE6E-8C21-FDED-5B8566747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DA72-355F-3039-13AE-A9227CBF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Between Negative and Cognitive Symptoms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ABAFF-BC6C-6221-807D-7E1F90E14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EC9B1-F175-4B35-5783-2093586D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effectLst/>
                <a:latin typeface="Verdana"/>
                <a:ea typeface="Verdana"/>
                <a:cs typeface="Verdana" panose="020B0604030504040204" pitchFamily="34" charset="0"/>
              </a:rPr>
              <a:t>Interaction between negative and cognitive symptoms affects everyday activities</a:t>
            </a:r>
          </a:p>
          <a:p>
            <a:r>
              <a:rPr lang="en-US">
                <a:latin typeface="Verdana"/>
                <a:ea typeface="Verdana"/>
                <a:cs typeface="Verdana" panose="020B0604030504040204" pitchFamily="34" charset="0"/>
              </a:rPr>
              <a:t>N</a:t>
            </a:r>
            <a:r>
              <a:rPr lang="en-US">
                <a:effectLst/>
                <a:latin typeface="Verdana"/>
                <a:ea typeface="Verdana"/>
                <a:cs typeface="Verdana" panose="020B0604030504040204" pitchFamily="34" charset="0"/>
              </a:rPr>
              <a:t>egative and cognitive symptoms </a:t>
            </a: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are different</a:t>
            </a:r>
          </a:p>
          <a:p>
            <a:r>
              <a:rPr lang="en-US">
                <a:latin typeface="Verdana"/>
                <a:ea typeface="Verdana"/>
                <a:cs typeface="Verdana" panose="020B0604030504040204" pitchFamily="34" charset="0"/>
              </a:rPr>
              <a:t>N</a:t>
            </a:r>
            <a:r>
              <a:rPr lang="en-US">
                <a:effectLst/>
                <a:latin typeface="Verdana"/>
                <a:ea typeface="Verdana"/>
                <a:cs typeface="Verdana" panose="020B0604030504040204" pitchFamily="34" charset="0"/>
              </a:rPr>
              <a:t>egative symptoms predict social outcomes more than vocational functioning or everyday activities</a:t>
            </a:r>
          </a:p>
          <a:p>
            <a:r>
              <a:rPr lang="en-US">
                <a:latin typeface="Verdana"/>
                <a:ea typeface="Verdana"/>
                <a:cs typeface="Verdana" panose="020B0604030504040204" pitchFamily="34" charset="0"/>
              </a:rPr>
              <a:t>C</a:t>
            </a:r>
            <a:r>
              <a:rPr lang="en-US">
                <a:effectLst/>
                <a:latin typeface="Verdana"/>
                <a:ea typeface="Verdana"/>
                <a:cs typeface="Verdana" panose="020B0604030504040204" pitchFamily="34" charset="0"/>
              </a:rPr>
              <a:t>ognition predicts vocational functioning and everyday activities but not social outcomes</a:t>
            </a:r>
          </a:p>
          <a:p>
            <a:pPr marL="0" indent="0">
              <a:buNone/>
            </a:pP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You need to ask: What are you actually trying to treat?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D6487-6722-962A-9C26-F2827ECCD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7DC8-E68C-9037-6544-373CADA4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Subdomains of Negative Symptoms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CA215-D1E3-0309-185C-4626B3AA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C2D84-9A24-251B-652F-EB886B587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Reduced emotional experience</a:t>
            </a:r>
          </a:p>
          <a:p>
            <a:pPr lvl="1"/>
            <a:r>
              <a:rPr lang="en-US">
                <a:latin typeface="Helvetica"/>
                <a:cs typeface="Helvetica"/>
              </a:rPr>
              <a:t>Interferes with interest in doing the things they can do</a:t>
            </a:r>
          </a:p>
          <a:p>
            <a:r>
              <a:rPr lang="en-US">
                <a:latin typeface="Helvetica"/>
                <a:cs typeface="Helvetica"/>
              </a:rPr>
              <a:t>Reduced emotional expression</a:t>
            </a:r>
          </a:p>
          <a:p>
            <a:pPr lvl="1"/>
            <a:r>
              <a:rPr lang="en-US">
                <a:latin typeface="Helvetica"/>
                <a:cs typeface="Helvetica"/>
              </a:rPr>
              <a:t>Blunted affect, monotone voices</a:t>
            </a:r>
          </a:p>
          <a:p>
            <a:pPr marL="0" indent="0">
              <a:buNone/>
            </a:pP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Reduced emotional experience, avolition, and amotivation are more strongly related to poor outcomes than reduced emotional expressions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6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106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Black</vt:lpstr>
      <vt:lpstr>Avenir Heavy</vt:lpstr>
      <vt:lpstr>Calibri</vt:lpstr>
      <vt:lpstr>Helvetica</vt:lpstr>
      <vt:lpstr>Verdana</vt:lpstr>
      <vt:lpstr>Office Theme</vt:lpstr>
      <vt:lpstr>Triad of Symptoms in Schizophrenia</vt:lpstr>
      <vt:lpstr>Interaction Between Negative and Cognitive Symptoms</vt:lpstr>
      <vt:lpstr>Subdomains of Negative Symptoms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2024-04-30T15:56:04Z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