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18" r:id="rId5"/>
    <p:sldId id="26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Miranda Rafferty" userId="5da9b471-329d-4caa-811b-8b7f79d54e2d" providerId="ADAL" clId="{8FCD2CA4-3B23-4C0C-A192-850D765D8558}"/>
    <pc:docChg chg="custSel delSld modSld">
      <pc:chgData name="Miranda Rafferty" userId="5da9b471-329d-4caa-811b-8b7f79d54e2d" providerId="ADAL" clId="{8FCD2CA4-3B23-4C0C-A192-850D765D8558}" dt="2024-04-30T15:54:51.978" v="26" actId="47"/>
      <pc:docMkLst>
        <pc:docMk/>
      </pc:docMkLst>
      <pc:sldChg chg="del">
        <pc:chgData name="Miranda Rafferty" userId="5da9b471-329d-4caa-811b-8b7f79d54e2d" providerId="ADAL" clId="{8FCD2CA4-3B23-4C0C-A192-850D765D8558}" dt="2024-04-30T15:54:09.070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8FCD2CA4-3B23-4C0C-A192-850D765D8558}" dt="2024-04-30T15:54:09.473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8FCD2CA4-3B23-4C0C-A192-850D765D8558}" dt="2024-04-30T15:54:09.855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8FCD2CA4-3B23-4C0C-A192-850D765D8558}" dt="2024-04-30T15:54:10.360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8FCD2CA4-3B23-4C0C-A192-850D765D8558}" dt="2024-04-30T15:54:10.819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8FCD2CA4-3B23-4C0C-A192-850D765D8558}" dt="2024-04-30T15:54:11.911" v="5" actId="47"/>
        <pc:sldMkLst>
          <pc:docMk/>
          <pc:sldMk cId="856337383" sldId="2617"/>
        </pc:sldMkLst>
      </pc:sldChg>
      <pc:sldChg chg="delSp mod delCm">
        <pc:chgData name="Miranda Rafferty" userId="5da9b471-329d-4caa-811b-8b7f79d54e2d" providerId="ADAL" clId="{8FCD2CA4-3B23-4C0C-A192-850D765D8558}" dt="2024-04-30T15:54:20.636" v="7" actId="478"/>
        <pc:sldMkLst>
          <pc:docMk/>
          <pc:sldMk cId="1721985366" sldId="2618"/>
        </pc:sldMkLst>
        <pc:spChg chg="del">
          <ac:chgData name="Miranda Rafferty" userId="5da9b471-329d-4caa-811b-8b7f79d54e2d" providerId="ADAL" clId="{8FCD2CA4-3B23-4C0C-A192-850D765D8558}" dt="2024-04-30T15:54:20.636" v="7" actId="478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delSp mod">
        <pc:chgData name="Miranda Rafferty" userId="5da9b471-329d-4caa-811b-8b7f79d54e2d" providerId="ADAL" clId="{8FCD2CA4-3B23-4C0C-A192-850D765D8558}" dt="2024-04-30T15:54:45.396" v="8" actId="478"/>
        <pc:sldMkLst>
          <pc:docMk/>
          <pc:sldMk cId="2894026147" sldId="2619"/>
        </pc:sldMkLst>
        <pc:spChg chg="del">
          <ac:chgData name="Miranda Rafferty" userId="5da9b471-329d-4caa-811b-8b7f79d54e2d" providerId="ADAL" clId="{8FCD2CA4-3B23-4C0C-A192-850D765D8558}" dt="2024-04-30T15:54:45.396" v="8" actId="478"/>
          <ac:spMkLst>
            <pc:docMk/>
            <pc:sldMk cId="2894026147" sldId="2619"/>
            <ac:spMk id="7" creationId="{A2025655-8357-FB99-7AB2-B917B8E8B90F}"/>
          </ac:spMkLst>
        </pc:spChg>
      </pc:sldChg>
      <pc:sldChg chg="del">
        <pc:chgData name="Miranda Rafferty" userId="5da9b471-329d-4caa-811b-8b7f79d54e2d" providerId="ADAL" clId="{8FCD2CA4-3B23-4C0C-A192-850D765D8558}" dt="2024-04-30T15:54:47.838" v="10" actId="47"/>
        <pc:sldMkLst>
          <pc:docMk/>
          <pc:sldMk cId="3719015296" sldId="2623"/>
        </pc:sldMkLst>
      </pc:sldChg>
      <pc:sldChg chg="del delCm">
        <pc:chgData name="Miranda Rafferty" userId="5da9b471-329d-4caa-811b-8b7f79d54e2d" providerId="ADAL" clId="{8FCD2CA4-3B23-4C0C-A192-850D765D8558}" dt="2024-04-30T15:54:48.118" v="11" actId="47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del delCm">
        <pc:chgData name="Miranda Rafferty" userId="5da9b471-329d-4caa-811b-8b7f79d54e2d" providerId="ADAL" clId="{8FCD2CA4-3B23-4C0C-A192-850D765D8558}" dt="2024-04-30T15:54:48.289" v="12" actId="47"/>
        <pc:sldMkLst>
          <pc:docMk/>
          <pc:sldMk cId="826989032" sldId="26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del">
        <pc:chgData name="Miranda Rafferty" userId="5da9b471-329d-4caa-811b-8b7f79d54e2d" providerId="ADAL" clId="{8FCD2CA4-3B23-4C0C-A192-850D765D8558}" dt="2024-04-30T15:54:48.523" v="13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8FCD2CA4-3B23-4C0C-A192-850D765D8558}" dt="2024-04-30T15:54:48.743" v="14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8FCD2CA4-3B23-4C0C-A192-850D765D8558}" dt="2024-04-30T15:54:48.957" v="15" actId="47"/>
        <pc:sldMkLst>
          <pc:docMk/>
          <pc:sldMk cId="1519228163" sldId="2628"/>
        </pc:sldMkLst>
      </pc:sldChg>
      <pc:sldChg chg="del delCm">
        <pc:chgData name="Miranda Rafferty" userId="5da9b471-329d-4caa-811b-8b7f79d54e2d" providerId="ADAL" clId="{8FCD2CA4-3B23-4C0C-A192-850D765D8558}" dt="2024-04-30T15:54:49.166" v="16" actId="47"/>
        <pc:sldMkLst>
          <pc:docMk/>
          <pc:sldMk cId="3476167518" sldId="26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del">
        <pc:chgData name="Miranda Rafferty" userId="5da9b471-329d-4caa-811b-8b7f79d54e2d" providerId="ADAL" clId="{8FCD2CA4-3B23-4C0C-A192-850D765D8558}" dt="2024-04-30T15:54:49.443" v="17" actId="47"/>
        <pc:sldMkLst>
          <pc:docMk/>
          <pc:sldMk cId="3040658466" sldId="2630"/>
        </pc:sldMkLst>
      </pc:sldChg>
      <pc:sldChg chg="del delCm">
        <pc:chgData name="Miranda Rafferty" userId="5da9b471-329d-4caa-811b-8b7f79d54e2d" providerId="ADAL" clId="{8FCD2CA4-3B23-4C0C-A192-850D765D8558}" dt="2024-04-30T15:54:49.622" v="18" actId="47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8FCD2CA4-3B23-4C0C-A192-850D765D8558}" dt="2024-04-30T15:54:50.046" v="19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8FCD2CA4-3B23-4C0C-A192-850D765D8558}" dt="2024-04-30T15:54:50.287" v="20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8FCD2CA4-3B23-4C0C-A192-850D765D8558}" dt="2024-04-30T15:54:50.506" v="21" actId="47"/>
        <pc:sldMkLst>
          <pc:docMk/>
          <pc:sldMk cId="1966441058" sldId="2634"/>
        </pc:sldMkLst>
      </pc:sldChg>
      <pc:sldChg chg="del delCm">
        <pc:chgData name="Miranda Rafferty" userId="5da9b471-329d-4caa-811b-8b7f79d54e2d" providerId="ADAL" clId="{8FCD2CA4-3B23-4C0C-A192-850D765D8558}" dt="2024-04-30T15:54:50.750" v="22" actId="47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8FCD2CA4-3B23-4C0C-A192-850D765D8558}" dt="2024-04-30T15:54:50.980" v="23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8FCD2CA4-3B23-4C0C-A192-850D765D8558}" dt="2024-04-30T15:54:51.226" v="24" actId="47"/>
        <pc:sldMkLst>
          <pc:docMk/>
          <pc:sldMk cId="2927873994" sldId="2637"/>
        </pc:sldMkLst>
      </pc:sldChg>
      <pc:sldChg chg="del delCm">
        <pc:chgData name="Miranda Rafferty" userId="5da9b471-329d-4caa-811b-8b7f79d54e2d" providerId="ADAL" clId="{8FCD2CA4-3B23-4C0C-A192-850D765D8558}" dt="2024-04-30T15:54:51.700" v="25" actId="47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">
        <pc:chgData name="Miranda Rafferty" userId="5da9b471-329d-4caa-811b-8b7f79d54e2d" providerId="ADAL" clId="{8FCD2CA4-3B23-4C0C-A192-850D765D8558}" dt="2024-04-30T15:54:51.978" v="26" actId="47"/>
        <pc:sldMkLst>
          <pc:docMk/>
          <pc:sldMk cId="1638862561" sldId="2639"/>
        </pc:sldMkLst>
      </pc:sldChg>
      <pc:sldChg chg="del delCm">
        <pc:chgData name="Miranda Rafferty" userId="5da9b471-329d-4caa-811b-8b7f79d54e2d" providerId="ADAL" clId="{8FCD2CA4-3B23-4C0C-A192-850D765D8558}" dt="2024-04-30T15:54:47.618" v="9" actId="4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8FCD2CA4-3B23-4C0C-A192-850D765D8558}" dt="2024-04-30T15:54:19.457" v="6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F8A9A-9563-39D1-015F-1BB9204DE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D9E4-9E7E-F9AA-7D00-5C279A5D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Impact of CIAS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9AD36-65FE-6043-4B6B-A74C15F7A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1D8E6C-4459-C046-3334-D9529F062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19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Impairs ability to perform critical functional skills</a:t>
            </a:r>
          </a:p>
          <a:p>
            <a:r>
              <a:rPr lang="en-US">
                <a:latin typeface="Helvetica"/>
                <a:cs typeface="Helvetica"/>
              </a:rPr>
              <a:t>Impairs </a:t>
            </a: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ability</a:t>
            </a:r>
            <a:r>
              <a:rPr lang="en-US">
                <a:latin typeface="Helvetica"/>
                <a:cs typeface="Helvetica"/>
              </a:rPr>
              <a:t> to perform activities associated with independent living</a:t>
            </a:r>
          </a:p>
          <a:p>
            <a:pPr lvl="1"/>
            <a:r>
              <a:rPr lang="en-US" sz="2800" err="1">
                <a:latin typeface="Helvetica"/>
                <a:cs typeface="Helvetica"/>
              </a:rPr>
              <a:t>Eg</a:t>
            </a:r>
            <a:r>
              <a:rPr lang="en-US" sz="2800">
                <a:latin typeface="Helvetica"/>
                <a:cs typeface="Helvetica"/>
              </a:rPr>
              <a:t>, shopping, travel, work activities</a:t>
            </a:r>
          </a:p>
          <a:p>
            <a:r>
              <a:rPr lang="en-US">
                <a:latin typeface="Helvetica"/>
                <a:cs typeface="Helvetica"/>
              </a:rPr>
              <a:t>Impairs </a:t>
            </a: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motivation</a:t>
            </a:r>
            <a:r>
              <a:rPr lang="en-US">
                <a:latin typeface="Helvetica"/>
                <a:cs typeface="Helvetica"/>
              </a:rPr>
              <a:t> to perform skills</a:t>
            </a:r>
          </a:p>
          <a:p>
            <a:pPr lvl="1"/>
            <a:r>
              <a:rPr lang="en-US">
                <a:latin typeface="Helvetica"/>
                <a:cs typeface="Helvetica"/>
              </a:rPr>
              <a:t>Very difficult to run lives and be organized</a:t>
            </a:r>
          </a:p>
        </p:txBody>
      </p:sp>
    </p:spTree>
    <p:extLst>
      <p:ext uri="{BB962C8B-B14F-4D97-AF65-F5344CB8AC3E}">
        <p14:creationId xmlns:p14="http://schemas.microsoft.com/office/powerpoint/2010/main" val="172198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33E16-694B-86B7-5DB6-B803E600B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72C4-08F9-BA44-4C4B-85D21188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Impact of CIAS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2F93D-8B7F-EF33-60FD-B76FDECEC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56D85-3915-B044-A92F-A116008D5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Direct costs:</a:t>
            </a:r>
          </a:p>
          <a:p>
            <a:pPr lvl="1"/>
            <a:r>
              <a:rPr lang="en-US">
                <a:latin typeface="Helvetica"/>
                <a:cs typeface="Helvetica"/>
              </a:rPr>
              <a:t>Hospitalizations</a:t>
            </a:r>
          </a:p>
          <a:p>
            <a:pPr lvl="1"/>
            <a:r>
              <a:rPr lang="en-US">
                <a:latin typeface="Helvetica"/>
                <a:cs typeface="Helvetica"/>
              </a:rPr>
              <a:t>Doctors’ visits</a:t>
            </a:r>
          </a:p>
          <a:p>
            <a:pPr lvl="1"/>
            <a:r>
              <a:rPr lang="en-US">
                <a:latin typeface="Helvetica"/>
                <a:cs typeface="Helvetica"/>
              </a:rPr>
              <a:t>Medications</a:t>
            </a:r>
          </a:p>
          <a:p>
            <a:r>
              <a:rPr lang="en-US">
                <a:latin typeface="Helvetica"/>
                <a:cs typeface="Helvetica"/>
              </a:rPr>
              <a:t>Indirect costs: </a:t>
            </a:r>
            <a:endParaRPr lang="en-US">
              <a:cs typeface="Helvetica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Lost wages (reduced quality of life, decreased life expectancy)</a:t>
            </a:r>
          </a:p>
          <a:p>
            <a:pPr lvl="1"/>
            <a:r>
              <a:rPr lang="en-US">
                <a:latin typeface="Helvetica"/>
                <a:cs typeface="Helvetica"/>
              </a:rPr>
              <a:t>Caregiver</a:t>
            </a:r>
            <a:endParaRPr lang="en-US" b="1">
              <a:solidFill>
                <a:schemeClr val="accent2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Indirect costs are higher than direct costs and don’t get enough attention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2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81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Personal Impact of CIAS</vt:lpstr>
      <vt:lpstr>Economic Impact of 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2024-04-30T15:54:54Z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