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292" r:id="rId5"/>
    <p:sldId id="308" r:id="rId6"/>
    <p:sldId id="309" r:id="rId7"/>
    <p:sldId id="261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5255833-67BE-CE7E-6E89-7869ECC51E82}" name="Carrie Stanton" initials="CS" userId="S::cstanton@ushealthconnect.com::fb076fe4-310e-4936-b27b-20ca150e18dc" providerId="AD"/>
  <p188:author id="{D152F57E-B2C8-EFF5-D23B-2510005833EF}" name="Miranda Rafferty" initials="MR" userId="S::mrafferty@ushealthconnect.com::5da9b471-329d-4caa-811b-8b7f79d54e2d" providerId="AD"/>
  <p188:author id="{21A045B2-B25C-090B-8D96-FFEA0B63EC4A}" name="Rosanne Strauss, PharmD, MBA" initials="RS" userId="S::rstrauss@ushealthconnect.com::7445b585-aa6b-490d-9b35-2d50e96a35aa" providerId="AD"/>
  <p188:author id="{ED06ABED-A05C-63D9-D63F-AC90D2E8514B}" name="Harley Kidner" initials="" userId="S::HKidner@ushealthconnect.com::5b13863f-857f-45ba-b29d-d3555fa5f842" providerId="AD"/>
  <p188:author id="{2BCAD4F5-E969-6771-D543-761CBAD5BD7E}" name="Cindy Davidson" initials="CD" userId="S::cdavidson@ushealthconnect.com::03062326-39c5-45f7-aba2-5036e27cfdb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9897"/>
    <a:srgbClr val="4EC8B6"/>
    <a:srgbClr val="FF5050"/>
    <a:srgbClr val="0066CC"/>
    <a:srgbClr val="FF5757"/>
    <a:srgbClr val="545454"/>
    <a:srgbClr val="FF9A00"/>
    <a:srgbClr val="272E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7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ley Kidner" userId="S::hkidner@ushealthconnect.com::5b13863f-857f-45ba-b29d-d3555fa5f842" providerId="AD" clId="Web-{455D5EEF-2930-F40C-C68B-E499FADCE68A}"/>
    <pc:docChg chg="modSld">
      <pc:chgData name="Harley Kidner" userId="S::hkidner@ushealthconnect.com::5b13863f-857f-45ba-b29d-d3555fa5f842" providerId="AD" clId="Web-{455D5EEF-2930-F40C-C68B-E499FADCE68A}" dt="2024-04-08T17:06:23.410" v="36" actId="20577"/>
      <pc:docMkLst>
        <pc:docMk/>
      </pc:docMkLst>
      <pc:sldChg chg="modSp">
        <pc:chgData name="Harley Kidner" userId="S::hkidner@ushealthconnect.com::5b13863f-857f-45ba-b29d-d3555fa5f842" providerId="AD" clId="Web-{455D5EEF-2930-F40C-C68B-E499FADCE68A}" dt="2024-04-08T17:04:24.245" v="4" actId="1076"/>
        <pc:sldMkLst>
          <pc:docMk/>
          <pc:sldMk cId="4118471973" sldId="308"/>
        </pc:sldMkLst>
        <pc:picChg chg="mod">
          <ac:chgData name="Harley Kidner" userId="S::hkidner@ushealthconnect.com::5b13863f-857f-45ba-b29d-d3555fa5f842" providerId="AD" clId="Web-{455D5EEF-2930-F40C-C68B-E499FADCE68A}" dt="2024-04-08T17:04:24.245" v="4" actId="1076"/>
          <ac:picMkLst>
            <pc:docMk/>
            <pc:sldMk cId="4118471973" sldId="308"/>
            <ac:picMk id="6" creationId="{339F5F14-000C-0534-AA31-36321ECAE997}"/>
          </ac:picMkLst>
        </pc:picChg>
      </pc:sldChg>
      <pc:sldChg chg="modSp">
        <pc:chgData name="Harley Kidner" userId="S::hkidner@ushealthconnect.com::5b13863f-857f-45ba-b29d-d3555fa5f842" providerId="AD" clId="Web-{455D5EEF-2930-F40C-C68B-E499FADCE68A}" dt="2024-04-08T17:04:35.356" v="7" actId="1076"/>
        <pc:sldMkLst>
          <pc:docMk/>
          <pc:sldMk cId="2525459172" sldId="2616"/>
        </pc:sldMkLst>
        <pc:picChg chg="mod">
          <ac:chgData name="Harley Kidner" userId="S::hkidner@ushealthconnect.com::5b13863f-857f-45ba-b29d-d3555fa5f842" providerId="AD" clId="Web-{455D5EEF-2930-F40C-C68B-E499FADCE68A}" dt="2024-04-08T17:04:35.356" v="7" actId="1076"/>
          <ac:picMkLst>
            <pc:docMk/>
            <pc:sldMk cId="2525459172" sldId="2616"/>
            <ac:picMk id="3" creationId="{8F2537B1-EB82-85CE-B9A7-6908A4F0DFE5}"/>
          </ac:picMkLst>
        </pc:picChg>
      </pc:sldChg>
      <pc:sldChg chg="modSp">
        <pc:chgData name="Harley Kidner" userId="S::hkidner@ushealthconnect.com::5b13863f-857f-45ba-b29d-d3555fa5f842" providerId="AD" clId="Web-{455D5EEF-2930-F40C-C68B-E499FADCE68A}" dt="2024-04-08T17:05:07.358" v="11" actId="20577"/>
        <pc:sldMkLst>
          <pc:docMk/>
          <pc:sldMk cId="1721985366" sldId="2618"/>
        </pc:sldMkLst>
        <pc:spChg chg="mod">
          <ac:chgData name="Harley Kidner" userId="S::hkidner@ushealthconnect.com::5b13863f-857f-45ba-b29d-d3555fa5f842" providerId="AD" clId="Web-{455D5EEF-2930-F40C-C68B-E499FADCE68A}" dt="2024-04-08T17:05:07.358" v="11" actId="20577"/>
          <ac:spMkLst>
            <pc:docMk/>
            <pc:sldMk cId="1721985366" sldId="2618"/>
            <ac:spMk id="6" creationId="{791D8E6C-4459-C046-3334-D9529F062C95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18.233" v="13" actId="20577"/>
        <pc:sldMkLst>
          <pc:docMk/>
          <pc:sldMk cId="2894026147" sldId="2619"/>
        </pc:sldMkLst>
        <pc:spChg chg="mod">
          <ac:chgData name="Harley Kidner" userId="S::hkidner@ushealthconnect.com::5b13863f-857f-45ba-b29d-d3555fa5f842" providerId="AD" clId="Web-{455D5EEF-2930-F40C-C68B-E499FADCE68A}" dt="2024-04-08T17:05:18.233" v="13" actId="20577"/>
          <ac:spMkLst>
            <pc:docMk/>
            <pc:sldMk cId="2894026147" sldId="2619"/>
            <ac:spMk id="6" creationId="{8E056D85-3915-B044-A92F-A116008D55BC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27.234" v="16" actId="20577"/>
        <pc:sldMkLst>
          <pc:docMk/>
          <pc:sldMk cId="3719015296" sldId="2623"/>
        </pc:sldMkLst>
        <pc:spChg chg="mod">
          <ac:chgData name="Harley Kidner" userId="S::hkidner@ushealthconnect.com::5b13863f-857f-45ba-b29d-d3555fa5f842" providerId="AD" clId="Web-{455D5EEF-2930-F40C-C68B-E499FADCE68A}" dt="2024-04-08T17:05:27.234" v="16" actId="20577"/>
          <ac:spMkLst>
            <pc:docMk/>
            <pc:sldMk cId="3719015296" sldId="2623"/>
            <ac:spMk id="6" creationId="{ADBEC9B1-F175-4B35-5783-2093586DB46E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32.391" v="18" actId="20577"/>
        <pc:sldMkLst>
          <pc:docMk/>
          <pc:sldMk cId="2117866361" sldId="2624"/>
        </pc:sldMkLst>
        <pc:spChg chg="mod">
          <ac:chgData name="Harley Kidner" userId="S::hkidner@ushealthconnect.com::5b13863f-857f-45ba-b29d-d3555fa5f842" providerId="AD" clId="Web-{455D5EEF-2930-F40C-C68B-E499FADCE68A}" dt="2024-04-08T17:05:32.391" v="18" actId="20577"/>
          <ac:spMkLst>
            <pc:docMk/>
            <pc:sldMk cId="2117866361" sldId="2624"/>
            <ac:spMk id="6" creationId="{4D4C2D84-9A24-251B-652F-EB886B5873BF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42.126" v="21" actId="20577"/>
        <pc:sldMkLst>
          <pc:docMk/>
          <pc:sldMk cId="2261050760" sldId="2626"/>
        </pc:sldMkLst>
        <pc:spChg chg="mod">
          <ac:chgData name="Harley Kidner" userId="S::hkidner@ushealthconnect.com::5b13863f-857f-45ba-b29d-d3555fa5f842" providerId="AD" clId="Web-{455D5EEF-2930-F40C-C68B-E499FADCE68A}" dt="2024-04-08T17:05:42.126" v="21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51.220" v="25" actId="20577"/>
        <pc:sldMkLst>
          <pc:docMk/>
          <pc:sldMk cId="1519228163" sldId="2628"/>
        </pc:sldMkLst>
        <pc:spChg chg="mod">
          <ac:chgData name="Harley Kidner" userId="S::hkidner@ushealthconnect.com::5b13863f-857f-45ba-b29d-d3555fa5f842" providerId="AD" clId="Web-{455D5EEF-2930-F40C-C68B-E499FADCE68A}" dt="2024-04-08T17:05:51.220" v="25" actId="20577"/>
          <ac:spMkLst>
            <pc:docMk/>
            <pc:sldMk cId="1519228163" sldId="2628"/>
            <ac:spMk id="6" creationId="{B8E249F2-A355-6EE1-8752-F4CCE3242CD6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01.377" v="27" actId="20577"/>
        <pc:sldMkLst>
          <pc:docMk/>
          <pc:sldMk cId="2415413140" sldId="2632"/>
        </pc:sldMkLst>
        <pc:spChg chg="mod">
          <ac:chgData name="Harley Kidner" userId="S::hkidner@ushealthconnect.com::5b13863f-857f-45ba-b29d-d3555fa5f842" providerId="AD" clId="Web-{455D5EEF-2930-F40C-C68B-E499FADCE68A}" dt="2024-04-08T17:06:01.377" v="27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05.752" v="29" actId="20577"/>
        <pc:sldMkLst>
          <pc:docMk/>
          <pc:sldMk cId="3954372429" sldId="2633"/>
        </pc:sldMkLst>
        <pc:spChg chg="mod">
          <ac:chgData name="Harley Kidner" userId="S::hkidner@ushealthconnect.com::5b13863f-857f-45ba-b29d-d3555fa5f842" providerId="AD" clId="Web-{455D5EEF-2930-F40C-C68B-E499FADCE68A}" dt="2024-04-08T17:06:05.752" v="29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12.440" v="32" actId="20577"/>
        <pc:sldMkLst>
          <pc:docMk/>
          <pc:sldMk cId="1966441058" sldId="2634"/>
        </pc:sldMkLst>
        <pc:spChg chg="mod">
          <ac:chgData name="Harley Kidner" userId="S::hkidner@ushealthconnect.com::5b13863f-857f-45ba-b29d-d3555fa5f842" providerId="AD" clId="Web-{455D5EEF-2930-F40C-C68B-E499FADCE68A}" dt="2024-04-08T17:06:12.440" v="32" actId="20577"/>
          <ac:spMkLst>
            <pc:docMk/>
            <pc:sldMk cId="1966441058" sldId="2634"/>
            <ac:spMk id="6" creationId="{82CA06BE-E141-D7B6-F28B-DAAB56841654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18.316" v="34" actId="20577"/>
        <pc:sldMkLst>
          <pc:docMk/>
          <pc:sldMk cId="3038844242" sldId="2636"/>
        </pc:sldMkLst>
        <pc:spChg chg="mod">
          <ac:chgData name="Harley Kidner" userId="S::hkidner@ushealthconnect.com::5b13863f-857f-45ba-b29d-d3555fa5f842" providerId="AD" clId="Web-{455D5EEF-2930-F40C-C68B-E499FADCE68A}" dt="2024-04-08T17:06:18.316" v="34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23.410" v="36" actId="20577"/>
        <pc:sldMkLst>
          <pc:docMk/>
          <pc:sldMk cId="2927873994" sldId="2637"/>
        </pc:sldMkLst>
        <pc:spChg chg="mod">
          <ac:chgData name="Harley Kidner" userId="S::hkidner@ushealthconnect.com::5b13863f-857f-45ba-b29d-d3555fa5f842" providerId="AD" clId="Web-{455D5EEF-2930-F40C-C68B-E499FADCE68A}" dt="2024-04-08T17:06:23.410" v="36" actId="20577"/>
          <ac:spMkLst>
            <pc:docMk/>
            <pc:sldMk cId="2927873994" sldId="2637"/>
            <ac:spMk id="6" creationId="{D6C48900-DBA4-596C-6539-66F743BB14EE}"/>
          </ac:spMkLst>
        </pc:spChg>
      </pc:sldChg>
      <pc:sldChg chg="delSp">
        <pc:chgData name="Harley Kidner" userId="S::hkidner@ushealthconnect.com::5b13863f-857f-45ba-b29d-d3555fa5f842" providerId="AD" clId="Web-{455D5EEF-2930-F40C-C68B-E499FADCE68A}" dt="2024-04-08T17:04:40.715" v="8"/>
        <pc:sldMkLst>
          <pc:docMk/>
          <pc:sldMk cId="1768333229" sldId="2640"/>
        </pc:sldMkLst>
        <pc:spChg chg="del">
          <ac:chgData name="Harley Kidner" userId="S::hkidner@ushealthconnect.com::5b13863f-857f-45ba-b29d-d3555fa5f842" providerId="AD" clId="Web-{455D5EEF-2930-F40C-C68B-E499FADCE68A}" dt="2024-04-08T17:04:40.715" v="8"/>
          <ac:spMkLst>
            <pc:docMk/>
            <pc:sldMk cId="1768333229" sldId="2640"/>
            <ac:spMk id="3" creationId="{62194B03-9DE1-7DB6-1486-4F0ECC1B76F0}"/>
          </ac:spMkLst>
        </pc:spChg>
      </pc:sldChg>
    </pc:docChg>
  </pc:docChgLst>
  <pc:docChgLst>
    <pc:chgData name="Harley Kidner" userId="5b13863f-857f-45ba-b29d-d3555fa5f842" providerId="ADAL" clId="{68D7306C-B38C-1249-98DF-334EE4A780E8}"/>
    <pc:docChg chg="undo redo custSel modSld modMainMaster">
      <pc:chgData name="Harley Kidner" userId="5b13863f-857f-45ba-b29d-d3555fa5f842" providerId="ADAL" clId="{68D7306C-B38C-1249-98DF-334EE4A780E8}" dt="2024-04-11T14:18:16.741" v="230" actId="14826"/>
      <pc:docMkLst>
        <pc:docMk/>
      </pc:docMkLst>
      <pc:sldChg chg="modSp mod">
        <pc:chgData name="Harley Kidner" userId="5b13863f-857f-45ba-b29d-d3555fa5f842" providerId="ADAL" clId="{68D7306C-B38C-1249-98DF-334EE4A780E8}" dt="2024-04-11T13:57:46.474" v="187" actId="207"/>
        <pc:sldMkLst>
          <pc:docMk/>
          <pc:sldMk cId="1721985366" sldId="2618"/>
        </pc:sldMkLst>
        <pc:spChg chg="mod">
          <ac:chgData name="Harley Kidner" userId="5b13863f-857f-45ba-b29d-d3555fa5f842" providerId="ADAL" clId="{68D7306C-B38C-1249-98DF-334EE4A780E8}" dt="2024-04-11T13:57:46.474" v="187" actId="207"/>
          <ac:spMkLst>
            <pc:docMk/>
            <pc:sldMk cId="1721985366" sldId="2618"/>
            <ac:spMk id="6" creationId="{791D8E6C-4459-C046-3334-D9529F062C95}"/>
          </ac:spMkLst>
        </pc:spChg>
      </pc:sldChg>
      <pc:sldChg chg="modSp mod">
        <pc:chgData name="Harley Kidner" userId="5b13863f-857f-45ba-b29d-d3555fa5f842" providerId="ADAL" clId="{68D7306C-B38C-1249-98DF-334EE4A780E8}" dt="2024-04-11T13:57:37.246" v="185" actId="207"/>
        <pc:sldMkLst>
          <pc:docMk/>
          <pc:sldMk cId="2894026147" sldId="2619"/>
        </pc:sldMkLst>
        <pc:spChg chg="mod">
          <ac:chgData name="Harley Kidner" userId="5b13863f-857f-45ba-b29d-d3555fa5f842" providerId="ADAL" clId="{68D7306C-B38C-1249-98DF-334EE4A780E8}" dt="2024-04-11T13:57:37.246" v="185" actId="207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Harley Kidner" userId="5b13863f-857f-45ba-b29d-d3555fa5f842" providerId="ADAL" clId="{68D7306C-B38C-1249-98DF-334EE4A780E8}" dt="2024-04-11T13:57:32.716" v="184" actId="207"/>
        <pc:sldMkLst>
          <pc:docMk/>
          <pc:sldMk cId="3719015296" sldId="2623"/>
        </pc:sldMkLst>
        <pc:spChg chg="mod">
          <ac:chgData name="Harley Kidner" userId="5b13863f-857f-45ba-b29d-d3555fa5f842" providerId="ADAL" clId="{68D7306C-B38C-1249-98DF-334EE4A780E8}" dt="2024-04-11T13:57:32.716" v="184" actId="207"/>
          <ac:spMkLst>
            <pc:docMk/>
            <pc:sldMk cId="3719015296" sldId="2623"/>
            <ac:spMk id="6" creationId="{ADBEC9B1-F175-4B35-5783-2093586DB46E}"/>
          </ac:spMkLst>
        </pc:spChg>
      </pc:sldChg>
      <pc:sldChg chg="modSp mod">
        <pc:chgData name="Harley Kidner" userId="5b13863f-857f-45ba-b29d-d3555fa5f842" providerId="ADAL" clId="{68D7306C-B38C-1249-98DF-334EE4A780E8}" dt="2024-04-11T13:57:25.257" v="182" actId="207"/>
        <pc:sldMkLst>
          <pc:docMk/>
          <pc:sldMk cId="2117866361" sldId="2624"/>
        </pc:sldMkLst>
        <pc:spChg chg="mod">
          <ac:chgData name="Harley Kidner" userId="5b13863f-857f-45ba-b29d-d3555fa5f842" providerId="ADAL" clId="{68D7306C-B38C-1249-98DF-334EE4A780E8}" dt="2024-04-11T13:57:25.257" v="182" actId="207"/>
          <ac:spMkLst>
            <pc:docMk/>
            <pc:sldMk cId="2117866361" sldId="2624"/>
            <ac:spMk id="6" creationId="{4D4C2D84-9A24-251B-652F-EB886B5873BF}"/>
          </ac:spMkLst>
        </pc:spChg>
      </pc:sldChg>
      <pc:sldChg chg="addSp delSp modSp mod modClrScheme chgLayout">
        <pc:chgData name="Harley Kidner" userId="5b13863f-857f-45ba-b29d-d3555fa5f842" providerId="ADAL" clId="{68D7306C-B38C-1249-98DF-334EE4A780E8}" dt="2024-04-11T14:12:55.041" v="226" actId="1037"/>
        <pc:sldMkLst>
          <pc:docMk/>
          <pc:sldMk cId="826989032" sldId="2625"/>
        </pc:sldMkLst>
        <pc:spChg chg="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2" creationId="{60779430-BD6F-81ED-4631-A0BE8DF88A50}"/>
          </ac:spMkLst>
        </pc:spChg>
        <pc:spChg chg="add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3" creationId="{1FB560AD-9891-3DB1-061A-C221B120883C}"/>
          </ac:spMkLst>
        </pc:spChg>
        <pc:spChg chg="add del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4" creationId="{C8338413-41BF-AA1B-F6D2-05C599223190}"/>
          </ac:spMkLst>
        </pc:spChg>
        <pc:spChg chg="del mod">
          <ac:chgData name="Harley Kidner" userId="5b13863f-857f-45ba-b29d-d3555fa5f842" providerId="ADAL" clId="{68D7306C-B38C-1249-98DF-334EE4A780E8}" dt="2024-04-08T17:41:34.425" v="44" actId="478"/>
          <ac:spMkLst>
            <pc:docMk/>
            <pc:sldMk cId="826989032" sldId="2625"/>
            <ac:spMk id="4" creationId="{FBB7EC62-AEA0-3DFB-0C5F-437B8A6F2534}"/>
          </ac:spMkLst>
        </pc:spChg>
        <pc:spChg chg="mod ord">
          <ac:chgData name="Harley Kidner" userId="5b13863f-857f-45ba-b29d-d3555fa5f842" providerId="ADAL" clId="{68D7306C-B38C-1249-98DF-334EE4A780E8}" dt="2024-04-11T14:12:22.065" v="219" actId="14100"/>
          <ac:spMkLst>
            <pc:docMk/>
            <pc:sldMk cId="826989032" sldId="2625"/>
            <ac:spMk id="6" creationId="{63EBD03B-59B1-6585-3345-AD4B0AA5B67E}"/>
          </ac:spMkLst>
        </pc:spChg>
        <pc:spChg chg="add del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7" creationId="{CC5DA402-6A1A-E1B5-0227-5BDEF3DFEEF6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7" creationId="{E3631C14-761E-9831-C360-D4641B4F4209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8" creationId="{59C57845-D9DF-131B-8ABA-47D3E9D76A06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9" creationId="{805AE235-93D2-B3D7-E4C8-12FE13C2B400}"/>
          </ac:spMkLst>
        </pc:spChg>
        <pc:spChg chg="add del mod ord">
          <ac:chgData name="Harley Kidner" userId="5b13863f-857f-45ba-b29d-d3555fa5f842" providerId="ADAL" clId="{68D7306C-B38C-1249-98DF-334EE4A780E8}" dt="2024-04-11T14:12:55.041" v="226" actId="1037"/>
          <ac:spMkLst>
            <pc:docMk/>
            <pc:sldMk cId="826989032" sldId="2625"/>
            <ac:spMk id="10" creationId="{49412C27-E0E9-CC20-3F0E-DE4F67DC2ECC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1" creationId="{3072D66F-0CAA-DA00-C111-5DFC4A0EB5B6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2" creationId="{D79C6A07-C0C8-A974-5275-2C47D3BEA4B3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3" creationId="{D35B6B6A-D81E-AB74-79DA-6D7C66EEF881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4" creationId="{F557DB6A-3F8A-0DC3-A1FD-82559A2FEAA9}"/>
          </ac:spMkLst>
        </pc:spChg>
        <pc:picChg chg="mod">
          <ac:chgData name="Harley Kidner" userId="5b13863f-857f-45ba-b29d-d3555fa5f842" providerId="ADAL" clId="{68D7306C-B38C-1249-98DF-334EE4A780E8}" dt="2024-04-11T14:12:10.810" v="218" actId="1037"/>
          <ac:picMkLst>
            <pc:docMk/>
            <pc:sldMk cId="826989032" sldId="2625"/>
            <ac:picMk id="5" creationId="{39038E25-A1DC-DED8-987F-625119B5D3DC}"/>
          </ac:picMkLst>
        </pc:picChg>
      </pc:sldChg>
      <pc:sldChg chg="modSp mod">
        <pc:chgData name="Harley Kidner" userId="5b13863f-857f-45ba-b29d-d3555fa5f842" providerId="ADAL" clId="{68D7306C-B38C-1249-98DF-334EE4A780E8}" dt="2024-04-11T13:57:18.598" v="181" actId="207"/>
        <pc:sldMkLst>
          <pc:docMk/>
          <pc:sldMk cId="2261050760" sldId="2626"/>
        </pc:sldMkLst>
        <pc:spChg chg="mod">
          <ac:chgData name="Harley Kidner" userId="5b13863f-857f-45ba-b29d-d3555fa5f842" providerId="ADAL" clId="{68D7306C-B38C-1249-98DF-334EE4A780E8}" dt="2024-04-11T13:57:18.598" v="181" actId="20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Harley Kidner" userId="5b13863f-857f-45ba-b29d-d3555fa5f842" providerId="ADAL" clId="{68D7306C-B38C-1249-98DF-334EE4A780E8}" dt="2024-04-11T13:57:14.600" v="180" actId="207"/>
        <pc:sldMkLst>
          <pc:docMk/>
          <pc:sldMk cId="1519228163" sldId="2628"/>
        </pc:sldMkLst>
        <pc:spChg chg="mod">
          <ac:chgData name="Harley Kidner" userId="5b13863f-857f-45ba-b29d-d3555fa5f842" providerId="ADAL" clId="{68D7306C-B38C-1249-98DF-334EE4A780E8}" dt="2024-04-11T13:57:14.600" v="180" actId="207"/>
          <ac:spMkLst>
            <pc:docMk/>
            <pc:sldMk cId="1519228163" sldId="2628"/>
            <ac:spMk id="6" creationId="{B8E249F2-A355-6EE1-8752-F4CCE3242CD6}"/>
          </ac:spMkLst>
        </pc:spChg>
      </pc:sldChg>
      <pc:sldChg chg="modSp mod">
        <pc:chgData name="Harley Kidner" userId="5b13863f-857f-45ba-b29d-d3555fa5f842" providerId="ADAL" clId="{68D7306C-B38C-1249-98DF-334EE4A780E8}" dt="2024-04-11T13:57:06.089" v="179" actId="207"/>
        <pc:sldMkLst>
          <pc:docMk/>
          <pc:sldMk cId="2415413140" sldId="2632"/>
        </pc:sldMkLst>
        <pc:spChg chg="mod">
          <ac:chgData name="Harley Kidner" userId="5b13863f-857f-45ba-b29d-d3555fa5f842" providerId="ADAL" clId="{68D7306C-B38C-1249-98DF-334EE4A780E8}" dt="2024-04-11T13:57:06.089" v="179" actId="20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Harley Kidner" userId="5b13863f-857f-45ba-b29d-d3555fa5f842" providerId="ADAL" clId="{68D7306C-B38C-1249-98DF-334EE4A780E8}" dt="2024-04-11T13:57:53.376" v="188" actId="207"/>
        <pc:sldMkLst>
          <pc:docMk/>
          <pc:sldMk cId="3954372429" sldId="2633"/>
        </pc:sldMkLst>
        <pc:spChg chg="mod">
          <ac:chgData name="Harley Kidner" userId="5b13863f-857f-45ba-b29d-d3555fa5f842" providerId="ADAL" clId="{68D7306C-B38C-1249-98DF-334EE4A780E8}" dt="2024-04-11T13:57:53.376" v="188" actId="20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Harley Kidner" userId="5b13863f-857f-45ba-b29d-d3555fa5f842" providerId="ADAL" clId="{68D7306C-B38C-1249-98DF-334EE4A780E8}" dt="2024-04-11T13:57:59.690" v="190" actId="207"/>
        <pc:sldMkLst>
          <pc:docMk/>
          <pc:sldMk cId="1966441058" sldId="2634"/>
        </pc:sldMkLst>
        <pc:spChg chg="mod">
          <ac:chgData name="Harley Kidner" userId="5b13863f-857f-45ba-b29d-d3555fa5f842" providerId="ADAL" clId="{68D7306C-B38C-1249-98DF-334EE4A780E8}" dt="2024-04-08T17:50:29.593" v="133" actId="20577"/>
          <ac:spMkLst>
            <pc:docMk/>
            <pc:sldMk cId="1966441058" sldId="2634"/>
            <ac:spMk id="2" creationId="{982A10E7-A57C-84E5-09DE-E1D9BE31B288}"/>
          </ac:spMkLst>
        </pc:spChg>
        <pc:spChg chg="mod">
          <ac:chgData name="Harley Kidner" userId="5b13863f-857f-45ba-b29d-d3555fa5f842" providerId="ADAL" clId="{68D7306C-B38C-1249-98DF-334EE4A780E8}" dt="2024-04-11T13:57:59.690" v="190" actId="207"/>
          <ac:spMkLst>
            <pc:docMk/>
            <pc:sldMk cId="1966441058" sldId="2634"/>
            <ac:spMk id="6" creationId="{82CA06BE-E141-D7B6-F28B-DAAB56841654}"/>
          </ac:spMkLst>
        </pc:spChg>
      </pc:sldChg>
      <pc:sldChg chg="addSp delSp modSp mod">
        <pc:chgData name="Harley Kidner" userId="5b13863f-857f-45ba-b29d-d3555fa5f842" providerId="ADAL" clId="{68D7306C-B38C-1249-98DF-334EE4A780E8}" dt="2024-04-08T17:50:00.629" v="126" actId="20577"/>
        <pc:sldMkLst>
          <pc:docMk/>
          <pc:sldMk cId="3863182821" sldId="2635"/>
        </pc:sldMkLst>
        <pc:spChg chg="mod">
          <ac:chgData name="Harley Kidner" userId="5b13863f-857f-45ba-b29d-d3555fa5f842" providerId="ADAL" clId="{68D7306C-B38C-1249-98DF-334EE4A780E8}" dt="2024-04-08T17:50:00.629" v="126" actId="20577"/>
          <ac:spMkLst>
            <pc:docMk/>
            <pc:sldMk cId="3863182821" sldId="2635"/>
            <ac:spMk id="2" creationId="{D5A43754-7E8F-72F1-EF00-A807BEF4CDD8}"/>
          </ac:spMkLst>
        </pc:spChg>
        <pc:spChg chg="add del mod">
          <ac:chgData name="Harley Kidner" userId="5b13863f-857f-45ba-b29d-d3555fa5f842" providerId="ADAL" clId="{68D7306C-B38C-1249-98DF-334EE4A780E8}" dt="2024-04-08T17:47:08.444" v="101" actId="478"/>
          <ac:spMkLst>
            <pc:docMk/>
            <pc:sldMk cId="3863182821" sldId="2635"/>
            <ac:spMk id="6" creationId="{A3126EAD-6D94-4DDF-69F7-CBA5488E8B74}"/>
          </ac:spMkLst>
        </pc:spChg>
        <pc:spChg chg="add mod">
          <ac:chgData name="Harley Kidner" userId="5b13863f-857f-45ba-b29d-d3555fa5f842" providerId="ADAL" clId="{68D7306C-B38C-1249-98DF-334EE4A780E8}" dt="2024-04-08T17:48:14.104" v="122" actId="1035"/>
          <ac:spMkLst>
            <pc:docMk/>
            <pc:sldMk cId="3863182821" sldId="2635"/>
            <ac:spMk id="7" creationId="{3C8F68B1-1E00-B7A9-95B7-C26B8F7637C2}"/>
          </ac:spMkLst>
        </pc:spChg>
        <pc:spChg chg="mod">
          <ac:chgData name="Harley Kidner" userId="5b13863f-857f-45ba-b29d-d3555fa5f842" providerId="ADAL" clId="{68D7306C-B38C-1249-98DF-334EE4A780E8}" dt="2024-04-08T17:48:14.104" v="122" actId="1035"/>
          <ac:spMkLst>
            <pc:docMk/>
            <pc:sldMk cId="3863182821" sldId="2635"/>
            <ac:spMk id="12" creationId="{6304EEA8-CB32-D978-2A3A-B30D141BFBFF}"/>
          </ac:spMkLst>
        </pc:spChg>
        <pc:spChg chg="mod">
          <ac:chgData name="Harley Kidner" userId="5b13863f-857f-45ba-b29d-d3555fa5f842" providerId="ADAL" clId="{68D7306C-B38C-1249-98DF-334EE4A780E8}" dt="2024-04-08T17:48:20.415" v="125" actId="1036"/>
          <ac:spMkLst>
            <pc:docMk/>
            <pc:sldMk cId="3863182821" sldId="2635"/>
            <ac:spMk id="14" creationId="{D6B73AB5-6D05-48A5-62C3-8A822BA489CD}"/>
          </ac:spMkLst>
        </pc:spChg>
        <pc:picChg chg="del mod">
          <ac:chgData name="Harley Kidner" userId="5b13863f-857f-45ba-b29d-d3555fa5f842" providerId="ADAL" clId="{68D7306C-B38C-1249-98DF-334EE4A780E8}" dt="2024-04-08T17:47:06.168" v="100" actId="478"/>
          <ac:picMkLst>
            <pc:docMk/>
            <pc:sldMk cId="3863182821" sldId="2635"/>
            <ac:picMk id="5" creationId="{7A583954-5D98-9B62-EC94-A8F347EFA1FE}"/>
          </ac:picMkLst>
        </pc:picChg>
      </pc:sldChg>
      <pc:sldChg chg="modSp mod">
        <pc:chgData name="Harley Kidner" userId="5b13863f-857f-45ba-b29d-d3555fa5f842" providerId="ADAL" clId="{68D7306C-B38C-1249-98DF-334EE4A780E8}" dt="2024-04-11T13:58:07.607" v="191" actId="207"/>
        <pc:sldMkLst>
          <pc:docMk/>
          <pc:sldMk cId="3038844242" sldId="2636"/>
        </pc:sldMkLst>
        <pc:spChg chg="mod">
          <ac:chgData name="Harley Kidner" userId="5b13863f-857f-45ba-b29d-d3555fa5f842" providerId="ADAL" clId="{68D7306C-B38C-1249-98DF-334EE4A780E8}" dt="2024-04-11T13:58:07.607" v="191" actId="207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Harley Kidner" userId="5b13863f-857f-45ba-b29d-d3555fa5f842" providerId="ADAL" clId="{68D7306C-B38C-1249-98DF-334EE4A780E8}" dt="2024-04-11T13:58:13.434" v="193" actId="207"/>
        <pc:sldMkLst>
          <pc:docMk/>
          <pc:sldMk cId="2927873994" sldId="2637"/>
        </pc:sldMkLst>
        <pc:spChg chg="mod">
          <ac:chgData name="Harley Kidner" userId="5b13863f-857f-45ba-b29d-d3555fa5f842" providerId="ADAL" clId="{68D7306C-B38C-1249-98DF-334EE4A780E8}" dt="2024-04-08T17:50:32.021" v="134" actId="20577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Harley Kidner" userId="5b13863f-857f-45ba-b29d-d3555fa5f842" providerId="ADAL" clId="{68D7306C-B38C-1249-98DF-334EE4A780E8}" dt="2024-04-11T13:58:13.434" v="193" actId="207"/>
          <ac:spMkLst>
            <pc:docMk/>
            <pc:sldMk cId="2927873994" sldId="2637"/>
            <ac:spMk id="6" creationId="{D6C48900-DBA4-596C-6539-66F743BB14EE}"/>
          </ac:spMkLst>
        </pc:spChg>
      </pc:sldChg>
      <pc:sldChg chg="addSp delSp modSp mod">
        <pc:chgData name="Harley Kidner" userId="5b13863f-857f-45ba-b29d-d3555fa5f842" providerId="ADAL" clId="{68D7306C-B38C-1249-98DF-334EE4A780E8}" dt="2024-04-11T14:18:16.741" v="230" actId="14826"/>
        <pc:sldMkLst>
          <pc:docMk/>
          <pc:sldMk cId="2417788596" sldId="2638"/>
        </pc:sldMkLst>
        <pc:spChg chg="mod">
          <ac:chgData name="Harley Kidner" userId="5b13863f-857f-45ba-b29d-d3555fa5f842" providerId="ADAL" clId="{68D7306C-B38C-1249-98DF-334EE4A780E8}" dt="2024-04-08T17:50:36.800" v="136" actId="20577"/>
          <ac:spMkLst>
            <pc:docMk/>
            <pc:sldMk cId="2417788596" sldId="2638"/>
            <ac:spMk id="2" creationId="{C3650F79-C93C-2322-90B5-18D2616B962C}"/>
          </ac:spMkLst>
        </pc:spChg>
        <pc:spChg chg="del">
          <ac:chgData name="Harley Kidner" userId="5b13863f-857f-45ba-b29d-d3555fa5f842" providerId="ADAL" clId="{68D7306C-B38C-1249-98DF-334EE4A780E8}" dt="2024-04-08T19:56:38.676" v="145" actId="478"/>
          <ac:spMkLst>
            <pc:docMk/>
            <pc:sldMk cId="2417788596" sldId="2638"/>
            <ac:spMk id="4" creationId="{8F01AAC8-71B9-BC11-5D60-4F37C38F9860}"/>
          </ac:spMkLst>
        </pc:spChg>
        <pc:spChg chg="mod">
          <ac:chgData name="Harley Kidner" userId="5b13863f-857f-45ba-b29d-d3555fa5f842" providerId="ADAL" clId="{68D7306C-B38C-1249-98DF-334EE4A780E8}" dt="2024-04-08T19:53:38.042" v="139" actId="14100"/>
          <ac:spMkLst>
            <pc:docMk/>
            <pc:sldMk cId="2417788596" sldId="2638"/>
            <ac:spMk id="6" creationId="{18EB5D75-382C-18C9-F956-7AD7F69D836A}"/>
          </ac:spMkLst>
        </pc:spChg>
        <pc:picChg chg="del">
          <ac:chgData name="Harley Kidner" userId="5b13863f-857f-45ba-b29d-d3555fa5f842" providerId="ADAL" clId="{68D7306C-B38C-1249-98DF-334EE4A780E8}" dt="2024-04-08T19:53:31.214" v="137" actId="478"/>
          <ac:picMkLst>
            <pc:docMk/>
            <pc:sldMk cId="2417788596" sldId="2638"/>
            <ac:picMk id="5" creationId="{19C18911-1AD0-809B-D99C-FCA3F387AAF8}"/>
          </ac:picMkLst>
        </pc:picChg>
        <pc:picChg chg="add del mod">
          <ac:chgData name="Harley Kidner" userId="5b13863f-857f-45ba-b29d-d3555fa5f842" providerId="ADAL" clId="{68D7306C-B38C-1249-98DF-334EE4A780E8}" dt="2024-04-08T19:55:05.770" v="144" actId="478"/>
          <ac:picMkLst>
            <pc:docMk/>
            <pc:sldMk cId="2417788596" sldId="2638"/>
            <ac:picMk id="7" creationId="{CF91DFCE-F19B-A228-D64A-FC2CFFD60CAF}"/>
          </ac:picMkLst>
        </pc:picChg>
        <pc:picChg chg="add del mod">
          <ac:chgData name="Harley Kidner" userId="5b13863f-857f-45ba-b29d-d3555fa5f842" providerId="ADAL" clId="{68D7306C-B38C-1249-98DF-334EE4A780E8}" dt="2024-04-08T19:57:14.726" v="150" actId="478"/>
          <ac:picMkLst>
            <pc:docMk/>
            <pc:sldMk cId="2417788596" sldId="2638"/>
            <ac:picMk id="9" creationId="{199DCD7E-4436-859F-79A9-46A33A19AF28}"/>
          </ac:picMkLst>
        </pc:picChg>
        <pc:picChg chg="add del mod">
          <ac:chgData name="Harley Kidner" userId="5b13863f-857f-45ba-b29d-d3555fa5f842" providerId="ADAL" clId="{68D7306C-B38C-1249-98DF-334EE4A780E8}" dt="2024-04-11T14:18:16.741" v="230" actId="14826"/>
          <ac:picMkLst>
            <pc:docMk/>
            <pc:sldMk cId="2417788596" sldId="2638"/>
            <ac:picMk id="11" creationId="{41A8E99E-AB50-CDAF-080B-33DBC7346498}"/>
          </ac:picMkLst>
        </pc:picChg>
      </pc:sldChg>
      <pc:sldChg chg="addSp delSp modSp mod">
        <pc:chgData name="Harley Kidner" userId="5b13863f-857f-45ba-b29d-d3555fa5f842" providerId="ADAL" clId="{68D7306C-B38C-1249-98DF-334EE4A780E8}" dt="2024-04-11T14:10:49.756" v="210" actId="478"/>
        <pc:sldMkLst>
          <pc:docMk/>
          <pc:sldMk cId="1768333229" sldId="2640"/>
        </pc:sldMkLst>
        <pc:spChg chg="add del mod">
          <ac:chgData name="Harley Kidner" userId="5b13863f-857f-45ba-b29d-d3555fa5f842" providerId="ADAL" clId="{68D7306C-B38C-1249-98DF-334EE4A780E8}" dt="2024-04-11T13:59:02.967" v="198" actId="478"/>
          <ac:spMkLst>
            <pc:docMk/>
            <pc:sldMk cId="1768333229" sldId="2640"/>
            <ac:spMk id="3" creationId="{027AD032-24DC-563F-0308-594B29C67E2C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3" creationId="{CF3AA526-4865-E562-B376-DD1EC87A3983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5" creationId="{22BB379C-8F56-C63A-BCCE-6B96DD25AF15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6" creationId="{FE0E15DF-14B5-6069-E669-C7B2B06D6D82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7" creationId="{4E8E358F-3798-C1CC-5BF6-B162F1E29C2C}"/>
          </ac:spMkLst>
        </pc:spChg>
        <pc:spChg chg="add del">
          <ac:chgData name="Harley Kidner" userId="5b13863f-857f-45ba-b29d-d3555fa5f842" providerId="ADAL" clId="{68D7306C-B38C-1249-98DF-334EE4A780E8}" dt="2024-04-08T17:38:17.807" v="26" actId="478"/>
          <ac:spMkLst>
            <pc:docMk/>
            <pc:sldMk cId="1768333229" sldId="2640"/>
            <ac:spMk id="8" creationId="{2BEC4D22-5DAB-01A0-5773-BA69B671B1FB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10" creationId="{AA9CDBC6-78AC-DFEB-9B50-C71ABE17591A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1" creationId="{43F525CB-B639-6B7F-CA06-FDACB33A5E29}"/>
          </ac:spMkLst>
        </pc:spChg>
        <pc:spChg chg="add del">
          <ac:chgData name="Harley Kidner" userId="5b13863f-857f-45ba-b29d-d3555fa5f842" providerId="ADAL" clId="{68D7306C-B38C-1249-98DF-334EE4A780E8}" dt="2024-04-08T17:38:16.990" v="25" actId="478"/>
          <ac:spMkLst>
            <pc:docMk/>
            <pc:sldMk cId="1768333229" sldId="2640"/>
            <ac:spMk id="12" creationId="{E0A6AC69-BFE6-00ED-FB1E-48A18147A82F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3" creationId="{ABC3758D-5496-B75F-DB7F-17D93BCF5E56}"/>
          </ac:spMkLst>
        </pc:spChg>
        <pc:spChg chg="mod">
          <ac:chgData name="Harley Kidner" userId="5b13863f-857f-45ba-b29d-d3555fa5f842" providerId="ADAL" clId="{68D7306C-B38C-1249-98DF-334EE4A780E8}" dt="2024-04-08T17:38:07.837" v="18" actId="207"/>
          <ac:spMkLst>
            <pc:docMk/>
            <pc:sldMk cId="1768333229" sldId="2640"/>
            <ac:spMk id="17" creationId="{985A8389-64DB-B86F-3A83-FAA7C212BE4E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9" creationId="{9B49C7C9-1B01-4EC2-C8AE-EDC8E7C070E6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20" creationId="{E5228285-E9DE-FEC5-40FD-8B6854566032}"/>
          </ac:spMkLst>
        </pc:spChg>
        <pc:spChg chg="add del">
          <ac:chgData name="Harley Kidner" userId="5b13863f-857f-45ba-b29d-d3555fa5f842" providerId="ADAL" clId="{68D7306C-B38C-1249-98DF-334EE4A780E8}" dt="2024-04-08T17:38:16.990" v="25" actId="478"/>
          <ac:spMkLst>
            <pc:docMk/>
            <pc:sldMk cId="1768333229" sldId="2640"/>
            <ac:spMk id="22" creationId="{8E5EDF8C-104E-4C8F-0F8E-CA9F8B46D1C4}"/>
          </ac:spMkLst>
        </pc:spChg>
        <pc:spChg chg="mod">
          <ac:chgData name="Harley Kidner" userId="5b13863f-857f-45ba-b29d-d3555fa5f842" providerId="ADAL" clId="{68D7306C-B38C-1249-98DF-334EE4A780E8}" dt="2024-04-08T17:38:07.530" v="17" actId="207"/>
          <ac:spMkLst>
            <pc:docMk/>
            <pc:sldMk cId="1768333229" sldId="2640"/>
            <ac:spMk id="23" creationId="{592BA8BC-67CD-4F5C-5EA9-9E3548DE9409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24" creationId="{EB8B3801-1A97-9D91-9779-5C45DA0813A1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25" creationId="{C908891B-4F87-6B88-1608-E2F1F977D065}"/>
          </ac:spMkLst>
        </pc:spChg>
        <pc:spChg chg="mod">
          <ac:chgData name="Harley Kidner" userId="5b13863f-857f-45ba-b29d-d3555fa5f842" providerId="ADAL" clId="{68D7306C-B38C-1249-98DF-334EE4A780E8}" dt="2024-04-08T17:38:07.314" v="16" actId="207"/>
          <ac:spMkLst>
            <pc:docMk/>
            <pc:sldMk cId="1768333229" sldId="2640"/>
            <ac:spMk id="27" creationId="{10850A39-244A-D5E4-313A-FB8165A52950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28" creationId="{0CFAA8DF-4161-F45F-71AF-85CF12A73D4C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29" creationId="{1792CE09-AF9C-7CCF-17CE-E37621525B98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30" creationId="{99173358-9623-19AE-654E-74C30EF8E1FE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31" creationId="{F5B548DE-A0DC-86C6-093D-5E07D968E817}"/>
          </ac:spMkLst>
        </pc:spChg>
        <pc:spChg chg="mod">
          <ac:chgData name="Harley Kidner" userId="5b13863f-857f-45ba-b29d-d3555fa5f842" providerId="ADAL" clId="{68D7306C-B38C-1249-98DF-334EE4A780E8}" dt="2024-04-08T17:38:47.122" v="33" actId="207"/>
          <ac:spMkLst>
            <pc:docMk/>
            <pc:sldMk cId="1768333229" sldId="2640"/>
            <ac:spMk id="33" creationId="{A3AD314C-94B3-CDE1-3715-62A43D5F3FE1}"/>
          </ac:spMkLst>
        </pc:spChg>
        <pc:spChg chg="mod">
          <ac:chgData name="Harley Kidner" userId="5b13863f-857f-45ba-b29d-d3555fa5f842" providerId="ADAL" clId="{68D7306C-B38C-1249-98DF-334EE4A780E8}" dt="2024-04-08T17:38:18.435" v="27"/>
          <ac:spMkLst>
            <pc:docMk/>
            <pc:sldMk cId="1768333229" sldId="2640"/>
            <ac:spMk id="34" creationId="{32A78578-04B5-4704-1577-DCDE4585E173}"/>
          </ac:spMkLst>
        </pc:spChg>
        <pc:spChg chg="mod">
          <ac:chgData name="Harley Kidner" userId="5b13863f-857f-45ba-b29d-d3555fa5f842" providerId="ADAL" clId="{68D7306C-B38C-1249-98DF-334EE4A780E8}" dt="2024-04-08T17:38:41.478" v="31" actId="207"/>
          <ac:spMkLst>
            <pc:docMk/>
            <pc:sldMk cId="1768333229" sldId="2640"/>
            <ac:spMk id="36" creationId="{E59D7D0C-595B-C0EA-EAA4-24E34F94FA80}"/>
          </ac:spMkLst>
        </pc:spChg>
        <pc:spChg chg="mod">
          <ac:chgData name="Harley Kidner" userId="5b13863f-857f-45ba-b29d-d3555fa5f842" providerId="ADAL" clId="{68D7306C-B38C-1249-98DF-334EE4A780E8}" dt="2024-04-08T17:38:34.968" v="29" actId="207"/>
          <ac:spMkLst>
            <pc:docMk/>
            <pc:sldMk cId="1768333229" sldId="2640"/>
            <ac:spMk id="37" creationId="{63745C4D-4C4E-ADD0-60C5-B880989AADD1}"/>
          </ac:spMkLst>
        </pc:spChg>
        <pc:spChg chg="mod">
          <ac:chgData name="Harley Kidner" userId="5b13863f-857f-45ba-b29d-d3555fa5f842" providerId="ADAL" clId="{68D7306C-B38C-1249-98DF-334EE4A780E8}" dt="2024-04-08T17:38:38.735" v="30" actId="207"/>
          <ac:spMkLst>
            <pc:docMk/>
            <pc:sldMk cId="1768333229" sldId="2640"/>
            <ac:spMk id="39" creationId="{84D2EA4E-A58C-D937-A9B9-91F7193AC014}"/>
          </ac:spMkLst>
        </pc:spChg>
        <pc:spChg chg="mod">
          <ac:chgData name="Harley Kidner" userId="5b13863f-857f-45ba-b29d-d3555fa5f842" providerId="ADAL" clId="{68D7306C-B38C-1249-98DF-334EE4A780E8}" dt="2024-04-08T17:38:34.968" v="29" actId="207"/>
          <ac:spMkLst>
            <pc:docMk/>
            <pc:sldMk cId="1768333229" sldId="2640"/>
            <ac:spMk id="40" creationId="{0C4976E5-F357-C998-E83C-CC8394A12DB3}"/>
          </ac:spMkLst>
        </pc:spChg>
        <pc:spChg chg="del mod topLvl">
          <ac:chgData name="Harley Kidner" userId="5b13863f-857f-45ba-b29d-d3555fa5f842" providerId="ADAL" clId="{68D7306C-B38C-1249-98DF-334EE4A780E8}" dt="2024-04-11T14:09:47.086" v="201" actId="478"/>
          <ac:spMkLst>
            <pc:docMk/>
            <pc:sldMk cId="1768333229" sldId="2640"/>
            <ac:spMk id="42" creationId="{21AFF335-5D7B-21AE-D870-128B91DA5A43}"/>
          </ac:spMkLst>
        </pc:spChg>
        <pc:spChg chg="del mod topLvl">
          <ac:chgData name="Harley Kidner" userId="5b13863f-857f-45ba-b29d-d3555fa5f842" providerId="ADAL" clId="{68D7306C-B38C-1249-98DF-334EE4A780E8}" dt="2024-04-11T14:10:49.756" v="210" actId="478"/>
          <ac:spMkLst>
            <pc:docMk/>
            <pc:sldMk cId="1768333229" sldId="2640"/>
            <ac:spMk id="43" creationId="{80134B52-76B5-3EA6-14F1-9C7DDEC06C5B}"/>
          </ac:spMkLst>
        </pc:s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9" creationId="{C8DAC1E7-7313-79A3-386F-C9133FD1B180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15" creationId="{F24E0B46-70A2-66C0-95EF-5E1D12A8C106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21" creationId="{EB0B65C9-B3A7-B4B9-1B25-189B1498C7E9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26" creationId="{8A59320A-F58B-B84E-1768-DA5EA3BD6132}"/>
          </ac:grpSpMkLst>
        </pc:grpChg>
        <pc:grpChg chg="add del mod">
          <ac:chgData name="Harley Kidner" userId="5b13863f-857f-45ba-b29d-d3555fa5f842" providerId="ADAL" clId="{68D7306C-B38C-1249-98DF-334EE4A780E8}" dt="2024-04-11T14:09:45.248" v="199" actId="478"/>
          <ac:grpSpMkLst>
            <pc:docMk/>
            <pc:sldMk cId="1768333229" sldId="2640"/>
            <ac:grpSpMk id="32" creationId="{F3DDEBD2-2898-8AD6-ED15-2CA990FFD2E5}"/>
          </ac:grpSpMkLst>
        </pc:grpChg>
        <pc:grpChg chg="add del mod">
          <ac:chgData name="Harley Kidner" userId="5b13863f-857f-45ba-b29d-d3555fa5f842" providerId="ADAL" clId="{68D7306C-B38C-1249-98DF-334EE4A780E8}" dt="2024-04-11T14:09:48.302" v="202" actId="478"/>
          <ac:grpSpMkLst>
            <pc:docMk/>
            <pc:sldMk cId="1768333229" sldId="2640"/>
            <ac:grpSpMk id="35" creationId="{B0715495-1CBE-8242-1916-C4305741EAF6}"/>
          </ac:grpSpMkLst>
        </pc:grpChg>
        <pc:grpChg chg="add del mod">
          <ac:chgData name="Harley Kidner" userId="5b13863f-857f-45ba-b29d-d3555fa5f842" providerId="ADAL" clId="{68D7306C-B38C-1249-98DF-334EE4A780E8}" dt="2024-04-11T14:09:49.446" v="203" actId="478"/>
          <ac:grpSpMkLst>
            <pc:docMk/>
            <pc:sldMk cId="1768333229" sldId="2640"/>
            <ac:grpSpMk id="38" creationId="{CAF99197-6AA6-490B-B005-C453147FE956}"/>
          </ac:grpSpMkLst>
        </pc:grpChg>
        <pc:grpChg chg="add del mod">
          <ac:chgData name="Harley Kidner" userId="5b13863f-857f-45ba-b29d-d3555fa5f842" providerId="ADAL" clId="{68D7306C-B38C-1249-98DF-334EE4A780E8}" dt="2024-04-11T14:09:47.086" v="201" actId="478"/>
          <ac:grpSpMkLst>
            <pc:docMk/>
            <pc:sldMk cId="1768333229" sldId="2640"/>
            <ac:grpSpMk id="41" creationId="{CE8CC66E-7805-C7A9-65AF-1B1F5B150990}"/>
          </ac:grpSpMkLst>
        </pc:grpChg>
        <pc:picChg chg="add mod">
          <ac:chgData name="Harley Kidner" userId="5b13863f-857f-45ba-b29d-d3555fa5f842" providerId="ADAL" clId="{68D7306C-B38C-1249-98DF-334EE4A780E8}" dt="2024-04-11T14:10:46.109" v="209" actId="167"/>
          <ac:picMkLst>
            <pc:docMk/>
            <pc:sldMk cId="1768333229" sldId="2640"/>
            <ac:picMk id="6" creationId="{E88015C5-E99A-F39B-5E0D-49567564F74D}"/>
          </ac:picMkLst>
        </pc:pic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4" creationId="{A7CBC607-A320-A202-6C44-CDB9E2EEC925}"/>
          </ac:cxnSpMkLst>
        </pc:cxn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6" creationId="{89F3BA61-1A69-07B3-B249-4A01FAAB7829}"/>
          </ac:cxnSpMkLst>
        </pc:cxn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8" creationId="{BA3E5B08-AD64-8CBE-0B71-8A24E742140A}"/>
          </ac:cxnSpMkLst>
        </pc:cxnChg>
      </pc:sldChg>
      <pc:sldMasterChg chg="modSldLayout">
        <pc:chgData name="Harley Kidner" userId="5b13863f-857f-45ba-b29d-d3555fa5f842" providerId="ADAL" clId="{68D7306C-B38C-1249-98DF-334EE4A780E8}" dt="2024-04-11T14:13:04.810" v="229" actId="1038"/>
        <pc:sldMasterMkLst>
          <pc:docMk/>
          <pc:sldMasterMk cId="3215442828" sldId="2147483648"/>
        </pc:sldMasterMkLst>
        <pc:sldLayoutChg chg="modSp mod">
          <pc:chgData name="Harley Kidner" userId="5b13863f-857f-45ba-b29d-d3555fa5f842" providerId="ADAL" clId="{68D7306C-B38C-1249-98DF-334EE4A780E8}" dt="2024-04-11T14:13:04.810" v="229" actId="1038"/>
          <pc:sldLayoutMkLst>
            <pc:docMk/>
            <pc:sldMasterMk cId="3215442828" sldId="2147483648"/>
            <pc:sldLayoutMk cId="2090178355" sldId="2147483652"/>
          </pc:sldLayoutMkLst>
          <pc:cxnChg chg="mod">
            <ac:chgData name="Harley Kidner" userId="5b13863f-857f-45ba-b29d-d3555fa5f842" providerId="ADAL" clId="{68D7306C-B38C-1249-98DF-334EE4A780E8}" dt="2024-04-11T14:13:04.810" v="229" actId="1038"/>
            <ac:cxnSpMkLst>
              <pc:docMk/>
              <pc:sldMasterMk cId="3215442828" sldId="2147483648"/>
              <pc:sldLayoutMk cId="2090178355" sldId="2147483652"/>
              <ac:cxnSpMk id="12" creationId="{B8A27670-29E1-3D51-5518-09B793A17906}"/>
            </ac:cxnSpMkLst>
          </pc:cxnChg>
        </pc:sldLayoutChg>
      </pc:sldMasterChg>
    </pc:docChg>
  </pc:docChgLst>
  <pc:docChgLst>
    <pc:chgData name="Fatma Ozen" userId="S::fozen@ushealthconnect.com::1c733839-52c2-4a45-8618-d62f903b4807" providerId="AD" clId="Web-{8DB4B3C9-54C9-1D5B-1011-D1EC52821350}"/>
    <pc:docChg chg="modSld">
      <pc:chgData name="Fatma Ozen" userId="S::fozen@ushealthconnect.com::1c733839-52c2-4a45-8618-d62f903b4807" providerId="AD" clId="Web-{8DB4B3C9-54C9-1D5B-1011-D1EC52821350}" dt="2024-04-07T19:12:20.948" v="1" actId="20577"/>
      <pc:docMkLst>
        <pc:docMk/>
      </pc:docMkLst>
      <pc:sldChg chg="modSp">
        <pc:chgData name="Fatma Ozen" userId="S::fozen@ushealthconnect.com::1c733839-52c2-4a45-8618-d62f903b4807" providerId="AD" clId="Web-{8DB4B3C9-54C9-1D5B-1011-D1EC52821350}" dt="2024-04-07T19:12:20.948" v="1" actId="20577"/>
        <pc:sldMkLst>
          <pc:docMk/>
          <pc:sldMk cId="2415413140" sldId="2632"/>
        </pc:sldMkLst>
        <pc:spChg chg="mod">
          <ac:chgData name="Fatma Ozen" userId="S::fozen@ushealthconnect.com::1c733839-52c2-4a45-8618-d62f903b4807" providerId="AD" clId="Web-{8DB4B3C9-54C9-1D5B-1011-D1EC52821350}" dt="2024-04-07T19:12:20.948" v="1" actId="20577"/>
          <ac:spMkLst>
            <pc:docMk/>
            <pc:sldMk cId="2415413140" sldId="2632"/>
            <ac:spMk id="2" creationId="{A8590738-B2B5-34A5-0294-9DA46E7CAC7C}"/>
          </ac:spMkLst>
        </pc:spChg>
      </pc:sldChg>
    </pc:docChg>
  </pc:docChgLst>
  <pc:docChgLst>
    <pc:chgData name="Miranda Rafferty" userId="5da9b471-329d-4caa-811b-8b7f79d54e2d" providerId="ADAL" clId="{770FDB6C-E9FF-4F5D-A890-C120316470D7}"/>
    <pc:docChg chg="custSel delSld modSld">
      <pc:chgData name="Miranda Rafferty" userId="5da9b471-329d-4caa-811b-8b7f79d54e2d" providerId="ADAL" clId="{770FDB6C-E9FF-4F5D-A890-C120316470D7}" dt="2024-04-30T15:52:04.226" v="27" actId="47"/>
      <pc:docMkLst>
        <pc:docMk/>
      </pc:docMkLst>
      <pc:sldChg chg="delSp mod">
        <pc:chgData name="Miranda Rafferty" userId="5da9b471-329d-4caa-811b-8b7f79d54e2d" providerId="ADAL" clId="{770FDB6C-E9FF-4F5D-A890-C120316470D7}" dt="2024-04-30T15:50:53.129" v="0" actId="478"/>
        <pc:sldMkLst>
          <pc:docMk/>
          <pc:sldMk cId="3668824796" sldId="292"/>
        </pc:sldMkLst>
        <pc:spChg chg="del">
          <ac:chgData name="Miranda Rafferty" userId="5da9b471-329d-4caa-811b-8b7f79d54e2d" providerId="ADAL" clId="{770FDB6C-E9FF-4F5D-A890-C120316470D7}" dt="2024-04-30T15:50:53.129" v="0" actId="478"/>
          <ac:spMkLst>
            <pc:docMk/>
            <pc:sldMk cId="3668824796" sldId="292"/>
            <ac:spMk id="5" creationId="{22511479-EFF7-96CF-A8E5-E855669BC31F}"/>
          </ac:spMkLst>
        </pc:spChg>
      </pc:sldChg>
      <pc:sldChg chg="addSp delSp modSp mod">
        <pc:chgData name="Miranda Rafferty" userId="5da9b471-329d-4caa-811b-8b7f79d54e2d" providerId="ADAL" clId="{770FDB6C-E9FF-4F5D-A890-C120316470D7}" dt="2024-04-30T15:51:05.966" v="4" actId="255"/>
        <pc:sldMkLst>
          <pc:docMk/>
          <pc:sldMk cId="930222083" sldId="309"/>
        </pc:sldMkLst>
        <pc:spChg chg="del">
          <ac:chgData name="Miranda Rafferty" userId="5da9b471-329d-4caa-811b-8b7f79d54e2d" providerId="ADAL" clId="{770FDB6C-E9FF-4F5D-A890-C120316470D7}" dt="2024-04-30T15:50:57.356" v="1" actId="478"/>
          <ac:spMkLst>
            <pc:docMk/>
            <pc:sldMk cId="930222083" sldId="309"/>
            <ac:spMk id="2" creationId="{363F7508-6699-5297-7F2D-46CAF2BA0318}"/>
          </ac:spMkLst>
        </pc:spChg>
        <pc:spChg chg="mod">
          <ac:chgData name="Miranda Rafferty" userId="5da9b471-329d-4caa-811b-8b7f79d54e2d" providerId="ADAL" clId="{770FDB6C-E9FF-4F5D-A890-C120316470D7}" dt="2024-04-30T15:51:05.966" v="4" actId="255"/>
          <ac:spMkLst>
            <pc:docMk/>
            <pc:sldMk cId="930222083" sldId="309"/>
            <ac:spMk id="5" creationId="{F01BA745-34F8-7FFF-E8E1-A122EEF11503}"/>
          </ac:spMkLst>
        </pc:spChg>
        <pc:spChg chg="add del mod">
          <ac:chgData name="Miranda Rafferty" userId="5da9b471-329d-4caa-811b-8b7f79d54e2d" providerId="ADAL" clId="{770FDB6C-E9FF-4F5D-A890-C120316470D7}" dt="2024-04-30T15:51:00.137" v="2" actId="478"/>
          <ac:spMkLst>
            <pc:docMk/>
            <pc:sldMk cId="930222083" sldId="309"/>
            <ac:spMk id="6" creationId="{9D6FAEEA-0A62-8F76-07C6-DAA509FD23FB}"/>
          </ac:spMkLst>
        </pc:spChg>
      </pc:sldChg>
      <pc:sldChg chg="delSp mod">
        <pc:chgData name="Miranda Rafferty" userId="5da9b471-329d-4caa-811b-8b7f79d54e2d" providerId="ADAL" clId="{770FDB6C-E9FF-4F5D-A890-C120316470D7}" dt="2024-04-30T15:51:13.910" v="5" actId="478"/>
        <pc:sldMkLst>
          <pc:docMk/>
          <pc:sldMk cId="3074506992" sldId="2615"/>
        </pc:sldMkLst>
        <pc:spChg chg="del">
          <ac:chgData name="Miranda Rafferty" userId="5da9b471-329d-4caa-811b-8b7f79d54e2d" providerId="ADAL" clId="{770FDB6C-E9FF-4F5D-A890-C120316470D7}" dt="2024-04-30T15:51:13.910" v="5" actId="478"/>
          <ac:spMkLst>
            <pc:docMk/>
            <pc:sldMk cId="3074506992" sldId="2615"/>
            <ac:spMk id="3" creationId="{35B9DBC0-4C00-495C-304E-21F33124C6DE}"/>
          </ac:spMkLst>
        </pc:spChg>
      </pc:sldChg>
      <pc:sldChg chg="del">
        <pc:chgData name="Miranda Rafferty" userId="5da9b471-329d-4caa-811b-8b7f79d54e2d" providerId="ADAL" clId="{770FDB6C-E9FF-4F5D-A890-C120316470D7}" dt="2024-04-30T15:51:58.917" v="6" actId="47"/>
        <pc:sldMkLst>
          <pc:docMk/>
          <pc:sldMk cId="2525459172" sldId="2616"/>
        </pc:sldMkLst>
      </pc:sldChg>
      <pc:sldChg chg="del">
        <pc:chgData name="Miranda Rafferty" userId="5da9b471-329d-4caa-811b-8b7f79d54e2d" providerId="ADAL" clId="{770FDB6C-E9FF-4F5D-A890-C120316470D7}" dt="2024-04-30T15:51:59.423" v="7" actId="47"/>
        <pc:sldMkLst>
          <pc:docMk/>
          <pc:sldMk cId="856337383" sldId="2617"/>
        </pc:sldMkLst>
      </pc:sldChg>
      <pc:sldChg chg="del">
        <pc:chgData name="Miranda Rafferty" userId="5da9b471-329d-4caa-811b-8b7f79d54e2d" providerId="ADAL" clId="{770FDB6C-E9FF-4F5D-A890-C120316470D7}" dt="2024-04-30T15:51:59.613" v="8" actId="47"/>
        <pc:sldMkLst>
          <pc:docMk/>
          <pc:sldMk cId="1721985366" sldId="2618"/>
        </pc:sldMkLst>
      </pc:sldChg>
      <pc:sldChg chg="del">
        <pc:chgData name="Miranda Rafferty" userId="5da9b471-329d-4caa-811b-8b7f79d54e2d" providerId="ADAL" clId="{770FDB6C-E9FF-4F5D-A890-C120316470D7}" dt="2024-04-30T15:51:59.758" v="9" actId="47"/>
        <pc:sldMkLst>
          <pc:docMk/>
          <pc:sldMk cId="2894026147" sldId="2619"/>
        </pc:sldMkLst>
      </pc:sldChg>
      <pc:sldChg chg="del">
        <pc:chgData name="Miranda Rafferty" userId="5da9b471-329d-4caa-811b-8b7f79d54e2d" providerId="ADAL" clId="{770FDB6C-E9FF-4F5D-A890-C120316470D7}" dt="2024-04-30T15:52:00.070" v="11" actId="47"/>
        <pc:sldMkLst>
          <pc:docMk/>
          <pc:sldMk cId="3719015296" sldId="2623"/>
        </pc:sldMkLst>
      </pc:sldChg>
      <pc:sldChg chg="del">
        <pc:chgData name="Miranda Rafferty" userId="5da9b471-329d-4caa-811b-8b7f79d54e2d" providerId="ADAL" clId="{770FDB6C-E9FF-4F5D-A890-C120316470D7}" dt="2024-04-30T15:52:00.174" v="12" actId="47"/>
        <pc:sldMkLst>
          <pc:docMk/>
          <pc:sldMk cId="2117866361" sldId="2624"/>
        </pc:sldMkLst>
      </pc:sldChg>
      <pc:sldChg chg="del">
        <pc:chgData name="Miranda Rafferty" userId="5da9b471-329d-4caa-811b-8b7f79d54e2d" providerId="ADAL" clId="{770FDB6C-E9FF-4F5D-A890-C120316470D7}" dt="2024-04-30T15:52:00.360" v="13" actId="47"/>
        <pc:sldMkLst>
          <pc:docMk/>
          <pc:sldMk cId="826989032" sldId="2625"/>
        </pc:sldMkLst>
      </pc:sldChg>
      <pc:sldChg chg="del">
        <pc:chgData name="Miranda Rafferty" userId="5da9b471-329d-4caa-811b-8b7f79d54e2d" providerId="ADAL" clId="{770FDB6C-E9FF-4F5D-A890-C120316470D7}" dt="2024-04-30T15:52:00.517" v="14" actId="47"/>
        <pc:sldMkLst>
          <pc:docMk/>
          <pc:sldMk cId="2261050760" sldId="2626"/>
        </pc:sldMkLst>
      </pc:sldChg>
      <pc:sldChg chg="del">
        <pc:chgData name="Miranda Rafferty" userId="5da9b471-329d-4caa-811b-8b7f79d54e2d" providerId="ADAL" clId="{770FDB6C-E9FF-4F5D-A890-C120316470D7}" dt="2024-04-30T15:52:00.668" v="15" actId="47"/>
        <pc:sldMkLst>
          <pc:docMk/>
          <pc:sldMk cId="759700197" sldId="2627"/>
        </pc:sldMkLst>
      </pc:sldChg>
      <pc:sldChg chg="del">
        <pc:chgData name="Miranda Rafferty" userId="5da9b471-329d-4caa-811b-8b7f79d54e2d" providerId="ADAL" clId="{770FDB6C-E9FF-4F5D-A890-C120316470D7}" dt="2024-04-30T15:52:00.852" v="16" actId="47"/>
        <pc:sldMkLst>
          <pc:docMk/>
          <pc:sldMk cId="1519228163" sldId="2628"/>
        </pc:sldMkLst>
      </pc:sldChg>
      <pc:sldChg chg="del">
        <pc:chgData name="Miranda Rafferty" userId="5da9b471-329d-4caa-811b-8b7f79d54e2d" providerId="ADAL" clId="{770FDB6C-E9FF-4F5D-A890-C120316470D7}" dt="2024-04-30T15:52:01.326" v="17" actId="47"/>
        <pc:sldMkLst>
          <pc:docMk/>
          <pc:sldMk cId="3476167518" sldId="2629"/>
        </pc:sldMkLst>
      </pc:sldChg>
      <pc:sldChg chg="del">
        <pc:chgData name="Miranda Rafferty" userId="5da9b471-329d-4caa-811b-8b7f79d54e2d" providerId="ADAL" clId="{770FDB6C-E9FF-4F5D-A890-C120316470D7}" dt="2024-04-30T15:52:01.538" v="18" actId="47"/>
        <pc:sldMkLst>
          <pc:docMk/>
          <pc:sldMk cId="3040658466" sldId="2630"/>
        </pc:sldMkLst>
      </pc:sldChg>
      <pc:sldChg chg="del">
        <pc:chgData name="Miranda Rafferty" userId="5da9b471-329d-4caa-811b-8b7f79d54e2d" providerId="ADAL" clId="{770FDB6C-E9FF-4F5D-A890-C120316470D7}" dt="2024-04-30T15:52:01.927" v="19" actId="47"/>
        <pc:sldMkLst>
          <pc:docMk/>
          <pc:sldMk cId="284790246" sldId="2631"/>
        </pc:sldMkLst>
      </pc:sldChg>
      <pc:sldChg chg="del">
        <pc:chgData name="Miranda Rafferty" userId="5da9b471-329d-4caa-811b-8b7f79d54e2d" providerId="ADAL" clId="{770FDB6C-E9FF-4F5D-A890-C120316470D7}" dt="2024-04-30T15:52:02.134" v="20" actId="47"/>
        <pc:sldMkLst>
          <pc:docMk/>
          <pc:sldMk cId="2415413140" sldId="2632"/>
        </pc:sldMkLst>
      </pc:sldChg>
      <pc:sldChg chg="del">
        <pc:chgData name="Miranda Rafferty" userId="5da9b471-329d-4caa-811b-8b7f79d54e2d" providerId="ADAL" clId="{770FDB6C-E9FF-4F5D-A890-C120316470D7}" dt="2024-04-30T15:52:02.397" v="21" actId="47"/>
        <pc:sldMkLst>
          <pc:docMk/>
          <pc:sldMk cId="3954372429" sldId="2633"/>
        </pc:sldMkLst>
      </pc:sldChg>
      <pc:sldChg chg="del">
        <pc:chgData name="Miranda Rafferty" userId="5da9b471-329d-4caa-811b-8b7f79d54e2d" providerId="ADAL" clId="{770FDB6C-E9FF-4F5D-A890-C120316470D7}" dt="2024-04-30T15:52:02.656" v="22" actId="47"/>
        <pc:sldMkLst>
          <pc:docMk/>
          <pc:sldMk cId="1966441058" sldId="2634"/>
        </pc:sldMkLst>
      </pc:sldChg>
      <pc:sldChg chg="del">
        <pc:chgData name="Miranda Rafferty" userId="5da9b471-329d-4caa-811b-8b7f79d54e2d" providerId="ADAL" clId="{770FDB6C-E9FF-4F5D-A890-C120316470D7}" dt="2024-04-30T15:52:02.897" v="23" actId="47"/>
        <pc:sldMkLst>
          <pc:docMk/>
          <pc:sldMk cId="3863182821" sldId="2635"/>
        </pc:sldMkLst>
      </pc:sldChg>
      <pc:sldChg chg="del">
        <pc:chgData name="Miranda Rafferty" userId="5da9b471-329d-4caa-811b-8b7f79d54e2d" providerId="ADAL" clId="{770FDB6C-E9FF-4F5D-A890-C120316470D7}" dt="2024-04-30T15:52:03.158" v="24" actId="47"/>
        <pc:sldMkLst>
          <pc:docMk/>
          <pc:sldMk cId="3038844242" sldId="2636"/>
        </pc:sldMkLst>
      </pc:sldChg>
      <pc:sldChg chg="del">
        <pc:chgData name="Miranda Rafferty" userId="5da9b471-329d-4caa-811b-8b7f79d54e2d" providerId="ADAL" clId="{770FDB6C-E9FF-4F5D-A890-C120316470D7}" dt="2024-04-30T15:52:03.434" v="25" actId="47"/>
        <pc:sldMkLst>
          <pc:docMk/>
          <pc:sldMk cId="2927873994" sldId="2637"/>
        </pc:sldMkLst>
      </pc:sldChg>
      <pc:sldChg chg="del">
        <pc:chgData name="Miranda Rafferty" userId="5da9b471-329d-4caa-811b-8b7f79d54e2d" providerId="ADAL" clId="{770FDB6C-E9FF-4F5D-A890-C120316470D7}" dt="2024-04-30T15:52:03.843" v="26" actId="47"/>
        <pc:sldMkLst>
          <pc:docMk/>
          <pc:sldMk cId="2417788596" sldId="2638"/>
        </pc:sldMkLst>
      </pc:sldChg>
      <pc:sldChg chg="del">
        <pc:chgData name="Miranda Rafferty" userId="5da9b471-329d-4caa-811b-8b7f79d54e2d" providerId="ADAL" clId="{770FDB6C-E9FF-4F5D-A890-C120316470D7}" dt="2024-04-30T15:52:04.226" v="27" actId="47"/>
        <pc:sldMkLst>
          <pc:docMk/>
          <pc:sldMk cId="1638862561" sldId="2639"/>
        </pc:sldMkLst>
      </pc:sldChg>
      <pc:sldChg chg="del">
        <pc:chgData name="Miranda Rafferty" userId="5da9b471-329d-4caa-811b-8b7f79d54e2d" providerId="ADAL" clId="{770FDB6C-E9FF-4F5D-A890-C120316470D7}" dt="2024-04-30T15:51:59.956" v="10" actId="47"/>
        <pc:sldMkLst>
          <pc:docMk/>
          <pc:sldMk cId="1768333229" sldId="2640"/>
        </pc:sldMkLst>
      </pc:sldChg>
    </pc:docChg>
  </pc:docChgLst>
  <pc:docChgLst>
    <pc:chgData name="Rosanne Strauss, PharmD, MBA" userId="7445b585-aa6b-490d-9b35-2d50e96a35aa" providerId="ADAL" clId="{E68B0DC8-A9AE-4BFB-AF49-92C85F6F54C3}"/>
    <pc:docChg chg="undo custSel addSld delSld modSld sldOrd">
      <pc:chgData name="Rosanne Strauss, PharmD, MBA" userId="7445b585-aa6b-490d-9b35-2d50e96a35aa" providerId="ADAL" clId="{E68B0DC8-A9AE-4BFB-AF49-92C85F6F54C3}" dt="2024-04-01T18:37:15.770" v="346" actId="108"/>
      <pc:docMkLst>
        <pc:docMk/>
      </pc:docMkLst>
      <pc:sldChg chg="del">
        <pc:chgData name="Rosanne Strauss, PharmD, MBA" userId="7445b585-aa6b-490d-9b35-2d50e96a35aa" providerId="ADAL" clId="{E68B0DC8-A9AE-4BFB-AF49-92C85F6F54C3}" dt="2024-04-01T18:18:58.851" v="239" actId="47"/>
        <pc:sldMkLst>
          <pc:docMk/>
          <pc:sldMk cId="0" sldId="256"/>
        </pc:sldMkLst>
      </pc:sldChg>
      <pc:sldChg chg="del">
        <pc:chgData name="Rosanne Strauss, PharmD, MBA" userId="7445b585-aa6b-490d-9b35-2d50e96a35aa" providerId="ADAL" clId="{E68B0DC8-A9AE-4BFB-AF49-92C85F6F54C3}" dt="2024-04-01T18:18:57.806" v="236" actId="47"/>
        <pc:sldMkLst>
          <pc:docMk/>
          <pc:sldMk cId="0" sldId="257"/>
        </pc:sldMkLst>
      </pc:sldChg>
      <pc:sldChg chg="del">
        <pc:chgData name="Rosanne Strauss, PharmD, MBA" userId="7445b585-aa6b-490d-9b35-2d50e96a35aa" providerId="ADAL" clId="{E68B0DC8-A9AE-4BFB-AF49-92C85F6F54C3}" dt="2024-04-01T18:18:57.604" v="235" actId="47"/>
        <pc:sldMkLst>
          <pc:docMk/>
          <pc:sldMk cId="0" sldId="258"/>
        </pc:sldMkLst>
      </pc:sldChg>
      <pc:sldChg chg="del">
        <pc:chgData name="Rosanne Strauss, PharmD, MBA" userId="7445b585-aa6b-490d-9b35-2d50e96a35aa" providerId="ADAL" clId="{E68B0DC8-A9AE-4BFB-AF49-92C85F6F54C3}" dt="2024-04-01T18:18:57.335" v="234" actId="47"/>
        <pc:sldMkLst>
          <pc:docMk/>
          <pc:sldMk cId="0" sldId="259"/>
        </pc:sldMkLst>
      </pc:sldChg>
      <pc:sldChg chg="del">
        <pc:chgData name="Rosanne Strauss, PharmD, MBA" userId="7445b585-aa6b-490d-9b35-2d50e96a35aa" providerId="ADAL" clId="{E68B0DC8-A9AE-4BFB-AF49-92C85F6F54C3}" dt="2024-04-01T18:18:56.795" v="233" actId="47"/>
        <pc:sldMkLst>
          <pc:docMk/>
          <pc:sldMk cId="0" sldId="260"/>
        </pc:sldMkLst>
      </pc:sldChg>
      <pc:sldChg chg="del">
        <pc:chgData name="Rosanne Strauss, PharmD, MBA" userId="7445b585-aa6b-490d-9b35-2d50e96a35aa" providerId="ADAL" clId="{E68B0DC8-A9AE-4BFB-AF49-92C85F6F54C3}" dt="2024-04-01T18:18:43.050" v="209" actId="47"/>
        <pc:sldMkLst>
          <pc:docMk/>
          <pc:sldMk cId="3513622163" sldId="261"/>
        </pc:sldMkLst>
      </pc:sldChg>
      <pc:sldChg chg="del">
        <pc:chgData name="Rosanne Strauss, PharmD, MBA" userId="7445b585-aa6b-490d-9b35-2d50e96a35aa" providerId="ADAL" clId="{E68B0DC8-A9AE-4BFB-AF49-92C85F6F54C3}" dt="2024-04-01T18:18:56.395" v="231" actId="47"/>
        <pc:sldMkLst>
          <pc:docMk/>
          <pc:sldMk cId="0" sldId="262"/>
        </pc:sldMkLst>
      </pc:sldChg>
      <pc:sldChg chg="del">
        <pc:chgData name="Rosanne Strauss, PharmD, MBA" userId="7445b585-aa6b-490d-9b35-2d50e96a35aa" providerId="ADAL" clId="{E68B0DC8-A9AE-4BFB-AF49-92C85F6F54C3}" dt="2024-04-01T18:18:56.176" v="230" actId="47"/>
        <pc:sldMkLst>
          <pc:docMk/>
          <pc:sldMk cId="0" sldId="263"/>
        </pc:sldMkLst>
      </pc:sldChg>
      <pc:sldChg chg="del">
        <pc:chgData name="Rosanne Strauss, PharmD, MBA" userId="7445b585-aa6b-490d-9b35-2d50e96a35aa" providerId="ADAL" clId="{E68B0DC8-A9AE-4BFB-AF49-92C85F6F54C3}" dt="2024-04-01T18:18:55.828" v="229" actId="47"/>
        <pc:sldMkLst>
          <pc:docMk/>
          <pc:sldMk cId="0" sldId="264"/>
        </pc:sldMkLst>
      </pc:sldChg>
      <pc:sldChg chg="del">
        <pc:chgData name="Rosanne Strauss, PharmD, MBA" userId="7445b585-aa6b-490d-9b35-2d50e96a35aa" providerId="ADAL" clId="{E68B0DC8-A9AE-4BFB-AF49-92C85F6F54C3}" dt="2024-04-01T18:18:55.590" v="228" actId="47"/>
        <pc:sldMkLst>
          <pc:docMk/>
          <pc:sldMk cId="0" sldId="265"/>
        </pc:sldMkLst>
      </pc:sldChg>
      <pc:sldChg chg="del">
        <pc:chgData name="Rosanne Strauss, PharmD, MBA" userId="7445b585-aa6b-490d-9b35-2d50e96a35aa" providerId="ADAL" clId="{E68B0DC8-A9AE-4BFB-AF49-92C85F6F54C3}" dt="2024-04-01T18:18:55.370" v="227" actId="47"/>
        <pc:sldMkLst>
          <pc:docMk/>
          <pc:sldMk cId="0" sldId="266"/>
        </pc:sldMkLst>
      </pc:sldChg>
      <pc:sldChg chg="del">
        <pc:chgData name="Rosanne Strauss, PharmD, MBA" userId="7445b585-aa6b-490d-9b35-2d50e96a35aa" providerId="ADAL" clId="{E68B0DC8-A9AE-4BFB-AF49-92C85F6F54C3}" dt="2024-04-01T18:18:55.179" v="226" actId="47"/>
        <pc:sldMkLst>
          <pc:docMk/>
          <pc:sldMk cId="0" sldId="267"/>
        </pc:sldMkLst>
      </pc:sldChg>
      <pc:sldChg chg="del">
        <pc:chgData name="Rosanne Strauss, PharmD, MBA" userId="7445b585-aa6b-490d-9b35-2d50e96a35aa" providerId="ADAL" clId="{E68B0DC8-A9AE-4BFB-AF49-92C85F6F54C3}" dt="2024-04-01T18:18:54.984" v="225" actId="47"/>
        <pc:sldMkLst>
          <pc:docMk/>
          <pc:sldMk cId="0" sldId="268"/>
        </pc:sldMkLst>
      </pc:sldChg>
      <pc:sldChg chg="del">
        <pc:chgData name="Rosanne Strauss, PharmD, MBA" userId="7445b585-aa6b-490d-9b35-2d50e96a35aa" providerId="ADAL" clId="{E68B0DC8-A9AE-4BFB-AF49-92C85F6F54C3}" dt="2024-04-01T18:18:54.754" v="224" actId="47"/>
        <pc:sldMkLst>
          <pc:docMk/>
          <pc:sldMk cId="0" sldId="269"/>
        </pc:sldMkLst>
      </pc:sldChg>
      <pc:sldChg chg="del">
        <pc:chgData name="Rosanne Strauss, PharmD, MBA" userId="7445b585-aa6b-490d-9b35-2d50e96a35aa" providerId="ADAL" clId="{E68B0DC8-A9AE-4BFB-AF49-92C85F6F54C3}" dt="2024-04-01T18:18:54.351" v="223" actId="47"/>
        <pc:sldMkLst>
          <pc:docMk/>
          <pc:sldMk cId="0" sldId="270"/>
        </pc:sldMkLst>
      </pc:sldChg>
      <pc:sldChg chg="del">
        <pc:chgData name="Rosanne Strauss, PharmD, MBA" userId="7445b585-aa6b-490d-9b35-2d50e96a35aa" providerId="ADAL" clId="{E68B0DC8-A9AE-4BFB-AF49-92C85F6F54C3}" dt="2024-04-01T18:18:54.145" v="222" actId="47"/>
        <pc:sldMkLst>
          <pc:docMk/>
          <pc:sldMk cId="0" sldId="271"/>
        </pc:sldMkLst>
      </pc:sldChg>
      <pc:sldChg chg="del">
        <pc:chgData name="Rosanne Strauss, PharmD, MBA" userId="7445b585-aa6b-490d-9b35-2d50e96a35aa" providerId="ADAL" clId="{E68B0DC8-A9AE-4BFB-AF49-92C85F6F54C3}" dt="2024-04-01T18:18:53.954" v="221" actId="47"/>
        <pc:sldMkLst>
          <pc:docMk/>
          <pc:sldMk cId="0" sldId="272"/>
        </pc:sldMkLst>
      </pc:sldChg>
      <pc:sldChg chg="modSp del mod ord">
        <pc:chgData name="Rosanne Strauss, PharmD, MBA" userId="7445b585-aa6b-490d-9b35-2d50e96a35aa" providerId="ADAL" clId="{E68B0DC8-A9AE-4BFB-AF49-92C85F6F54C3}" dt="2024-04-01T18:18:53.726" v="220" actId="47"/>
        <pc:sldMkLst>
          <pc:docMk/>
          <pc:sldMk cId="0" sldId="273"/>
        </pc:sldMkLst>
        <pc:picChg chg="mod">
          <ac:chgData name="Rosanne Strauss, PharmD, MBA" userId="7445b585-aa6b-490d-9b35-2d50e96a35aa" providerId="ADAL" clId="{E68B0DC8-A9AE-4BFB-AF49-92C85F6F54C3}" dt="2024-04-01T17:53:47.995" v="9" actId="1076"/>
          <ac:picMkLst>
            <pc:docMk/>
            <pc:sldMk cId="0" sldId="273"/>
            <ac:picMk id="239" creationId="{00000000-0000-0000-0000-000000000000}"/>
          </ac:picMkLst>
        </pc:picChg>
      </pc:sldChg>
      <pc:sldChg chg="del">
        <pc:chgData name="Rosanne Strauss, PharmD, MBA" userId="7445b585-aa6b-490d-9b35-2d50e96a35aa" providerId="ADAL" clId="{E68B0DC8-A9AE-4BFB-AF49-92C85F6F54C3}" dt="2024-04-01T18:18:53.449" v="219" actId="47"/>
        <pc:sldMkLst>
          <pc:docMk/>
          <pc:sldMk cId="0" sldId="274"/>
        </pc:sldMkLst>
      </pc:sldChg>
      <pc:sldChg chg="del">
        <pc:chgData name="Rosanne Strauss, PharmD, MBA" userId="7445b585-aa6b-490d-9b35-2d50e96a35aa" providerId="ADAL" clId="{E68B0DC8-A9AE-4BFB-AF49-92C85F6F54C3}" dt="2024-04-01T18:18:53.265" v="218" actId="47"/>
        <pc:sldMkLst>
          <pc:docMk/>
          <pc:sldMk cId="0" sldId="275"/>
        </pc:sldMkLst>
      </pc:sldChg>
      <pc:sldChg chg="del">
        <pc:chgData name="Rosanne Strauss, PharmD, MBA" userId="7445b585-aa6b-490d-9b35-2d50e96a35aa" providerId="ADAL" clId="{E68B0DC8-A9AE-4BFB-AF49-92C85F6F54C3}" dt="2024-04-01T18:18:53.075" v="217" actId="47"/>
        <pc:sldMkLst>
          <pc:docMk/>
          <pc:sldMk cId="0" sldId="276"/>
        </pc:sldMkLst>
      </pc:sldChg>
      <pc:sldChg chg="del">
        <pc:chgData name="Rosanne Strauss, PharmD, MBA" userId="7445b585-aa6b-490d-9b35-2d50e96a35aa" providerId="ADAL" clId="{E68B0DC8-A9AE-4BFB-AF49-92C85F6F54C3}" dt="2024-04-01T18:18:52.901" v="216" actId="47"/>
        <pc:sldMkLst>
          <pc:docMk/>
          <pc:sldMk cId="0" sldId="277"/>
        </pc:sldMkLst>
      </pc:sldChg>
      <pc:sldChg chg="del">
        <pc:chgData name="Rosanne Strauss, PharmD, MBA" userId="7445b585-aa6b-490d-9b35-2d50e96a35aa" providerId="ADAL" clId="{E68B0DC8-A9AE-4BFB-AF49-92C85F6F54C3}" dt="2024-04-01T18:18:52.705" v="215" actId="47"/>
        <pc:sldMkLst>
          <pc:docMk/>
          <pc:sldMk cId="0" sldId="278"/>
        </pc:sldMkLst>
      </pc:sldChg>
      <pc:sldChg chg="del">
        <pc:chgData name="Rosanne Strauss, PharmD, MBA" userId="7445b585-aa6b-490d-9b35-2d50e96a35aa" providerId="ADAL" clId="{E68B0DC8-A9AE-4BFB-AF49-92C85F6F54C3}" dt="2024-04-01T18:18:52.450" v="214" actId="47"/>
        <pc:sldMkLst>
          <pc:docMk/>
          <pc:sldMk cId="0" sldId="279"/>
        </pc:sldMkLst>
      </pc:sldChg>
      <pc:sldChg chg="del">
        <pc:chgData name="Rosanne Strauss, PharmD, MBA" userId="7445b585-aa6b-490d-9b35-2d50e96a35aa" providerId="ADAL" clId="{E68B0DC8-A9AE-4BFB-AF49-92C85F6F54C3}" dt="2024-04-01T18:18:52.147" v="213" actId="47"/>
        <pc:sldMkLst>
          <pc:docMk/>
          <pc:sldMk cId="0" sldId="280"/>
        </pc:sldMkLst>
      </pc:sldChg>
      <pc:sldChg chg="del ord">
        <pc:chgData name="Rosanne Strauss, PharmD, MBA" userId="7445b585-aa6b-490d-9b35-2d50e96a35aa" providerId="ADAL" clId="{E68B0DC8-A9AE-4BFB-AF49-92C85F6F54C3}" dt="2024-04-01T18:18:51.824" v="212" actId="47"/>
        <pc:sldMkLst>
          <pc:docMk/>
          <pc:sldMk cId="0" sldId="281"/>
        </pc:sldMkLst>
      </pc:sldChg>
      <pc:sldChg chg="del">
        <pc:chgData name="Rosanne Strauss, PharmD, MBA" userId="7445b585-aa6b-490d-9b35-2d50e96a35aa" providerId="ADAL" clId="{E68B0DC8-A9AE-4BFB-AF49-92C85F6F54C3}" dt="2024-04-01T18:18:51.461" v="211" actId="47"/>
        <pc:sldMkLst>
          <pc:docMk/>
          <pc:sldMk cId="0" sldId="283"/>
        </pc:sldMkLst>
      </pc:sldChg>
      <pc:sldChg chg="del">
        <pc:chgData name="Rosanne Strauss, PharmD, MBA" userId="7445b585-aa6b-490d-9b35-2d50e96a35aa" providerId="ADAL" clId="{E68B0DC8-A9AE-4BFB-AF49-92C85F6F54C3}" dt="2024-04-01T18:18:40.491" v="208" actId="47"/>
        <pc:sldMkLst>
          <pc:docMk/>
          <pc:sldMk cId="1667948855" sldId="291"/>
        </pc:sldMkLst>
      </pc:sldChg>
      <pc:sldChg chg="addSp modSp mod">
        <pc:chgData name="Rosanne Strauss, PharmD, MBA" userId="7445b585-aa6b-490d-9b35-2d50e96a35aa" providerId="ADAL" clId="{E68B0DC8-A9AE-4BFB-AF49-92C85F6F54C3}" dt="2024-04-01T17:50:08.193" v="4"/>
        <pc:sldMkLst>
          <pc:docMk/>
          <pc:sldMk cId="3668824796" sldId="292"/>
        </pc:sldMkLst>
        <pc:spChg chg="mod">
          <ac:chgData name="Rosanne Strauss, PharmD, MBA" userId="7445b585-aa6b-490d-9b35-2d50e96a35aa" providerId="ADAL" clId="{E68B0DC8-A9AE-4BFB-AF49-92C85F6F54C3}" dt="2024-04-01T17:49:47.734" v="0"/>
          <ac:spMkLst>
            <pc:docMk/>
            <pc:sldMk cId="3668824796" sldId="292"/>
            <ac:spMk id="2" creationId="{50E9C87F-C02B-A68D-2B71-3F9BD349D5A3}"/>
          </ac:spMkLst>
        </pc:spChg>
        <pc:spChg chg="mod">
          <ac:chgData name="Rosanne Strauss, PharmD, MBA" userId="7445b585-aa6b-490d-9b35-2d50e96a35aa" providerId="ADAL" clId="{E68B0DC8-A9AE-4BFB-AF49-92C85F6F54C3}" dt="2024-04-01T17:50:00.985" v="3"/>
          <ac:spMkLst>
            <pc:docMk/>
            <pc:sldMk cId="3668824796" sldId="292"/>
            <ac:spMk id="3" creationId="{2D53A0E9-4BA3-B6E7-80C1-AD9485583DF6}"/>
          </ac:spMkLst>
        </pc:spChg>
        <pc:spChg chg="add mod">
          <ac:chgData name="Rosanne Strauss, PharmD, MBA" userId="7445b585-aa6b-490d-9b35-2d50e96a35aa" providerId="ADAL" clId="{E68B0DC8-A9AE-4BFB-AF49-92C85F6F54C3}" dt="2024-04-01T17:50:08.193" v="4"/>
          <ac:spMkLst>
            <pc:docMk/>
            <pc:sldMk cId="3668824796" sldId="292"/>
            <ac:spMk id="5" creationId="{22511479-EFF7-96CF-A8E5-E855669BC31F}"/>
          </ac:spMkLst>
        </pc:spChg>
      </pc:sldChg>
      <pc:sldChg chg="del">
        <pc:chgData name="Rosanne Strauss, PharmD, MBA" userId="7445b585-aa6b-490d-9b35-2d50e96a35aa" providerId="ADAL" clId="{E68B0DC8-A9AE-4BFB-AF49-92C85F6F54C3}" dt="2024-04-01T18:19:00.072" v="242" actId="47"/>
        <pc:sldMkLst>
          <pc:docMk/>
          <pc:sldMk cId="753538799" sldId="293"/>
        </pc:sldMkLst>
      </pc:sldChg>
      <pc:sldChg chg="del">
        <pc:chgData name="Rosanne Strauss, PharmD, MBA" userId="7445b585-aa6b-490d-9b35-2d50e96a35aa" providerId="ADAL" clId="{E68B0DC8-A9AE-4BFB-AF49-92C85F6F54C3}" dt="2024-04-01T18:18:59.225" v="240" actId="47"/>
        <pc:sldMkLst>
          <pc:docMk/>
          <pc:sldMk cId="2719480257" sldId="302"/>
        </pc:sldMkLst>
      </pc:sldChg>
      <pc:sldChg chg="del">
        <pc:chgData name="Rosanne Strauss, PharmD, MBA" userId="7445b585-aa6b-490d-9b35-2d50e96a35aa" providerId="ADAL" clId="{E68B0DC8-A9AE-4BFB-AF49-92C85F6F54C3}" dt="2024-04-01T18:18:59.600" v="241" actId="47"/>
        <pc:sldMkLst>
          <pc:docMk/>
          <pc:sldMk cId="2542755246" sldId="303"/>
        </pc:sldMkLst>
      </pc:sldChg>
      <pc:sldChg chg="del">
        <pc:chgData name="Rosanne Strauss, PharmD, MBA" userId="7445b585-aa6b-490d-9b35-2d50e96a35aa" providerId="ADAL" clId="{E68B0DC8-A9AE-4BFB-AF49-92C85F6F54C3}" dt="2024-04-01T18:18:56.577" v="232" actId="47"/>
        <pc:sldMkLst>
          <pc:docMk/>
          <pc:sldMk cId="0" sldId="304"/>
        </pc:sldMkLst>
      </pc:sldChg>
      <pc:sldChg chg="del">
        <pc:chgData name="Rosanne Strauss, PharmD, MBA" userId="7445b585-aa6b-490d-9b35-2d50e96a35aa" providerId="ADAL" clId="{E68B0DC8-A9AE-4BFB-AF49-92C85F6F54C3}" dt="2024-04-01T18:18:58.014" v="237" actId="47"/>
        <pc:sldMkLst>
          <pc:docMk/>
          <pc:sldMk cId="2436608048" sldId="305"/>
        </pc:sldMkLst>
      </pc:sldChg>
      <pc:sldChg chg="del">
        <pc:chgData name="Rosanne Strauss, PharmD, MBA" userId="7445b585-aa6b-490d-9b35-2d50e96a35aa" providerId="ADAL" clId="{E68B0DC8-A9AE-4BFB-AF49-92C85F6F54C3}" dt="2024-04-01T18:18:58.260" v="238" actId="47"/>
        <pc:sldMkLst>
          <pc:docMk/>
          <pc:sldMk cId="3832174100" sldId="306"/>
        </pc:sldMkLst>
      </pc:sldChg>
      <pc:sldChg chg="del">
        <pc:chgData name="Rosanne Strauss, PharmD, MBA" userId="7445b585-aa6b-490d-9b35-2d50e96a35aa" providerId="ADAL" clId="{E68B0DC8-A9AE-4BFB-AF49-92C85F6F54C3}" dt="2024-04-01T18:18:50.990" v="210" actId="47"/>
        <pc:sldMkLst>
          <pc:docMk/>
          <pc:sldMk cId="3973564488" sldId="307"/>
        </pc:sldMkLst>
      </pc:sldChg>
      <pc:sldChg chg="del">
        <pc:chgData name="Rosanne Strauss, PharmD, MBA" userId="7445b585-aa6b-490d-9b35-2d50e96a35aa" providerId="ADAL" clId="{E68B0DC8-A9AE-4BFB-AF49-92C85F6F54C3}" dt="2024-04-01T17:50:16.180" v="5" actId="2696"/>
        <pc:sldMkLst>
          <pc:docMk/>
          <pc:sldMk cId="865950661" sldId="308"/>
        </pc:sldMkLst>
      </pc:sldChg>
      <pc:sldChg chg="addSp delSp modSp add mod">
        <pc:chgData name="Rosanne Strauss, PharmD, MBA" userId="7445b585-aa6b-490d-9b35-2d50e96a35aa" providerId="ADAL" clId="{E68B0DC8-A9AE-4BFB-AF49-92C85F6F54C3}" dt="2024-04-01T17:55:12.037" v="18"/>
        <pc:sldMkLst>
          <pc:docMk/>
          <pc:sldMk cId="4118471973" sldId="308"/>
        </pc:sldMkLst>
        <pc:spChg chg="mod">
          <ac:chgData name="Rosanne Strauss, PharmD, MBA" userId="7445b585-aa6b-490d-9b35-2d50e96a35aa" providerId="ADAL" clId="{E68B0DC8-A9AE-4BFB-AF49-92C85F6F54C3}" dt="2024-04-01T17:54:38.319" v="12"/>
          <ac:spMkLst>
            <pc:docMk/>
            <pc:sldMk cId="4118471973" sldId="308"/>
            <ac:spMk id="2" creationId="{B9248D42-DA1F-E33F-8489-513565780063}"/>
          </ac:spMkLst>
        </pc:spChg>
        <pc:spChg chg="del mod">
          <ac:chgData name="Rosanne Strauss, PharmD, MBA" userId="7445b585-aa6b-490d-9b35-2d50e96a35aa" providerId="ADAL" clId="{E68B0DC8-A9AE-4BFB-AF49-92C85F6F54C3}" dt="2024-04-01T17:54:47.528" v="15"/>
          <ac:spMkLst>
            <pc:docMk/>
            <pc:sldMk cId="4118471973" sldId="308"/>
            <ac:spMk id="3" creationId="{6516938F-EF05-6D0A-1A80-426A16AD77D8}"/>
          </ac:spMkLst>
        </pc:spChg>
        <pc:spChg chg="mod">
          <ac:chgData name="Rosanne Strauss, PharmD, MBA" userId="7445b585-aa6b-490d-9b35-2d50e96a35aa" providerId="ADAL" clId="{E68B0DC8-A9AE-4BFB-AF49-92C85F6F54C3}" dt="2024-04-01T17:55:12.037" v="18"/>
          <ac:spMkLst>
            <pc:docMk/>
            <pc:sldMk cId="4118471973" sldId="308"/>
            <ac:spMk id="4" creationId="{26FDB4F9-A2B4-E11C-071D-B439C1AE1091}"/>
          </ac:spMkLst>
        </pc:spChg>
        <pc:spChg chg="del">
          <ac:chgData name="Rosanne Strauss, PharmD, MBA" userId="7445b585-aa6b-490d-9b35-2d50e96a35aa" providerId="ADAL" clId="{E68B0DC8-A9AE-4BFB-AF49-92C85F6F54C3}" dt="2024-04-01T17:54:54.338" v="17" actId="478"/>
          <ac:spMkLst>
            <pc:docMk/>
            <pc:sldMk cId="4118471973" sldId="308"/>
            <ac:spMk id="5" creationId="{BEDD9401-592E-7931-3122-CCF26CF077B5}"/>
          </ac:spMkLst>
        </pc:spChg>
        <pc:picChg chg="add mod">
          <ac:chgData name="Rosanne Strauss, PharmD, MBA" userId="7445b585-aa6b-490d-9b35-2d50e96a35aa" providerId="ADAL" clId="{E68B0DC8-A9AE-4BFB-AF49-92C85F6F54C3}" dt="2024-04-01T17:54:50.845" v="16" actId="1076"/>
          <ac:picMkLst>
            <pc:docMk/>
            <pc:sldMk cId="4118471973" sldId="308"/>
            <ac:picMk id="6" creationId="{339F5F14-000C-0534-AA31-36321ECAE997}"/>
          </ac:picMkLst>
        </pc:picChg>
      </pc:sldChg>
      <pc:sldChg chg="addSp delSp modSp add mod">
        <pc:chgData name="Rosanne Strauss, PharmD, MBA" userId="7445b585-aa6b-490d-9b35-2d50e96a35aa" providerId="ADAL" clId="{E68B0DC8-A9AE-4BFB-AF49-92C85F6F54C3}" dt="2024-04-01T17:56:15.302" v="37" actId="20577"/>
        <pc:sldMkLst>
          <pc:docMk/>
          <pc:sldMk cId="930222083" sldId="309"/>
        </pc:sldMkLst>
        <pc:spChg chg="mod">
          <ac:chgData name="Rosanne Strauss, PharmD, MBA" userId="7445b585-aa6b-490d-9b35-2d50e96a35aa" providerId="ADAL" clId="{E68B0DC8-A9AE-4BFB-AF49-92C85F6F54C3}" dt="2024-04-01T17:55:36.008" v="31" actId="20577"/>
          <ac:spMkLst>
            <pc:docMk/>
            <pc:sldMk cId="930222083" sldId="309"/>
            <ac:spMk id="2" creationId="{363F7508-6699-5297-7F2D-46CAF2BA0318}"/>
          </ac:spMkLst>
        </pc:spChg>
        <pc:spChg chg="mod">
          <ac:chgData name="Rosanne Strauss, PharmD, MBA" userId="7445b585-aa6b-490d-9b35-2d50e96a35aa" providerId="ADAL" clId="{E68B0DC8-A9AE-4BFB-AF49-92C85F6F54C3}" dt="2024-04-01T17:56:15.302" v="37" actId="20577"/>
          <ac:spMkLst>
            <pc:docMk/>
            <pc:sldMk cId="930222083" sldId="309"/>
            <ac:spMk id="4" creationId="{62053797-E6FE-2B00-8606-A0F8A7B33557}"/>
          </ac:spMkLst>
        </pc:spChg>
        <pc:spChg chg="add mod">
          <ac:chgData name="Rosanne Strauss, PharmD, MBA" userId="7445b585-aa6b-490d-9b35-2d50e96a35aa" providerId="ADAL" clId="{E68B0DC8-A9AE-4BFB-AF49-92C85F6F54C3}" dt="2024-04-01T17:56:12.707" v="36" actId="5793"/>
          <ac:spMkLst>
            <pc:docMk/>
            <pc:sldMk cId="930222083" sldId="309"/>
            <ac:spMk id="5" creationId="{F01BA745-34F8-7FFF-E8E1-A122EEF11503}"/>
          </ac:spMkLst>
        </pc:spChg>
        <pc:picChg chg="del">
          <ac:chgData name="Rosanne Strauss, PharmD, MBA" userId="7445b585-aa6b-490d-9b35-2d50e96a35aa" providerId="ADAL" clId="{E68B0DC8-A9AE-4BFB-AF49-92C85F6F54C3}" dt="2024-04-01T17:56:04.862" v="32" actId="478"/>
          <ac:picMkLst>
            <pc:docMk/>
            <pc:sldMk cId="930222083" sldId="309"/>
            <ac:picMk id="6" creationId="{2B4D6D36-BA3C-47F5-D23B-0CA1C3CF66ED}"/>
          </ac:picMkLst>
        </pc:picChg>
      </pc:sldChg>
      <pc:sldChg chg="modSp del mod modClrScheme chgLayout">
        <pc:chgData name="Rosanne Strauss, PharmD, MBA" userId="7445b585-aa6b-490d-9b35-2d50e96a35aa" providerId="ADAL" clId="{E68B0DC8-A9AE-4BFB-AF49-92C85F6F54C3}" dt="2024-04-01T17:58:09.405" v="47" actId="2696"/>
        <pc:sldMkLst>
          <pc:docMk/>
          <pc:sldMk cId="527980339" sldId="2614"/>
        </pc:sldMkLst>
        <pc:spChg chg="mod ord">
          <ac:chgData name="Rosanne Strauss, PharmD, MBA" userId="7445b585-aa6b-490d-9b35-2d50e96a35aa" providerId="ADAL" clId="{E68B0DC8-A9AE-4BFB-AF49-92C85F6F54C3}" dt="2024-04-01T17:57:24.094" v="42" actId="700"/>
          <ac:spMkLst>
            <pc:docMk/>
            <pc:sldMk cId="527980339" sldId="2614"/>
            <ac:spMk id="2" creationId="{6B138977-B17D-637E-741B-1EBDB5A70C21}"/>
          </ac:spMkLst>
        </pc:spChg>
        <pc:spChg chg="mod ord">
          <ac:chgData name="Rosanne Strauss, PharmD, MBA" userId="7445b585-aa6b-490d-9b35-2d50e96a35aa" providerId="ADAL" clId="{E68B0DC8-A9AE-4BFB-AF49-92C85F6F54C3}" dt="2024-04-01T17:57:24.094" v="42" actId="700"/>
          <ac:spMkLst>
            <pc:docMk/>
            <pc:sldMk cId="527980339" sldId="2614"/>
            <ac:spMk id="3" creationId="{E96DF741-8703-B573-04DF-030978DFCDCE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09:44.346" v="128"/>
        <pc:sldMkLst>
          <pc:docMk/>
          <pc:sldMk cId="3074506992" sldId="2615"/>
        </pc:sldMkLst>
        <pc:spChg chg="mod">
          <ac:chgData name="Rosanne Strauss, PharmD, MBA" userId="7445b585-aa6b-490d-9b35-2d50e96a35aa" providerId="ADAL" clId="{E68B0DC8-A9AE-4BFB-AF49-92C85F6F54C3}" dt="2024-04-01T17:57:43.841" v="44"/>
          <ac:spMkLst>
            <pc:docMk/>
            <pc:sldMk cId="3074506992" sldId="2615"/>
            <ac:spMk id="2" creationId="{8BC7133C-CE1A-E4EF-3C8B-C6B602AFAF95}"/>
          </ac:spMkLst>
        </pc:spChg>
        <pc:spChg chg="add mod">
          <ac:chgData name="Rosanne Strauss, PharmD, MBA" userId="7445b585-aa6b-490d-9b35-2d50e96a35aa" providerId="ADAL" clId="{E68B0DC8-A9AE-4BFB-AF49-92C85F6F54C3}" dt="2024-04-01T18:09:44.346" v="128"/>
          <ac:spMkLst>
            <pc:docMk/>
            <pc:sldMk cId="3074506992" sldId="2615"/>
            <ac:spMk id="3" creationId="{35B9DBC0-4C00-495C-304E-21F33124C6DE}"/>
          </ac:spMkLst>
        </pc:spChg>
        <pc:spChg chg="mod">
          <ac:chgData name="Rosanne Strauss, PharmD, MBA" userId="7445b585-aa6b-490d-9b35-2d50e96a35aa" providerId="ADAL" clId="{E68B0DC8-A9AE-4BFB-AF49-92C85F6F54C3}" dt="2024-04-01T17:57:58.060" v="46" actId="5793"/>
          <ac:spMkLst>
            <pc:docMk/>
            <pc:sldMk cId="3074506992" sldId="2615"/>
            <ac:spMk id="5" creationId="{0052842A-C324-C3A1-DD66-7391F738E0C6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7:58:57.657" v="55" actId="14100"/>
        <pc:sldMkLst>
          <pc:docMk/>
          <pc:sldMk cId="2525459172" sldId="2616"/>
        </pc:sldMkLst>
        <pc:spChg chg="mod">
          <ac:chgData name="Rosanne Strauss, PharmD, MBA" userId="7445b585-aa6b-490d-9b35-2d50e96a35aa" providerId="ADAL" clId="{E68B0DC8-A9AE-4BFB-AF49-92C85F6F54C3}" dt="2024-04-01T17:58:25.877" v="49"/>
          <ac:spMkLst>
            <pc:docMk/>
            <pc:sldMk cId="2525459172" sldId="2616"/>
            <ac:spMk id="2" creationId="{53FC91E7-FFA5-5221-BCFA-6D852C5C9F7E}"/>
          </ac:spMkLst>
        </pc:spChg>
        <pc:spChg chg="mod">
          <ac:chgData name="Rosanne Strauss, PharmD, MBA" userId="7445b585-aa6b-490d-9b35-2d50e96a35aa" providerId="ADAL" clId="{E68B0DC8-A9AE-4BFB-AF49-92C85F6F54C3}" dt="2024-04-01T17:58:57.657" v="55" actId="14100"/>
          <ac:spMkLst>
            <pc:docMk/>
            <pc:sldMk cId="2525459172" sldId="2616"/>
            <ac:spMk id="4" creationId="{B453BE7B-7256-19A8-EC60-B67758340EE5}"/>
          </ac:spMkLst>
        </pc:spChg>
        <pc:spChg chg="del mod">
          <ac:chgData name="Rosanne Strauss, PharmD, MBA" userId="7445b585-aa6b-490d-9b35-2d50e96a35aa" providerId="ADAL" clId="{E68B0DC8-A9AE-4BFB-AF49-92C85F6F54C3}" dt="2024-04-01T17:58:35.373" v="51"/>
          <ac:spMkLst>
            <pc:docMk/>
            <pc:sldMk cId="2525459172" sldId="2616"/>
            <ac:spMk id="5" creationId="{35255D24-CBFE-CF44-7C8F-6E3799BA1A4B}"/>
          </ac:spMkLst>
        </pc:spChg>
        <pc:picChg chg="add mod">
          <ac:chgData name="Rosanne Strauss, PharmD, MBA" userId="7445b585-aa6b-490d-9b35-2d50e96a35aa" providerId="ADAL" clId="{E68B0DC8-A9AE-4BFB-AF49-92C85F6F54C3}" dt="2024-04-01T17:58:38.372" v="52" actId="1076"/>
          <ac:picMkLst>
            <pc:docMk/>
            <pc:sldMk cId="2525459172" sldId="2616"/>
            <ac:picMk id="3" creationId="{8F2537B1-EB82-85CE-B9A7-6908A4F0DFE5}"/>
          </ac:picMkLst>
        </pc:picChg>
      </pc:sldChg>
      <pc:sldChg chg="addSp delSp modSp add mod">
        <pc:chgData name="Rosanne Strauss, PharmD, MBA" userId="7445b585-aa6b-490d-9b35-2d50e96a35aa" providerId="ADAL" clId="{E68B0DC8-A9AE-4BFB-AF49-92C85F6F54C3}" dt="2024-04-01T18:35:22.723" v="343" actId="108"/>
        <pc:sldMkLst>
          <pc:docMk/>
          <pc:sldMk cId="856337383" sldId="2617"/>
        </pc:sldMkLst>
        <pc:spChg chg="mod">
          <ac:chgData name="Rosanne Strauss, PharmD, MBA" userId="7445b585-aa6b-490d-9b35-2d50e96a35aa" providerId="ADAL" clId="{E68B0DC8-A9AE-4BFB-AF49-92C85F6F54C3}" dt="2024-04-01T17:59:16.253" v="57"/>
          <ac:spMkLst>
            <pc:docMk/>
            <pc:sldMk cId="856337383" sldId="2617"/>
            <ac:spMk id="2" creationId="{6C71001E-729C-BA38-54D4-61AD669735C0}"/>
          </ac:spMkLst>
        </pc:spChg>
        <pc:spChg chg="mod">
          <ac:chgData name="Rosanne Strauss, PharmD, MBA" userId="7445b585-aa6b-490d-9b35-2d50e96a35aa" providerId="ADAL" clId="{E68B0DC8-A9AE-4BFB-AF49-92C85F6F54C3}" dt="2024-04-01T17:59:46.348" v="63" actId="20577"/>
          <ac:spMkLst>
            <pc:docMk/>
            <pc:sldMk cId="856337383" sldId="2617"/>
            <ac:spMk id="4" creationId="{E3B74774-23B4-AEED-4B7A-EB49B9C95AA8}"/>
          </ac:spMkLst>
        </pc:spChg>
        <pc:spChg chg="add mod">
          <ac:chgData name="Rosanne Strauss, PharmD, MBA" userId="7445b585-aa6b-490d-9b35-2d50e96a35aa" providerId="ADAL" clId="{E68B0DC8-A9AE-4BFB-AF49-92C85F6F54C3}" dt="2024-04-01T18:35:22.723" v="343" actId="108"/>
          <ac:spMkLst>
            <pc:docMk/>
            <pc:sldMk cId="856337383" sldId="2617"/>
            <ac:spMk id="6" creationId="{893D8517-4C9F-A8E8-4B03-8A6038242EE0}"/>
          </ac:spMkLst>
        </pc:spChg>
        <pc:spChg chg="add mod">
          <ac:chgData name="Rosanne Strauss, PharmD, MBA" userId="7445b585-aa6b-490d-9b35-2d50e96a35aa" providerId="ADAL" clId="{E68B0DC8-A9AE-4BFB-AF49-92C85F6F54C3}" dt="2024-04-01T17:59:55.655" v="64"/>
          <ac:spMkLst>
            <pc:docMk/>
            <pc:sldMk cId="856337383" sldId="2617"/>
            <ac:spMk id="7" creationId="{E7BCB56C-D441-0BE8-E56F-F013E7D68914}"/>
          </ac:spMkLst>
        </pc:spChg>
        <pc:picChg chg="del">
          <ac:chgData name="Rosanne Strauss, PharmD, MBA" userId="7445b585-aa6b-490d-9b35-2d50e96a35aa" providerId="ADAL" clId="{E68B0DC8-A9AE-4BFB-AF49-92C85F6F54C3}" dt="2024-04-01T17:59:17.985" v="58" actId="478"/>
          <ac:picMkLst>
            <pc:docMk/>
            <pc:sldMk cId="856337383" sldId="2617"/>
            <ac:picMk id="3" creationId="{B1DAD495-8B5B-F4F3-774A-947B92EE1369}"/>
          </ac:picMkLst>
        </pc:picChg>
      </pc:sldChg>
      <pc:sldChg chg="modSp add mod">
        <pc:chgData name="Rosanne Strauss, PharmD, MBA" userId="7445b585-aa6b-490d-9b35-2d50e96a35aa" providerId="ADAL" clId="{E68B0DC8-A9AE-4BFB-AF49-92C85F6F54C3}" dt="2024-04-01T18:35:02.363" v="342" actId="1076"/>
        <pc:sldMkLst>
          <pc:docMk/>
          <pc:sldMk cId="1721985366" sldId="2618"/>
        </pc:sldMkLst>
        <pc:spChg chg="mod">
          <ac:chgData name="Rosanne Strauss, PharmD, MBA" userId="7445b585-aa6b-490d-9b35-2d50e96a35aa" providerId="ADAL" clId="{E68B0DC8-A9AE-4BFB-AF49-92C85F6F54C3}" dt="2024-04-01T18:00:22.476" v="66"/>
          <ac:spMkLst>
            <pc:docMk/>
            <pc:sldMk cId="1721985366" sldId="2618"/>
            <ac:spMk id="2" creationId="{8D43D9E4-9E7E-F9AA-7D00-5C279A5DAB70}"/>
          </ac:spMkLst>
        </pc:spChg>
        <pc:spChg chg="mod">
          <ac:chgData name="Rosanne Strauss, PharmD, MBA" userId="7445b585-aa6b-490d-9b35-2d50e96a35aa" providerId="ADAL" clId="{E68B0DC8-A9AE-4BFB-AF49-92C85F6F54C3}" dt="2024-04-01T18:35:02.363" v="342" actId="1076"/>
          <ac:spMkLst>
            <pc:docMk/>
            <pc:sldMk cId="1721985366" sldId="2618"/>
            <ac:spMk id="6" creationId="{791D8E6C-4459-C046-3334-D9529F062C95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01:16.260" v="71" actId="1076"/>
        <pc:sldMkLst>
          <pc:docMk/>
          <pc:sldMk cId="2894026147" sldId="2619"/>
        </pc:sldMkLst>
        <pc:spChg chg="mod">
          <ac:chgData name="Rosanne Strauss, PharmD, MBA" userId="7445b585-aa6b-490d-9b35-2d50e96a35aa" providerId="ADAL" clId="{E68B0DC8-A9AE-4BFB-AF49-92C85F6F54C3}" dt="2024-04-01T18:00:56.873" v="69"/>
          <ac:spMkLst>
            <pc:docMk/>
            <pc:sldMk cId="2894026147" sldId="2619"/>
            <ac:spMk id="2" creationId="{0F5A72C4-08F9-BA44-4C4B-85D21188107B}"/>
          </ac:spMkLst>
        </pc:spChg>
        <pc:spChg chg="mod">
          <ac:chgData name="Rosanne Strauss, PharmD, MBA" userId="7445b585-aa6b-490d-9b35-2d50e96a35aa" providerId="ADAL" clId="{E68B0DC8-A9AE-4BFB-AF49-92C85F6F54C3}" dt="2024-04-01T18:01:16.260" v="71" actId="1076"/>
          <ac:spMkLst>
            <pc:docMk/>
            <pc:sldMk cId="2894026147" sldId="2619"/>
            <ac:spMk id="6" creationId="{8E056D85-3915-B044-A92F-A116008D55BC}"/>
          </ac:spMkLst>
        </pc:spChg>
      </pc:sldChg>
      <pc:sldChg chg="addSp delSp modSp add del mod">
        <pc:chgData name="Rosanne Strauss, PharmD, MBA" userId="7445b585-aa6b-490d-9b35-2d50e96a35aa" providerId="ADAL" clId="{E68B0DC8-A9AE-4BFB-AF49-92C85F6F54C3}" dt="2024-04-01T18:04:02.111" v="85" actId="2696"/>
        <pc:sldMkLst>
          <pc:docMk/>
          <pc:sldMk cId="947411038" sldId="2620"/>
        </pc:sldMkLst>
        <pc:spChg chg="mod">
          <ac:chgData name="Rosanne Strauss, PharmD, MBA" userId="7445b585-aa6b-490d-9b35-2d50e96a35aa" providerId="ADAL" clId="{E68B0DC8-A9AE-4BFB-AF49-92C85F6F54C3}" dt="2024-04-01T18:01:33.894" v="73"/>
          <ac:spMkLst>
            <pc:docMk/>
            <pc:sldMk cId="947411038" sldId="2620"/>
            <ac:spMk id="2" creationId="{23A7112C-2F37-35FF-559B-E8988EFBCB10}"/>
          </ac:spMkLst>
        </pc:spChg>
        <pc:spChg chg="add mod">
          <ac:chgData name="Rosanne Strauss, PharmD, MBA" userId="7445b585-aa6b-490d-9b35-2d50e96a35aa" providerId="ADAL" clId="{E68B0DC8-A9AE-4BFB-AF49-92C85F6F54C3}" dt="2024-04-01T18:03:13.056" v="83"/>
          <ac:spMkLst>
            <pc:docMk/>
            <pc:sldMk cId="947411038" sldId="2620"/>
            <ac:spMk id="5" creationId="{75EE1BF9-65A2-42BB-11B0-49DE8D022BDC}"/>
          </ac:spMkLst>
        </pc:spChg>
        <pc:spChg chg="add del mod">
          <ac:chgData name="Rosanne Strauss, PharmD, MBA" userId="7445b585-aa6b-490d-9b35-2d50e96a35aa" providerId="ADAL" clId="{E68B0DC8-A9AE-4BFB-AF49-92C85F6F54C3}" dt="2024-04-01T18:03:13.056" v="83"/>
          <ac:spMkLst>
            <pc:docMk/>
            <pc:sldMk cId="947411038" sldId="2620"/>
            <ac:spMk id="6" creationId="{F75A2D33-2AFC-EFDB-DB63-A377713F3637}"/>
          </ac:spMkLst>
        </pc:spChg>
        <pc:picChg chg="add mod">
          <ac:chgData name="Rosanne Strauss, PharmD, MBA" userId="7445b585-aa6b-490d-9b35-2d50e96a35aa" providerId="ADAL" clId="{E68B0DC8-A9AE-4BFB-AF49-92C85F6F54C3}" dt="2024-04-01T18:02:50.160" v="79"/>
          <ac:picMkLst>
            <pc:docMk/>
            <pc:sldMk cId="947411038" sldId="2620"/>
            <ac:picMk id="3" creationId="{B26EE890-D8CF-D5B6-3160-2CACE0F30D9D}"/>
          </ac:picMkLst>
        </pc:picChg>
      </pc:sldChg>
      <pc:sldChg chg="add del">
        <pc:chgData name="Rosanne Strauss, PharmD, MBA" userId="7445b585-aa6b-490d-9b35-2d50e96a35aa" providerId="ADAL" clId="{E68B0DC8-A9AE-4BFB-AF49-92C85F6F54C3}" dt="2024-04-01T18:04:05.565" v="86" actId="2696"/>
        <pc:sldMkLst>
          <pc:docMk/>
          <pc:sldMk cId="1627889651" sldId="2621"/>
        </pc:sldMkLst>
      </pc:sldChg>
      <pc:sldChg chg="addCm modCm">
        <pc:chgData name="Rosanne Strauss, PharmD, MBA" userId="7445b585-aa6b-490d-9b35-2d50e96a35aa" providerId="ADAL" clId="{E68B0DC8-A9AE-4BFB-AF49-92C85F6F54C3}" dt="2024-04-01T18:35:58.845" v="344"/>
        <pc:sldMkLst>
          <pc:docMk/>
          <pc:sldMk cId="2832343314" sldId="262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Rosanne Strauss, PharmD, MBA" userId="7445b585-aa6b-490d-9b35-2d50e96a35aa" providerId="ADAL" clId="{E68B0DC8-A9AE-4BFB-AF49-92C85F6F54C3}" dt="2024-04-01T18:35:58.845" v="344"/>
              <pc2:cmMkLst xmlns:pc2="http://schemas.microsoft.com/office/powerpoint/2019/9/main/command">
                <pc:docMk/>
                <pc:sldMk cId="2832343314" sldId="2622"/>
                <pc2:cmMk id="{107DB414-48B0-4965-9953-2879E3737030}"/>
              </pc2:cmMkLst>
            </pc226:cmChg>
          </p:ext>
        </pc:extLst>
      </pc:sldChg>
      <pc:sldChg chg="add del">
        <pc:chgData name="Rosanne Strauss, PharmD, MBA" userId="7445b585-aa6b-490d-9b35-2d50e96a35aa" providerId="ADAL" clId="{E68B0DC8-A9AE-4BFB-AF49-92C85F6F54C3}" dt="2024-04-01T18:02:57.554" v="81"/>
        <pc:sldMkLst>
          <pc:docMk/>
          <pc:sldMk cId="3247586898" sldId="2622"/>
        </pc:sldMkLst>
      </pc:sldChg>
      <pc:sldChg chg="add del">
        <pc:chgData name="Rosanne Strauss, PharmD, MBA" userId="7445b585-aa6b-490d-9b35-2d50e96a35aa" providerId="ADAL" clId="{E68B0DC8-A9AE-4BFB-AF49-92C85F6F54C3}" dt="2024-04-01T18:02:42.697" v="77"/>
        <pc:sldMkLst>
          <pc:docMk/>
          <pc:sldMk cId="3396447506" sldId="2622"/>
        </pc:sldMkLst>
      </pc:sldChg>
      <pc:sldChg chg="addSp delSp modSp add mod ord">
        <pc:chgData name="Rosanne Strauss, PharmD, MBA" userId="7445b585-aa6b-490d-9b35-2d50e96a35aa" providerId="ADAL" clId="{E68B0DC8-A9AE-4BFB-AF49-92C85F6F54C3}" dt="2024-04-01T18:36:08.335" v="345" actId="255"/>
        <pc:sldMkLst>
          <pc:docMk/>
          <pc:sldMk cId="3719015296" sldId="2623"/>
        </pc:sldMkLst>
        <pc:spChg chg="mod">
          <ac:chgData name="Rosanne Strauss, PharmD, MBA" userId="7445b585-aa6b-490d-9b35-2d50e96a35aa" providerId="ADAL" clId="{E68B0DC8-A9AE-4BFB-AF49-92C85F6F54C3}" dt="2024-04-01T18:04:25.667" v="90"/>
          <ac:spMkLst>
            <pc:docMk/>
            <pc:sldMk cId="3719015296" sldId="2623"/>
            <ac:spMk id="2" creationId="{F854DA72-355F-3039-13AE-A9227CBFBC2F}"/>
          </ac:spMkLst>
        </pc:spChg>
        <pc:spChg chg="add mod">
          <ac:chgData name="Rosanne Strauss, PharmD, MBA" userId="7445b585-aa6b-490d-9b35-2d50e96a35aa" providerId="ADAL" clId="{E68B0DC8-A9AE-4BFB-AF49-92C85F6F54C3}" dt="2024-04-01T18:21:25.943" v="249" actId="1076"/>
          <ac:spMkLst>
            <pc:docMk/>
            <pc:sldMk cId="3719015296" sldId="2623"/>
            <ac:spMk id="3" creationId="{195B5406-5ED9-0CAA-670D-C15BB4A31FFF}"/>
          </ac:spMkLst>
        </pc:spChg>
        <pc:spChg chg="mod">
          <ac:chgData name="Rosanne Strauss, PharmD, MBA" userId="7445b585-aa6b-490d-9b35-2d50e96a35aa" providerId="ADAL" clId="{E68B0DC8-A9AE-4BFB-AF49-92C85F6F54C3}" dt="2024-04-01T18:36:08.335" v="345" actId="255"/>
          <ac:spMkLst>
            <pc:docMk/>
            <pc:sldMk cId="3719015296" sldId="2623"/>
            <ac:spMk id="6" creationId="{ADBEC9B1-F175-4B35-5783-2093586DB46E}"/>
          </ac:spMkLst>
        </pc:spChg>
        <pc:spChg chg="del">
          <ac:chgData name="Rosanne Strauss, PharmD, MBA" userId="7445b585-aa6b-490d-9b35-2d50e96a35aa" providerId="ADAL" clId="{E68B0DC8-A9AE-4BFB-AF49-92C85F6F54C3}" dt="2024-04-01T18:04:47.991" v="92" actId="478"/>
          <ac:spMkLst>
            <pc:docMk/>
            <pc:sldMk cId="3719015296" sldId="2623"/>
            <ac:spMk id="7" creationId="{5F97C843-51B1-8CE2-7859-AACDCC448523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05:21.354" v="96"/>
        <pc:sldMkLst>
          <pc:docMk/>
          <pc:sldMk cId="2117866361" sldId="2624"/>
        </pc:sldMkLst>
        <pc:spChg chg="mod">
          <ac:chgData name="Rosanne Strauss, PharmD, MBA" userId="7445b585-aa6b-490d-9b35-2d50e96a35aa" providerId="ADAL" clId="{E68B0DC8-A9AE-4BFB-AF49-92C85F6F54C3}" dt="2024-04-01T18:05:07.793" v="94"/>
          <ac:spMkLst>
            <pc:docMk/>
            <pc:sldMk cId="2117866361" sldId="2624"/>
            <ac:spMk id="2" creationId="{718B7DC8-E68C-9037-6544-373CADA42ED8}"/>
          </ac:spMkLst>
        </pc:spChg>
        <pc:spChg chg="add mod">
          <ac:chgData name="Rosanne Strauss, PharmD, MBA" userId="7445b585-aa6b-490d-9b35-2d50e96a35aa" providerId="ADAL" clId="{E68B0DC8-A9AE-4BFB-AF49-92C85F6F54C3}" dt="2024-04-01T18:05:21.354" v="96"/>
          <ac:spMkLst>
            <pc:docMk/>
            <pc:sldMk cId="2117866361" sldId="2624"/>
            <ac:spMk id="3" creationId="{BC95262B-623B-39A3-8F7C-3A8A3843C892}"/>
          </ac:spMkLst>
        </pc:spChg>
        <pc:spChg chg="mod">
          <ac:chgData name="Rosanne Strauss, PharmD, MBA" userId="7445b585-aa6b-490d-9b35-2d50e96a35aa" providerId="ADAL" clId="{E68B0DC8-A9AE-4BFB-AF49-92C85F6F54C3}" dt="2024-04-01T18:05:16.804" v="95"/>
          <ac:spMkLst>
            <pc:docMk/>
            <pc:sldMk cId="2117866361" sldId="2624"/>
            <ac:spMk id="6" creationId="{4D4C2D84-9A24-251B-652F-EB886B5873BF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10:13.874" v="131" actId="5793"/>
        <pc:sldMkLst>
          <pc:docMk/>
          <pc:sldMk cId="826989032" sldId="2625"/>
        </pc:sldMkLst>
        <pc:spChg chg="mod">
          <ac:chgData name="Rosanne Strauss, PharmD, MBA" userId="7445b585-aa6b-490d-9b35-2d50e96a35aa" providerId="ADAL" clId="{E68B0DC8-A9AE-4BFB-AF49-92C85F6F54C3}" dt="2024-04-01T18:05:38.422" v="98"/>
          <ac:spMkLst>
            <pc:docMk/>
            <pc:sldMk cId="826989032" sldId="2625"/>
            <ac:spMk id="2" creationId="{60779430-BD6F-81ED-4631-A0BE8DF88A50}"/>
          </ac:spMkLst>
        </pc:spChg>
        <pc:spChg chg="del">
          <ac:chgData name="Rosanne Strauss, PharmD, MBA" userId="7445b585-aa6b-490d-9b35-2d50e96a35aa" providerId="ADAL" clId="{E68B0DC8-A9AE-4BFB-AF49-92C85F6F54C3}" dt="2024-04-01T18:05:41.046" v="99" actId="478"/>
          <ac:spMkLst>
            <pc:docMk/>
            <pc:sldMk cId="826989032" sldId="2625"/>
            <ac:spMk id="3" creationId="{5C3C0740-B0B5-FF2E-B53F-7BB4C22CE7C1}"/>
          </ac:spMkLst>
        </pc:spChg>
        <pc:spChg chg="mod">
          <ac:chgData name="Rosanne Strauss, PharmD, MBA" userId="7445b585-aa6b-490d-9b35-2d50e96a35aa" providerId="ADAL" clId="{E68B0DC8-A9AE-4BFB-AF49-92C85F6F54C3}" dt="2024-04-01T18:10:13.874" v="131" actId="5793"/>
          <ac:spMkLst>
            <pc:docMk/>
            <pc:sldMk cId="826989032" sldId="2625"/>
            <ac:spMk id="6" creationId="{63EBD03B-59B1-6585-3345-AD4B0AA5B67E}"/>
          </ac:spMkLst>
        </pc:spChg>
        <pc:picChg chg="add mod">
          <ac:chgData name="Rosanne Strauss, PharmD, MBA" userId="7445b585-aa6b-490d-9b35-2d50e96a35aa" providerId="ADAL" clId="{E68B0DC8-A9AE-4BFB-AF49-92C85F6F54C3}" dt="2024-04-01T18:07:23.400" v="112" actId="1076"/>
          <ac:picMkLst>
            <pc:docMk/>
            <pc:sldMk cId="826989032" sldId="2625"/>
            <ac:picMk id="5" creationId="{39038E25-A1DC-DED8-987F-625119B5D3DC}"/>
          </ac:picMkLst>
        </pc:picChg>
      </pc:sldChg>
      <pc:sldChg chg="delSp modSp add mod">
        <pc:chgData name="Rosanne Strauss, PharmD, MBA" userId="7445b585-aa6b-490d-9b35-2d50e96a35aa" providerId="ADAL" clId="{E68B0DC8-A9AE-4BFB-AF49-92C85F6F54C3}" dt="2024-04-01T18:27:01.468" v="312" actId="108"/>
        <pc:sldMkLst>
          <pc:docMk/>
          <pc:sldMk cId="2261050760" sldId="2626"/>
        </pc:sldMkLst>
        <pc:spChg chg="mod">
          <ac:chgData name="Rosanne Strauss, PharmD, MBA" userId="7445b585-aa6b-490d-9b35-2d50e96a35aa" providerId="ADAL" clId="{E68B0DC8-A9AE-4BFB-AF49-92C85F6F54C3}" dt="2024-04-01T18:08:30.611" v="119"/>
          <ac:spMkLst>
            <pc:docMk/>
            <pc:sldMk cId="2261050760" sldId="2626"/>
            <ac:spMk id="2" creationId="{91F3D010-D663-21C4-3085-7033948618E4}"/>
          </ac:spMkLst>
        </pc:spChg>
        <pc:spChg chg="mod">
          <ac:chgData name="Rosanne Strauss, PharmD, MBA" userId="7445b585-aa6b-490d-9b35-2d50e96a35aa" providerId="ADAL" clId="{E68B0DC8-A9AE-4BFB-AF49-92C85F6F54C3}" dt="2024-04-01T18:27:01.468" v="312" actId="108"/>
          <ac:spMkLst>
            <pc:docMk/>
            <pc:sldMk cId="2261050760" sldId="2626"/>
            <ac:spMk id="6" creationId="{7462593B-3AF7-E024-7041-226AFDD29319}"/>
          </ac:spMkLst>
        </pc:spChg>
        <pc:picChg chg="del">
          <ac:chgData name="Rosanne Strauss, PharmD, MBA" userId="7445b585-aa6b-490d-9b35-2d50e96a35aa" providerId="ADAL" clId="{E68B0DC8-A9AE-4BFB-AF49-92C85F6F54C3}" dt="2024-04-01T18:08:47.754" v="121" actId="478"/>
          <ac:picMkLst>
            <pc:docMk/>
            <pc:sldMk cId="2261050760" sldId="2626"/>
            <ac:picMk id="5" creationId="{F7595804-94B7-5734-1CD2-BB668E1B8F4B}"/>
          </ac:picMkLst>
        </pc:picChg>
      </pc:sldChg>
      <pc:sldChg chg="addSp modSp add mod">
        <pc:chgData name="Rosanne Strauss, PharmD, MBA" userId="7445b585-aa6b-490d-9b35-2d50e96a35aa" providerId="ADAL" clId="{E68B0DC8-A9AE-4BFB-AF49-92C85F6F54C3}" dt="2024-04-01T18:09:39.280" v="127"/>
        <pc:sldMkLst>
          <pc:docMk/>
          <pc:sldMk cId="759700197" sldId="2627"/>
        </pc:sldMkLst>
        <pc:spChg chg="mod">
          <ac:chgData name="Rosanne Strauss, PharmD, MBA" userId="7445b585-aa6b-490d-9b35-2d50e96a35aa" providerId="ADAL" clId="{E68B0DC8-A9AE-4BFB-AF49-92C85F6F54C3}" dt="2024-04-01T18:09:23.054" v="124"/>
          <ac:spMkLst>
            <pc:docMk/>
            <pc:sldMk cId="759700197" sldId="2627"/>
            <ac:spMk id="2" creationId="{19B9975D-DDCA-F711-60F5-B6659443D47C}"/>
          </ac:spMkLst>
        </pc:spChg>
        <pc:spChg chg="add mod">
          <ac:chgData name="Rosanne Strauss, PharmD, MBA" userId="7445b585-aa6b-490d-9b35-2d50e96a35aa" providerId="ADAL" clId="{E68B0DC8-A9AE-4BFB-AF49-92C85F6F54C3}" dt="2024-04-01T18:09:39.280" v="127"/>
          <ac:spMkLst>
            <pc:docMk/>
            <pc:sldMk cId="759700197" sldId="2627"/>
            <ac:spMk id="3" creationId="{A0008E47-F64E-8620-C9E6-432DB66DCC96}"/>
          </ac:spMkLst>
        </pc:spChg>
        <pc:spChg chg="mod">
          <ac:chgData name="Rosanne Strauss, PharmD, MBA" userId="7445b585-aa6b-490d-9b35-2d50e96a35aa" providerId="ADAL" clId="{E68B0DC8-A9AE-4BFB-AF49-92C85F6F54C3}" dt="2024-04-01T18:09:35.264" v="126"/>
          <ac:spMkLst>
            <pc:docMk/>
            <pc:sldMk cId="759700197" sldId="2627"/>
            <ac:spMk id="6" creationId="{0DD0E848-11C5-8014-DC2F-94B13799B276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4:23.560" v="273" actId="1076"/>
        <pc:sldMkLst>
          <pc:docMk/>
          <pc:sldMk cId="1519228163" sldId="2628"/>
        </pc:sldMkLst>
        <pc:spChg chg="mod">
          <ac:chgData name="Rosanne Strauss, PharmD, MBA" userId="7445b585-aa6b-490d-9b35-2d50e96a35aa" providerId="ADAL" clId="{E68B0DC8-A9AE-4BFB-AF49-92C85F6F54C3}" dt="2024-04-01T18:10:46.155" v="133"/>
          <ac:spMkLst>
            <pc:docMk/>
            <pc:sldMk cId="1519228163" sldId="2628"/>
            <ac:spMk id="2" creationId="{0471F639-9671-7C16-6A60-34FDACCB636A}"/>
          </ac:spMkLst>
        </pc:spChg>
        <pc:spChg chg="del">
          <ac:chgData name="Rosanne Strauss, PharmD, MBA" userId="7445b585-aa6b-490d-9b35-2d50e96a35aa" providerId="ADAL" clId="{E68B0DC8-A9AE-4BFB-AF49-92C85F6F54C3}" dt="2024-04-01T18:10:58.372" v="135" actId="478"/>
          <ac:spMkLst>
            <pc:docMk/>
            <pc:sldMk cId="1519228163" sldId="2628"/>
            <ac:spMk id="3" creationId="{C9169E05-E225-B9EE-F8D3-43F4528B5B78}"/>
          </ac:spMkLst>
        </pc:spChg>
        <pc:spChg chg="add mod">
          <ac:chgData name="Rosanne Strauss, PharmD, MBA" userId="7445b585-aa6b-490d-9b35-2d50e96a35aa" providerId="ADAL" clId="{E68B0DC8-A9AE-4BFB-AF49-92C85F6F54C3}" dt="2024-04-01T18:24:23.560" v="273" actId="1076"/>
          <ac:spMkLst>
            <pc:docMk/>
            <pc:sldMk cId="1519228163" sldId="2628"/>
            <ac:spMk id="5" creationId="{CE2754CD-5201-109E-76D7-864CAF1B41BC}"/>
          </ac:spMkLst>
        </pc:spChg>
        <pc:spChg chg="mod">
          <ac:chgData name="Rosanne Strauss, PharmD, MBA" userId="7445b585-aa6b-490d-9b35-2d50e96a35aa" providerId="ADAL" clId="{E68B0DC8-A9AE-4BFB-AF49-92C85F6F54C3}" dt="2024-04-01T18:24:16.892" v="271" actId="255"/>
          <ac:spMkLst>
            <pc:docMk/>
            <pc:sldMk cId="1519228163" sldId="2628"/>
            <ac:spMk id="6" creationId="{B8E249F2-A355-6EE1-8752-F4CCE3242CD6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24:38.082" v="276" actId="20577"/>
        <pc:sldMkLst>
          <pc:docMk/>
          <pc:sldMk cId="3476167518" sldId="2629"/>
        </pc:sldMkLst>
        <pc:spChg chg="mod">
          <ac:chgData name="Rosanne Strauss, PharmD, MBA" userId="7445b585-aa6b-490d-9b35-2d50e96a35aa" providerId="ADAL" clId="{E68B0DC8-A9AE-4BFB-AF49-92C85F6F54C3}" dt="2024-04-01T18:11:36.924" v="140" actId="1076"/>
          <ac:spMkLst>
            <pc:docMk/>
            <pc:sldMk cId="3476167518" sldId="2629"/>
            <ac:spMk id="2" creationId="{4EBC3561-BB87-0B08-2D1D-7A62A49CEF20}"/>
          </ac:spMkLst>
        </pc:spChg>
        <pc:spChg chg="add mod">
          <ac:chgData name="Rosanne Strauss, PharmD, MBA" userId="7445b585-aa6b-490d-9b35-2d50e96a35aa" providerId="ADAL" clId="{E68B0DC8-A9AE-4BFB-AF49-92C85F6F54C3}" dt="2024-04-01T18:11:49.405" v="142"/>
          <ac:spMkLst>
            <pc:docMk/>
            <pc:sldMk cId="3476167518" sldId="2629"/>
            <ac:spMk id="3" creationId="{A3B24AA7-9AEC-E6EA-5987-CA14A010D280}"/>
          </ac:spMkLst>
        </pc:spChg>
        <pc:spChg chg="mod">
          <ac:chgData name="Rosanne Strauss, PharmD, MBA" userId="7445b585-aa6b-490d-9b35-2d50e96a35aa" providerId="ADAL" clId="{E68B0DC8-A9AE-4BFB-AF49-92C85F6F54C3}" dt="2024-04-01T18:24:38.082" v="276" actId="20577"/>
          <ac:spMkLst>
            <pc:docMk/>
            <pc:sldMk cId="3476167518" sldId="2629"/>
            <ac:spMk id="6" creationId="{60C8FB64-F877-6945-3FE9-1C9AA5D5AAFD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5:47.994" v="307" actId="20577"/>
        <pc:sldMkLst>
          <pc:docMk/>
          <pc:sldMk cId="3040658466" sldId="2630"/>
        </pc:sldMkLst>
        <pc:spChg chg="mod">
          <ac:chgData name="Rosanne Strauss, PharmD, MBA" userId="7445b585-aa6b-490d-9b35-2d50e96a35aa" providerId="ADAL" clId="{E68B0DC8-A9AE-4BFB-AF49-92C85F6F54C3}" dt="2024-04-01T18:12:07.320" v="144"/>
          <ac:spMkLst>
            <pc:docMk/>
            <pc:sldMk cId="3040658466" sldId="2630"/>
            <ac:spMk id="2" creationId="{96713C2F-B3E1-B264-E426-15A9A411FC24}"/>
          </ac:spMkLst>
        </pc:spChg>
        <pc:spChg chg="del">
          <ac:chgData name="Rosanne Strauss, PharmD, MBA" userId="7445b585-aa6b-490d-9b35-2d50e96a35aa" providerId="ADAL" clId="{E68B0DC8-A9AE-4BFB-AF49-92C85F6F54C3}" dt="2024-04-01T18:12:17.379" v="146" actId="478"/>
          <ac:spMkLst>
            <pc:docMk/>
            <pc:sldMk cId="3040658466" sldId="2630"/>
            <ac:spMk id="3" creationId="{E351D9AA-35DA-AD45-7B99-88AE278E03D8}"/>
          </ac:spMkLst>
        </pc:spChg>
        <pc:spChg chg="add mod">
          <ac:chgData name="Rosanne Strauss, PharmD, MBA" userId="7445b585-aa6b-490d-9b35-2d50e96a35aa" providerId="ADAL" clId="{E68B0DC8-A9AE-4BFB-AF49-92C85F6F54C3}" dt="2024-04-01T18:25:09.963" v="281"/>
          <ac:spMkLst>
            <pc:docMk/>
            <pc:sldMk cId="3040658466" sldId="2630"/>
            <ac:spMk id="5" creationId="{9DCEE5AC-5D2E-969D-C4C5-3573F8003C98}"/>
          </ac:spMkLst>
        </pc:spChg>
        <pc:spChg chg="mod">
          <ac:chgData name="Rosanne Strauss, PharmD, MBA" userId="7445b585-aa6b-490d-9b35-2d50e96a35aa" providerId="ADAL" clId="{E68B0DC8-A9AE-4BFB-AF49-92C85F6F54C3}" dt="2024-04-01T18:25:47.994" v="307" actId="20577"/>
          <ac:spMkLst>
            <pc:docMk/>
            <pc:sldMk cId="3040658466" sldId="2630"/>
            <ac:spMk id="6" creationId="{0BED116C-9E7A-64FD-921F-5161BEFE5A68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26:00.758" v="308" actId="255"/>
        <pc:sldMkLst>
          <pc:docMk/>
          <pc:sldMk cId="284790246" sldId="2631"/>
        </pc:sldMkLst>
        <pc:spChg chg="mod">
          <ac:chgData name="Rosanne Strauss, PharmD, MBA" userId="7445b585-aa6b-490d-9b35-2d50e96a35aa" providerId="ADAL" clId="{E68B0DC8-A9AE-4BFB-AF49-92C85F6F54C3}" dt="2024-04-01T18:12:35.410" v="149"/>
          <ac:spMkLst>
            <pc:docMk/>
            <pc:sldMk cId="284790246" sldId="2631"/>
            <ac:spMk id="2" creationId="{D5E6A475-8920-0B8C-192B-B39A601DBB92}"/>
          </ac:spMkLst>
        </pc:spChg>
        <pc:spChg chg="add mod">
          <ac:chgData name="Rosanne Strauss, PharmD, MBA" userId="7445b585-aa6b-490d-9b35-2d50e96a35aa" providerId="ADAL" clId="{E68B0DC8-A9AE-4BFB-AF49-92C85F6F54C3}" dt="2024-04-01T18:12:46.631" v="151"/>
          <ac:spMkLst>
            <pc:docMk/>
            <pc:sldMk cId="284790246" sldId="2631"/>
            <ac:spMk id="3" creationId="{0E43FF50-8C83-77CC-3735-0E21B12953C1}"/>
          </ac:spMkLst>
        </pc:spChg>
        <pc:spChg chg="mod">
          <ac:chgData name="Rosanne Strauss, PharmD, MBA" userId="7445b585-aa6b-490d-9b35-2d50e96a35aa" providerId="ADAL" clId="{E68B0DC8-A9AE-4BFB-AF49-92C85F6F54C3}" dt="2024-04-01T18:26:00.758" v="308" actId="255"/>
          <ac:spMkLst>
            <pc:docMk/>
            <pc:sldMk cId="284790246" sldId="2631"/>
            <ac:spMk id="6" creationId="{4CAE05E3-B7E0-081F-EDA7-B97920B987B0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27:38.560" v="314" actId="108"/>
        <pc:sldMkLst>
          <pc:docMk/>
          <pc:sldMk cId="2415413140" sldId="2632"/>
        </pc:sldMkLst>
        <pc:spChg chg="mod">
          <ac:chgData name="Rosanne Strauss, PharmD, MBA" userId="7445b585-aa6b-490d-9b35-2d50e96a35aa" providerId="ADAL" clId="{E68B0DC8-A9AE-4BFB-AF49-92C85F6F54C3}" dt="2024-04-01T18:13:02.341" v="153"/>
          <ac:spMkLst>
            <pc:docMk/>
            <pc:sldMk cId="2415413140" sldId="2632"/>
            <ac:spMk id="2" creationId="{A8590738-B2B5-34A5-0294-9DA46E7CAC7C}"/>
          </ac:spMkLst>
        </pc:spChg>
        <pc:spChg chg="mod">
          <ac:chgData name="Rosanne Strauss, PharmD, MBA" userId="7445b585-aa6b-490d-9b35-2d50e96a35aa" providerId="ADAL" clId="{E68B0DC8-A9AE-4BFB-AF49-92C85F6F54C3}" dt="2024-04-01T18:27:38.560" v="314" actId="108"/>
          <ac:spMkLst>
            <pc:docMk/>
            <pc:sldMk cId="2415413140" sldId="2632"/>
            <ac:spMk id="6" creationId="{2DC4BBBA-9738-60B0-0C93-73F02CFB7C8E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13:38.757" v="157"/>
        <pc:sldMkLst>
          <pc:docMk/>
          <pc:sldMk cId="3954372429" sldId="2633"/>
        </pc:sldMkLst>
        <pc:spChg chg="mod">
          <ac:chgData name="Rosanne Strauss, PharmD, MBA" userId="7445b585-aa6b-490d-9b35-2d50e96a35aa" providerId="ADAL" clId="{E68B0DC8-A9AE-4BFB-AF49-92C85F6F54C3}" dt="2024-04-01T18:13:31.005" v="156"/>
          <ac:spMkLst>
            <pc:docMk/>
            <pc:sldMk cId="3954372429" sldId="2633"/>
            <ac:spMk id="2" creationId="{CC981D65-D6E4-DCFD-EC62-D1978ADA582F}"/>
          </ac:spMkLst>
        </pc:spChg>
        <pc:spChg chg="mod">
          <ac:chgData name="Rosanne Strauss, PharmD, MBA" userId="7445b585-aa6b-490d-9b35-2d50e96a35aa" providerId="ADAL" clId="{E68B0DC8-A9AE-4BFB-AF49-92C85F6F54C3}" dt="2024-04-01T18:13:38.757" v="157"/>
          <ac:spMkLst>
            <pc:docMk/>
            <pc:sldMk cId="3954372429" sldId="2633"/>
            <ac:spMk id="6" creationId="{852912E8-375F-F860-F5B5-157402295AD8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37:15.770" v="346" actId="108"/>
        <pc:sldMkLst>
          <pc:docMk/>
          <pc:sldMk cId="1966441058" sldId="2634"/>
        </pc:sldMkLst>
        <pc:spChg chg="mod">
          <ac:chgData name="Rosanne Strauss, PharmD, MBA" userId="7445b585-aa6b-490d-9b35-2d50e96a35aa" providerId="ADAL" clId="{E68B0DC8-A9AE-4BFB-AF49-92C85F6F54C3}" dt="2024-04-01T18:14:00.942" v="160"/>
          <ac:spMkLst>
            <pc:docMk/>
            <pc:sldMk cId="1966441058" sldId="2634"/>
            <ac:spMk id="2" creationId="{982A10E7-A57C-84E5-09DE-E1D9BE31B288}"/>
          </ac:spMkLst>
        </pc:spChg>
        <pc:spChg chg="mod">
          <ac:chgData name="Rosanne Strauss, PharmD, MBA" userId="7445b585-aa6b-490d-9b35-2d50e96a35aa" providerId="ADAL" clId="{E68B0DC8-A9AE-4BFB-AF49-92C85F6F54C3}" dt="2024-04-01T18:37:15.770" v="346" actId="108"/>
          <ac:spMkLst>
            <pc:docMk/>
            <pc:sldMk cId="1966441058" sldId="2634"/>
            <ac:spMk id="6" creationId="{82CA06BE-E141-D7B6-F28B-DAAB56841654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9:43.930" v="319" actId="255"/>
        <pc:sldMkLst>
          <pc:docMk/>
          <pc:sldMk cId="3863182821" sldId="2635"/>
        </pc:sldMkLst>
        <pc:spChg chg="mod">
          <ac:chgData name="Rosanne Strauss, PharmD, MBA" userId="7445b585-aa6b-490d-9b35-2d50e96a35aa" providerId="ADAL" clId="{E68B0DC8-A9AE-4BFB-AF49-92C85F6F54C3}" dt="2024-04-01T18:14:34.215" v="165"/>
          <ac:spMkLst>
            <pc:docMk/>
            <pc:sldMk cId="3863182821" sldId="2635"/>
            <ac:spMk id="2" creationId="{D5A43754-7E8F-72F1-EF00-A807BEF4CDD8}"/>
          </ac:spMkLst>
        </pc:spChg>
        <pc:spChg chg="del mod">
          <ac:chgData name="Rosanne Strauss, PharmD, MBA" userId="7445b585-aa6b-490d-9b35-2d50e96a35aa" providerId="ADAL" clId="{E68B0DC8-A9AE-4BFB-AF49-92C85F6F54C3}" dt="2024-04-01T18:14:42.387" v="167"/>
          <ac:spMkLst>
            <pc:docMk/>
            <pc:sldMk cId="3863182821" sldId="2635"/>
            <ac:spMk id="6" creationId="{56FBAF08-ED79-0BD6-2677-72B408F47181}"/>
          </ac:spMkLst>
        </pc:spChg>
        <pc:spChg chg="add del">
          <ac:chgData name="Rosanne Strauss, PharmD, MBA" userId="7445b585-aa6b-490d-9b35-2d50e96a35aa" providerId="ADAL" clId="{E68B0DC8-A9AE-4BFB-AF49-92C85F6F54C3}" dt="2024-04-01T18:14:52.440" v="170" actId="22"/>
          <ac:spMkLst>
            <pc:docMk/>
            <pc:sldMk cId="3863182821" sldId="2635"/>
            <ac:spMk id="8" creationId="{B28C718A-7A61-84BB-5E61-3F4327D96CC0}"/>
          </ac:spMkLst>
        </pc:spChg>
        <pc:spChg chg="add del">
          <ac:chgData name="Rosanne Strauss, PharmD, MBA" userId="7445b585-aa6b-490d-9b35-2d50e96a35aa" providerId="ADAL" clId="{E68B0DC8-A9AE-4BFB-AF49-92C85F6F54C3}" dt="2024-04-01T18:14:56.026" v="172" actId="22"/>
          <ac:spMkLst>
            <pc:docMk/>
            <pc:sldMk cId="3863182821" sldId="2635"/>
            <ac:spMk id="10" creationId="{21AF8FA0-01C1-42DD-4C29-2337785B3451}"/>
          </ac:spMkLst>
        </pc:spChg>
        <pc:spChg chg="add mod">
          <ac:chgData name="Rosanne Strauss, PharmD, MBA" userId="7445b585-aa6b-490d-9b35-2d50e96a35aa" providerId="ADAL" clId="{E68B0DC8-A9AE-4BFB-AF49-92C85F6F54C3}" dt="2024-04-01T18:15:30.250" v="178" actId="1076"/>
          <ac:spMkLst>
            <pc:docMk/>
            <pc:sldMk cId="3863182821" sldId="2635"/>
            <ac:spMk id="12" creationId="{6304EEA8-CB32-D978-2A3A-B30D141BFBFF}"/>
          </ac:spMkLst>
        </pc:spChg>
        <pc:spChg chg="add mod">
          <ac:chgData name="Rosanne Strauss, PharmD, MBA" userId="7445b585-aa6b-490d-9b35-2d50e96a35aa" providerId="ADAL" clId="{E68B0DC8-A9AE-4BFB-AF49-92C85F6F54C3}" dt="2024-04-01T18:15:36.418" v="179"/>
          <ac:spMkLst>
            <pc:docMk/>
            <pc:sldMk cId="3863182821" sldId="2635"/>
            <ac:spMk id="13" creationId="{607D1095-48B1-04A8-1B03-8DD0381F3AB3}"/>
          </ac:spMkLst>
        </pc:spChg>
        <pc:spChg chg="add mod">
          <ac:chgData name="Rosanne Strauss, PharmD, MBA" userId="7445b585-aa6b-490d-9b35-2d50e96a35aa" providerId="ADAL" clId="{E68B0DC8-A9AE-4BFB-AF49-92C85F6F54C3}" dt="2024-04-01T18:29:43.930" v="319" actId="255"/>
          <ac:spMkLst>
            <pc:docMk/>
            <pc:sldMk cId="3863182821" sldId="2635"/>
            <ac:spMk id="14" creationId="{D6B73AB5-6D05-48A5-62C3-8A822BA489CD}"/>
          </ac:spMkLst>
        </pc:spChg>
        <pc:picChg chg="add mod">
          <ac:chgData name="Rosanne Strauss, PharmD, MBA" userId="7445b585-aa6b-490d-9b35-2d50e96a35aa" providerId="ADAL" clId="{E68B0DC8-A9AE-4BFB-AF49-92C85F6F54C3}" dt="2024-04-01T18:15:23.732" v="177" actId="14100"/>
          <ac:picMkLst>
            <pc:docMk/>
            <pc:sldMk cId="3863182821" sldId="2635"/>
            <ac:picMk id="5" creationId="{7A583954-5D98-9B62-EC94-A8F347EFA1FE}"/>
          </ac:picMkLst>
        </pc:picChg>
      </pc:sldChg>
      <pc:sldChg chg="addSp delSp modSp add del mod">
        <pc:chgData name="Rosanne Strauss, PharmD, MBA" userId="7445b585-aa6b-490d-9b35-2d50e96a35aa" providerId="ADAL" clId="{E68B0DC8-A9AE-4BFB-AF49-92C85F6F54C3}" dt="2024-04-01T18:16:23.168" v="187" actId="2696"/>
        <pc:sldMkLst>
          <pc:docMk/>
          <pc:sldMk cId="807899000" sldId="2636"/>
        </pc:sldMkLst>
        <pc:spChg chg="mod">
          <ac:chgData name="Rosanne Strauss, PharmD, MBA" userId="7445b585-aa6b-490d-9b35-2d50e96a35aa" providerId="ADAL" clId="{E68B0DC8-A9AE-4BFB-AF49-92C85F6F54C3}" dt="2024-04-01T18:16:06.117" v="183"/>
          <ac:spMkLst>
            <pc:docMk/>
            <pc:sldMk cId="807899000" sldId="2636"/>
            <ac:spMk id="2" creationId="{4B8E777F-B4B2-3930-B439-FD3DCD04D31F}"/>
          </ac:spMkLst>
        </pc:spChg>
        <pc:spChg chg="add mod">
          <ac:chgData name="Rosanne Strauss, PharmD, MBA" userId="7445b585-aa6b-490d-9b35-2d50e96a35aa" providerId="ADAL" clId="{E68B0DC8-A9AE-4BFB-AF49-92C85F6F54C3}" dt="2024-04-01T18:16:15.525" v="186" actId="5793"/>
          <ac:spMkLst>
            <pc:docMk/>
            <pc:sldMk cId="807899000" sldId="2636"/>
            <ac:spMk id="7" creationId="{5DE3E689-2D07-D8A7-EC3A-3BADD195C912}"/>
          </ac:spMkLst>
        </pc:spChg>
        <pc:spChg chg="del">
          <ac:chgData name="Rosanne Strauss, PharmD, MBA" userId="7445b585-aa6b-490d-9b35-2d50e96a35aa" providerId="ADAL" clId="{E68B0DC8-A9AE-4BFB-AF49-92C85F6F54C3}" dt="2024-04-01T18:16:08.843" v="184" actId="478"/>
          <ac:spMkLst>
            <pc:docMk/>
            <pc:sldMk cId="807899000" sldId="2636"/>
            <ac:spMk id="12" creationId="{92244B39-340F-2A78-7912-495DE2E36592}"/>
          </ac:spMkLst>
        </pc:spChg>
        <pc:picChg chg="del">
          <ac:chgData name="Rosanne Strauss, PharmD, MBA" userId="7445b585-aa6b-490d-9b35-2d50e96a35aa" providerId="ADAL" clId="{E68B0DC8-A9AE-4BFB-AF49-92C85F6F54C3}" dt="2024-04-01T18:16:09.861" v="185" actId="478"/>
          <ac:picMkLst>
            <pc:docMk/>
            <pc:sldMk cId="807899000" sldId="2636"/>
            <ac:picMk id="5" creationId="{75FF7E68-ACEF-FE78-E0D1-43ED5DC3A86E}"/>
          </ac:picMkLst>
        </pc:picChg>
      </pc:sldChg>
      <pc:sldChg chg="modSp add mod ord">
        <pc:chgData name="Rosanne Strauss, PharmD, MBA" userId="7445b585-aa6b-490d-9b35-2d50e96a35aa" providerId="ADAL" clId="{E68B0DC8-A9AE-4BFB-AF49-92C85F6F54C3}" dt="2024-04-01T18:31:09.441" v="325" actId="20577"/>
        <pc:sldMkLst>
          <pc:docMk/>
          <pc:sldMk cId="3038844242" sldId="2636"/>
        </pc:sldMkLst>
        <pc:spChg chg="mod">
          <ac:chgData name="Rosanne Strauss, PharmD, MBA" userId="7445b585-aa6b-490d-9b35-2d50e96a35aa" providerId="ADAL" clId="{E68B0DC8-A9AE-4BFB-AF49-92C85F6F54C3}" dt="2024-04-01T18:16:42.754" v="191"/>
          <ac:spMkLst>
            <pc:docMk/>
            <pc:sldMk cId="3038844242" sldId="2636"/>
            <ac:spMk id="2" creationId="{939898AA-85B2-2600-DCA7-4EA4074682DE}"/>
          </ac:spMkLst>
        </pc:spChg>
        <pc:spChg chg="mod">
          <ac:chgData name="Rosanne Strauss, PharmD, MBA" userId="7445b585-aa6b-490d-9b35-2d50e96a35aa" providerId="ADAL" clId="{E68B0DC8-A9AE-4BFB-AF49-92C85F6F54C3}" dt="2024-04-01T18:31:09.441" v="325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32:01.756" v="328" actId="255"/>
        <pc:sldMkLst>
          <pc:docMk/>
          <pc:sldMk cId="2927873994" sldId="2637"/>
        </pc:sldMkLst>
        <pc:spChg chg="mod">
          <ac:chgData name="Rosanne Strauss, PharmD, MBA" userId="7445b585-aa6b-490d-9b35-2d50e96a35aa" providerId="ADAL" clId="{E68B0DC8-A9AE-4BFB-AF49-92C85F6F54C3}" dt="2024-04-01T18:17:04.135" v="194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Rosanne Strauss, PharmD, MBA" userId="7445b585-aa6b-490d-9b35-2d50e96a35aa" providerId="ADAL" clId="{E68B0DC8-A9AE-4BFB-AF49-92C85F6F54C3}" dt="2024-04-01T18:32:01.756" v="328" actId="255"/>
          <ac:spMkLst>
            <pc:docMk/>
            <pc:sldMk cId="2927873994" sldId="2637"/>
            <ac:spMk id="6" creationId="{D6C48900-DBA4-596C-6539-66F743BB14EE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17:56.116" v="203" actId="1076"/>
        <pc:sldMkLst>
          <pc:docMk/>
          <pc:sldMk cId="2417788596" sldId="2638"/>
        </pc:sldMkLst>
        <pc:spChg chg="mod">
          <ac:chgData name="Rosanne Strauss, PharmD, MBA" userId="7445b585-aa6b-490d-9b35-2d50e96a35aa" providerId="ADAL" clId="{E68B0DC8-A9AE-4BFB-AF49-92C85F6F54C3}" dt="2024-04-01T18:17:40.418" v="200" actId="255"/>
          <ac:spMkLst>
            <pc:docMk/>
            <pc:sldMk cId="2417788596" sldId="2638"/>
            <ac:spMk id="2" creationId="{C3650F79-C93C-2322-90B5-18D2616B962C}"/>
          </ac:spMkLst>
        </pc:spChg>
        <pc:spChg chg="mod">
          <ac:chgData name="Rosanne Strauss, PharmD, MBA" userId="7445b585-aa6b-490d-9b35-2d50e96a35aa" providerId="ADAL" clId="{E68B0DC8-A9AE-4BFB-AF49-92C85F6F54C3}" dt="2024-04-01T18:17:49.665" v="201"/>
          <ac:spMkLst>
            <pc:docMk/>
            <pc:sldMk cId="2417788596" sldId="2638"/>
            <ac:spMk id="6" creationId="{18EB5D75-382C-18C9-F956-7AD7F69D836A}"/>
          </ac:spMkLst>
        </pc:spChg>
        <pc:picChg chg="add mod">
          <ac:chgData name="Rosanne Strauss, PharmD, MBA" userId="7445b585-aa6b-490d-9b35-2d50e96a35aa" providerId="ADAL" clId="{E68B0DC8-A9AE-4BFB-AF49-92C85F6F54C3}" dt="2024-04-01T18:17:56.116" v="203" actId="1076"/>
          <ac:picMkLst>
            <pc:docMk/>
            <pc:sldMk cId="2417788596" sldId="2638"/>
            <ac:picMk id="5" creationId="{19C18911-1AD0-809B-D99C-FCA3F387AAF8}"/>
          </ac:picMkLst>
        </pc:picChg>
      </pc:sldChg>
      <pc:sldChg chg="delSp modSp add mod">
        <pc:chgData name="Rosanne Strauss, PharmD, MBA" userId="7445b585-aa6b-490d-9b35-2d50e96a35aa" providerId="ADAL" clId="{E68B0DC8-A9AE-4BFB-AF49-92C85F6F54C3}" dt="2024-04-01T18:18:23.631" v="207"/>
        <pc:sldMkLst>
          <pc:docMk/>
          <pc:sldMk cId="1638862561" sldId="2639"/>
        </pc:sldMkLst>
        <pc:spChg chg="mod">
          <ac:chgData name="Rosanne Strauss, PharmD, MBA" userId="7445b585-aa6b-490d-9b35-2d50e96a35aa" providerId="ADAL" clId="{E68B0DC8-A9AE-4BFB-AF49-92C85F6F54C3}" dt="2024-04-01T18:18:13.300" v="205"/>
          <ac:spMkLst>
            <pc:docMk/>
            <pc:sldMk cId="1638862561" sldId="2639"/>
            <ac:spMk id="2" creationId="{57B81A6C-8294-8241-5DED-789330EB17A9}"/>
          </ac:spMkLst>
        </pc:spChg>
        <pc:spChg chg="mod">
          <ac:chgData name="Rosanne Strauss, PharmD, MBA" userId="7445b585-aa6b-490d-9b35-2d50e96a35aa" providerId="ADAL" clId="{E68B0DC8-A9AE-4BFB-AF49-92C85F6F54C3}" dt="2024-04-01T18:18:23.631" v="207"/>
          <ac:spMkLst>
            <pc:docMk/>
            <pc:sldMk cId="1638862561" sldId="2639"/>
            <ac:spMk id="6" creationId="{430FAA17-7552-F690-F5F1-6CBBBA9F191B}"/>
          </ac:spMkLst>
        </pc:spChg>
        <pc:picChg chg="del">
          <ac:chgData name="Rosanne Strauss, PharmD, MBA" userId="7445b585-aa6b-490d-9b35-2d50e96a35aa" providerId="ADAL" clId="{E68B0DC8-A9AE-4BFB-AF49-92C85F6F54C3}" dt="2024-04-01T18:18:19.793" v="206" actId="478"/>
          <ac:picMkLst>
            <pc:docMk/>
            <pc:sldMk cId="1638862561" sldId="2639"/>
            <ac:picMk id="5" creationId="{F5A2B302-94E6-18BE-98FA-E9CA28D7E1BF}"/>
          </ac:picMkLst>
        </pc:picChg>
      </pc:sldChg>
      <pc:sldMasterChg chg="delSldLayout">
        <pc:chgData name="Rosanne Strauss, PharmD, MBA" userId="7445b585-aa6b-490d-9b35-2d50e96a35aa" providerId="ADAL" clId="{E68B0DC8-A9AE-4BFB-AF49-92C85F6F54C3}" dt="2024-04-01T18:18:58.851" v="239" actId="47"/>
        <pc:sldMasterMkLst>
          <pc:docMk/>
          <pc:sldMasterMk cId="3215442828" sldId="2147483648"/>
        </pc:sldMasterMkLst>
        <pc:sldLayoutChg chg="del">
          <pc:chgData name="Rosanne Strauss, PharmD, MBA" userId="7445b585-aa6b-490d-9b35-2d50e96a35aa" providerId="ADAL" clId="{E68B0DC8-A9AE-4BFB-AF49-92C85F6F54C3}" dt="2024-04-01T18:18:58.851" v="239" actId="47"/>
          <pc:sldLayoutMkLst>
            <pc:docMk/>
            <pc:sldMasterMk cId="3215442828" sldId="2147483648"/>
            <pc:sldLayoutMk cId="496341335" sldId="2147483663"/>
          </pc:sldLayoutMkLst>
        </pc:sldLayoutChg>
        <pc:sldLayoutChg chg="del">
          <pc:chgData name="Rosanne Strauss, PharmD, MBA" userId="7445b585-aa6b-490d-9b35-2d50e96a35aa" providerId="ADAL" clId="{E68B0DC8-A9AE-4BFB-AF49-92C85F6F54C3}" dt="2024-04-01T17:50:16.180" v="5" actId="2696"/>
          <pc:sldLayoutMkLst>
            <pc:docMk/>
            <pc:sldMasterMk cId="3215442828" sldId="2147483648"/>
            <pc:sldLayoutMk cId="1555289152" sldId="2147483664"/>
          </pc:sldLayoutMkLst>
        </pc:sldLayoutChg>
        <pc:sldLayoutChg chg="del">
          <pc:chgData name="Rosanne Strauss, PharmD, MBA" userId="7445b585-aa6b-490d-9b35-2d50e96a35aa" providerId="ADAL" clId="{E68B0DC8-A9AE-4BFB-AF49-92C85F6F54C3}" dt="2024-04-01T17:58:09.405" v="47" actId="2696"/>
          <pc:sldLayoutMkLst>
            <pc:docMk/>
            <pc:sldMasterMk cId="3215442828" sldId="2147483648"/>
            <pc:sldLayoutMk cId="2811435815" sldId="2147483664"/>
          </pc:sldLayoutMkLst>
        </pc:sldLayoutChg>
      </pc:sldMasterChg>
    </pc:docChg>
  </pc:docChgLst>
  <pc:docChgLst>
    <pc:chgData name="Rosanne Strauss, PharmD, MBA" userId="7445b585-aa6b-490d-9b35-2d50e96a35aa" providerId="ADAL" clId="{2B56AA76-91A4-48D7-9764-EFADD71ED490}"/>
    <pc:docChg chg="custSel modSld">
      <pc:chgData name="Rosanne Strauss, PharmD, MBA" userId="7445b585-aa6b-490d-9b35-2d50e96a35aa" providerId="ADAL" clId="{2B56AA76-91A4-48D7-9764-EFADD71ED490}" dt="2024-04-09T14:02:53.353" v="248" actId="20577"/>
      <pc:docMkLst>
        <pc:docMk/>
      </pc:docMkLst>
      <pc:sldChg chg="modCm">
        <pc:chgData name="Rosanne Strauss, PharmD, MBA" userId="7445b585-aa6b-490d-9b35-2d50e96a35aa" providerId="ADAL" clId="{2B56AA76-91A4-48D7-9764-EFADD71ED490}" dt="2024-04-03T16:32:24.458" v="188"/>
        <pc:sldMkLst>
          <pc:docMk/>
          <pc:sldMk cId="2525459172" sldId="261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Rosanne Strauss, PharmD, MBA" userId="7445b585-aa6b-490d-9b35-2d50e96a35aa" providerId="ADAL" clId="{2B56AA76-91A4-48D7-9764-EFADD71ED490}" dt="2024-04-03T16:32:24.458" v="188"/>
              <pc2:cmMkLst xmlns:pc2="http://schemas.microsoft.com/office/powerpoint/2019/9/main/command">
                <pc:docMk/>
                <pc:sldMk cId="2525459172" sldId="2616"/>
                <pc2:cmMk id="{167F1956-52EE-43F5-85A4-B8A7EB60A3B8}"/>
              </pc2:cmMkLst>
              <pc226:cmRplyChg chg="add">
                <pc226:chgData name="Rosanne Strauss, PharmD, MBA" userId="7445b585-aa6b-490d-9b35-2d50e96a35aa" providerId="ADAL" clId="{2B56AA76-91A4-48D7-9764-EFADD71ED490}" dt="2024-04-03T16:32:24.458" v="188"/>
                <pc2:cmRplyMkLst xmlns:pc2="http://schemas.microsoft.com/office/powerpoint/2019/9/main/command">
                  <pc:docMk/>
                  <pc:sldMk cId="2525459172" sldId="2616"/>
                  <pc2:cmMk id="{167F1956-52EE-43F5-85A4-B8A7EB60A3B8}"/>
                  <pc2:cmRplyMk id="{864F377D-16AB-485D-A792-CF0AB86C8856}"/>
                </pc2:cmRplyMkLst>
              </pc226:cmRplyChg>
            </pc226:cmChg>
          </p:ext>
        </pc:extLst>
      </pc:sldChg>
      <pc:sldChg chg="modSp mod modCm">
        <pc:chgData name="Rosanne Strauss, PharmD, MBA" userId="7445b585-aa6b-490d-9b35-2d50e96a35aa" providerId="ADAL" clId="{2B56AA76-91A4-48D7-9764-EFADD71ED490}" dt="2024-04-03T16:33:36.568" v="191"/>
        <pc:sldMkLst>
          <pc:docMk/>
          <pc:sldMk cId="856337383" sldId="2617"/>
        </pc:sldMkLst>
        <pc:spChg chg="mod">
          <ac:chgData name="Rosanne Strauss, PharmD, MBA" userId="7445b585-aa6b-490d-9b35-2d50e96a35aa" providerId="ADAL" clId="{2B56AA76-91A4-48D7-9764-EFADD71ED490}" dt="2024-04-01T18:45:15.148" v="2" actId="20577"/>
          <ac:spMkLst>
            <pc:docMk/>
            <pc:sldMk cId="856337383" sldId="2617"/>
            <ac:spMk id="6" creationId="{893D8517-4C9F-A8E8-4B03-8A6038242EE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3:36.568" v="191"/>
              <pc2:cmMkLst xmlns:pc2="http://schemas.microsoft.com/office/powerpoint/2019/9/main/command">
                <pc:docMk/>
                <pc:sldMk cId="856337383" sldId="2617"/>
                <pc2:cmMk id="{6189FBDB-C978-4A4F-87CC-820A26F3E9A2}"/>
              </pc2:cmMkLst>
            </pc226:cmChg>
          </p:ext>
        </pc:extLst>
      </pc:sldChg>
      <pc:sldChg chg="modSp mod addCm modCm">
        <pc:chgData name="Rosanne Strauss, PharmD, MBA" userId="7445b585-aa6b-490d-9b35-2d50e96a35aa" providerId="ADAL" clId="{2B56AA76-91A4-48D7-9764-EFADD71ED490}" dt="2024-04-09T14:00:51.456" v="245"/>
        <pc:sldMkLst>
          <pc:docMk/>
          <pc:sldMk cId="1721985366" sldId="2618"/>
        </pc:sldMkLst>
        <pc:spChg chg="mod">
          <ac:chgData name="Rosanne Strauss, PharmD, MBA" userId="7445b585-aa6b-490d-9b35-2d50e96a35aa" providerId="ADAL" clId="{2B56AA76-91A4-48D7-9764-EFADD71ED490}" dt="2024-04-01T19:57:55.606" v="119" actId="20577"/>
          <ac:spMkLst>
            <pc:docMk/>
            <pc:sldMk cId="1721985366" sldId="2618"/>
            <ac:spMk id="6" creationId="{791D8E6C-4459-C046-3334-D9529F062C95}"/>
          </ac:spMkLst>
        </pc:spChg>
        <pc:spChg chg="mod">
          <ac:chgData name="Rosanne Strauss, PharmD, MBA" userId="7445b585-aa6b-490d-9b35-2d50e96a35aa" providerId="ADAL" clId="{2B56AA76-91A4-48D7-9764-EFADD71ED490}" dt="2024-04-01T19:55:47.314" v="108" actId="1076"/>
          <ac:spMkLst>
            <pc:docMk/>
            <pc:sldMk cId="1721985366" sldId="2618"/>
            <ac:spMk id="7" creationId="{A92287F5-FD7F-9D6C-8836-EC6A49930A8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3:27.485" v="190"/>
              <pc2:cmMkLst xmlns:pc2="http://schemas.microsoft.com/office/powerpoint/2019/9/main/command">
                <pc:docMk/>
                <pc:sldMk cId="1721985366" sldId="2618"/>
                <pc2:cmMk id="{CFC725A8-7455-46A5-8A62-DD1E5761049C}"/>
              </pc2:cmMkLst>
            </pc226:cmChg>
            <pc226:cmChg xmlns:pc226="http://schemas.microsoft.com/office/powerpoint/2022/06/main/command" chg="add mod">
              <pc226:chgData name="Rosanne Strauss, PharmD, MBA" userId="7445b585-aa6b-490d-9b35-2d50e96a35aa" providerId="ADAL" clId="{2B56AA76-91A4-48D7-9764-EFADD71ED490}" dt="2024-04-09T14:00:51.456" v="245"/>
              <pc2:cmMkLst xmlns:pc2="http://schemas.microsoft.com/office/powerpoint/2019/9/main/command">
                <pc:docMk/>
                <pc:sldMk cId="1721985366" sldId="2618"/>
                <pc2:cmMk id="{22E696ED-1661-41A3-974B-AC149FE75987}"/>
              </pc2:cmMkLst>
            </pc226:cmChg>
            <pc226:cmChg xmlns:pc226="http://schemas.microsoft.com/office/powerpoint/2022/06/main/command" chg="">
              <pc226:chgData name="Rosanne Strauss, PharmD, MBA" userId="7445b585-aa6b-490d-9b35-2d50e96a35aa" providerId="ADAL" clId="{2B56AA76-91A4-48D7-9764-EFADD71ED490}" dt="2024-04-03T16:33:25.075" v="189"/>
              <pc2:cmMkLst xmlns:pc2="http://schemas.microsoft.com/office/powerpoint/2019/9/main/command">
                <pc:docMk/>
                <pc:sldMk cId="1721985366" sldId="2618"/>
                <pc2:cmMk id="{BF1BB1EE-3C90-4FA6-8C79-4B2E36110A58}"/>
              </pc2:cmMkLst>
              <pc226:cmRplyChg chg="add">
                <pc226:chgData name="Rosanne Strauss, PharmD, MBA" userId="7445b585-aa6b-490d-9b35-2d50e96a35aa" providerId="ADAL" clId="{2B56AA76-91A4-48D7-9764-EFADD71ED490}" dt="2024-04-03T16:33:25.075" v="189"/>
                <pc2:cmRplyMkLst xmlns:pc2="http://schemas.microsoft.com/office/powerpoint/2019/9/main/command">
                  <pc:docMk/>
                  <pc:sldMk cId="1721985366" sldId="2618"/>
                  <pc2:cmMk id="{BF1BB1EE-3C90-4FA6-8C79-4B2E36110A58}"/>
                  <pc2:cmRplyMk id="{F8A52737-524D-4A94-892D-C5FC1E23CD89}"/>
                </pc2:cmRplyMkLst>
              </pc226:cmRplyChg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18:46:03.696" v="3" actId="20577"/>
        <pc:sldMkLst>
          <pc:docMk/>
          <pc:sldMk cId="2894026147" sldId="2619"/>
        </pc:sldMkLst>
        <pc:spChg chg="mod">
          <ac:chgData name="Rosanne Strauss, PharmD, MBA" userId="7445b585-aa6b-490d-9b35-2d50e96a35aa" providerId="ADAL" clId="{2B56AA76-91A4-48D7-9764-EFADD71ED490}" dt="2024-04-01T18:46:03.696" v="3" actId="20577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9T13:57:06.565" v="244" actId="5793"/>
        <pc:sldMkLst>
          <pc:docMk/>
          <pc:sldMk cId="3719015296" sldId="2623"/>
        </pc:sldMkLst>
        <pc:spChg chg="mod">
          <ac:chgData name="Rosanne Strauss, PharmD, MBA" userId="7445b585-aa6b-490d-9b35-2d50e96a35aa" providerId="ADAL" clId="{2B56AA76-91A4-48D7-9764-EFADD71ED490}" dt="2024-04-01T19:59:11.421" v="121" actId="1076"/>
          <ac:spMkLst>
            <pc:docMk/>
            <pc:sldMk cId="3719015296" sldId="2623"/>
            <ac:spMk id="3" creationId="{195B5406-5ED9-0CAA-670D-C15BB4A31FFF}"/>
          </ac:spMkLst>
        </pc:spChg>
        <pc:spChg chg="mod">
          <ac:chgData name="Rosanne Strauss, PharmD, MBA" userId="7445b585-aa6b-490d-9b35-2d50e96a35aa" providerId="ADAL" clId="{2B56AA76-91A4-48D7-9764-EFADD71ED490}" dt="2024-04-09T13:57:06.565" v="244" actId="5793"/>
          <ac:spMkLst>
            <pc:docMk/>
            <pc:sldMk cId="3719015296" sldId="2623"/>
            <ac:spMk id="6" creationId="{ADBEC9B1-F175-4B35-5783-2093586DB46E}"/>
          </ac:spMkLst>
        </pc:spChg>
      </pc:sldChg>
      <pc:sldChg chg="modCm">
        <pc:chgData name="Rosanne Strauss, PharmD, MBA" userId="7445b585-aa6b-490d-9b35-2d50e96a35aa" providerId="ADAL" clId="{2B56AA76-91A4-48D7-9764-EFADD71ED490}" dt="2024-04-03T16:34:17.484" v="192"/>
        <pc:sldMkLst>
          <pc:docMk/>
          <pc:sldMk cId="2117866361" sldId="262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17.484" v="192"/>
              <pc2:cmMkLst xmlns:pc2="http://schemas.microsoft.com/office/powerpoint/2019/9/main/command">
                <pc:docMk/>
                <pc:sldMk cId="2117866361" sldId="2624"/>
                <pc2:cmMk id="{0A561759-4AD0-4882-9DA3-0F9EF56A3146}"/>
              </pc2:cmMkLst>
            </pc226:cmChg>
          </p:ext>
        </pc:extLst>
      </pc:sldChg>
      <pc:sldChg chg="modSp mod addCm">
        <pc:chgData name="Rosanne Strauss, PharmD, MBA" userId="7445b585-aa6b-490d-9b35-2d50e96a35aa" providerId="ADAL" clId="{2B56AA76-91A4-48D7-9764-EFADD71ED490}" dt="2024-04-09T14:02:10.724" v="246"/>
        <pc:sldMkLst>
          <pc:docMk/>
          <pc:sldMk cId="826989032" sldId="2625"/>
        </pc:sldMkLst>
        <pc:spChg chg="mod">
          <ac:chgData name="Rosanne Strauss, PharmD, MBA" userId="7445b585-aa6b-490d-9b35-2d50e96a35aa" providerId="ADAL" clId="{2B56AA76-91A4-48D7-9764-EFADD71ED490}" dt="2024-04-03T19:15:02.477" v="208" actId="947"/>
          <ac:spMkLst>
            <pc:docMk/>
            <pc:sldMk cId="826989032" sldId="2625"/>
            <ac:spMk id="2" creationId="{60779430-BD6F-81ED-4631-A0BE8DF88A50}"/>
          </ac:spMkLst>
        </pc:spChg>
        <pc:spChg chg="mod">
          <ac:chgData name="Rosanne Strauss, PharmD, MBA" userId="7445b585-aa6b-490d-9b35-2d50e96a35aa" providerId="ADAL" clId="{2B56AA76-91A4-48D7-9764-EFADD71ED490}" dt="2024-04-03T19:15:07.507" v="209" actId="20577"/>
          <ac:spMkLst>
            <pc:docMk/>
            <pc:sldMk cId="826989032" sldId="2625"/>
            <ac:spMk id="6" creationId="{63EBD03B-59B1-6585-3345-AD4B0AA5B67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osanne Strauss, PharmD, MBA" userId="7445b585-aa6b-490d-9b35-2d50e96a35aa" providerId="ADAL" clId="{2B56AA76-91A4-48D7-9764-EFADD71ED490}" dt="2024-04-09T14:02:10.724" v="246"/>
              <pc2:cmMkLst xmlns:pc2="http://schemas.microsoft.com/office/powerpoint/2019/9/main/command">
                <pc:docMk/>
                <pc:sldMk cId="826989032" sldId="2625"/>
                <pc2:cmMk id="{29E10958-43B6-4932-81DF-3143783D6208}"/>
              </pc2:cmMkLst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20:00:33.125" v="155" actId="20577"/>
        <pc:sldMkLst>
          <pc:docMk/>
          <pc:sldMk cId="2261050760" sldId="2626"/>
        </pc:sldMkLst>
        <pc:spChg chg="mod">
          <ac:chgData name="Rosanne Strauss, PharmD, MBA" userId="7445b585-aa6b-490d-9b35-2d50e96a35aa" providerId="ADAL" clId="{2B56AA76-91A4-48D7-9764-EFADD71ED490}" dt="2024-04-01T20:00:33.125" v="155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1:07.478" v="161" actId="20577"/>
        <pc:sldMkLst>
          <pc:docMk/>
          <pc:sldMk cId="1519228163" sldId="2628"/>
        </pc:sldMkLst>
        <pc:spChg chg="mod">
          <ac:chgData name="Rosanne Strauss, PharmD, MBA" userId="7445b585-aa6b-490d-9b35-2d50e96a35aa" providerId="ADAL" clId="{2B56AA76-91A4-48D7-9764-EFADD71ED490}" dt="2024-04-01T20:01:07.478" v="161" actId="20577"/>
          <ac:spMkLst>
            <pc:docMk/>
            <pc:sldMk cId="1519228163" sldId="2628"/>
            <ac:spMk id="6" creationId="{B8E249F2-A355-6EE1-8752-F4CCE3242CD6}"/>
          </ac:spMkLst>
        </pc:spChg>
      </pc:sldChg>
      <pc:sldChg chg="modSp mod modCm">
        <pc:chgData name="Rosanne Strauss, PharmD, MBA" userId="7445b585-aa6b-490d-9b35-2d50e96a35aa" providerId="ADAL" clId="{2B56AA76-91A4-48D7-9764-EFADD71ED490}" dt="2024-04-03T16:34:54.470" v="194"/>
        <pc:sldMkLst>
          <pc:docMk/>
          <pc:sldMk cId="3476167518" sldId="2629"/>
        </pc:sldMkLst>
        <pc:spChg chg="mod">
          <ac:chgData name="Rosanne Strauss, PharmD, MBA" userId="7445b585-aa6b-490d-9b35-2d50e96a35aa" providerId="ADAL" clId="{2B56AA76-91A4-48D7-9764-EFADD71ED490}" dt="2024-04-01T20:01:59.709" v="167" actId="20577"/>
          <ac:spMkLst>
            <pc:docMk/>
            <pc:sldMk cId="3476167518" sldId="2629"/>
            <ac:spMk id="6" creationId="{60C8FB64-F877-6945-3FE9-1C9AA5D5AA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54.470" v="194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49.480" v="193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19:45:57.744" v="27" actId="20577"/>
        <pc:sldMkLst>
          <pc:docMk/>
          <pc:sldMk cId="3040658466" sldId="2630"/>
        </pc:sldMkLst>
        <pc:spChg chg="mod">
          <ac:chgData name="Rosanne Strauss, PharmD, MBA" userId="7445b585-aa6b-490d-9b35-2d50e96a35aa" providerId="ADAL" clId="{2B56AA76-91A4-48D7-9764-EFADD71ED490}" dt="2024-04-01T19:45:57.744" v="27" actId="20577"/>
          <ac:spMkLst>
            <pc:docMk/>
            <pc:sldMk cId="3040658466" sldId="2630"/>
            <ac:spMk id="6" creationId="{0BED116C-9E7A-64FD-921F-5161BEFE5A6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9T14:02:53.353" v="248" actId="20577"/>
        <pc:sldMkLst>
          <pc:docMk/>
          <pc:sldMk cId="284790246" sldId="2631"/>
        </pc:sldMkLst>
        <pc:spChg chg="mod">
          <ac:chgData name="Rosanne Strauss, PharmD, MBA" userId="7445b585-aa6b-490d-9b35-2d50e96a35aa" providerId="ADAL" clId="{2B56AA76-91A4-48D7-9764-EFADD71ED490}" dt="2024-04-03T19:16:03.056" v="241" actId="20577"/>
          <ac:spMkLst>
            <pc:docMk/>
            <pc:sldMk cId="284790246" sldId="2631"/>
            <ac:spMk id="2" creationId="{D5E6A475-8920-0B8C-192B-B39A601DBB92}"/>
          </ac:spMkLst>
        </pc:spChg>
        <pc:spChg chg="mod">
          <ac:chgData name="Rosanne Strauss, PharmD, MBA" userId="7445b585-aa6b-490d-9b35-2d50e96a35aa" providerId="ADAL" clId="{2B56AA76-91A4-48D7-9764-EFADD71ED490}" dt="2024-04-09T14:02:46.265" v="247" actId="20577"/>
          <ac:spMkLst>
            <pc:docMk/>
            <pc:sldMk cId="284790246" sldId="2631"/>
            <ac:spMk id="4" creationId="{DCAEAF38-5FF1-34CE-9C6B-941C15E651DC}"/>
          </ac:spMkLst>
        </pc:spChg>
        <pc:spChg chg="mod">
          <ac:chgData name="Rosanne Strauss, PharmD, MBA" userId="7445b585-aa6b-490d-9b35-2d50e96a35aa" providerId="ADAL" clId="{2B56AA76-91A4-48D7-9764-EFADD71ED490}" dt="2024-04-09T14:02:53.353" v="248" actId="20577"/>
          <ac:spMkLst>
            <pc:docMk/>
            <pc:sldMk cId="284790246" sldId="2631"/>
            <ac:spMk id="6" creationId="{4CAE05E3-B7E0-081F-EDA7-B97920B987B0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3:01.620" v="174" actId="20577"/>
        <pc:sldMkLst>
          <pc:docMk/>
          <pc:sldMk cId="2415413140" sldId="2632"/>
        </pc:sldMkLst>
        <pc:spChg chg="mod">
          <ac:chgData name="Rosanne Strauss, PharmD, MBA" userId="7445b585-aa6b-490d-9b35-2d50e96a35aa" providerId="ADAL" clId="{2B56AA76-91A4-48D7-9764-EFADD71ED490}" dt="2024-04-01T20:03:01.620" v="174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49:31.834" v="46" actId="20577"/>
        <pc:sldMkLst>
          <pc:docMk/>
          <pc:sldMk cId="3954372429" sldId="2633"/>
        </pc:sldMkLst>
        <pc:spChg chg="mod">
          <ac:chgData name="Rosanne Strauss, PharmD, MBA" userId="7445b585-aa6b-490d-9b35-2d50e96a35aa" providerId="ADAL" clId="{2B56AA76-91A4-48D7-9764-EFADD71ED490}" dt="2024-04-01T19:49:31.834" v="46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50:10.378" v="50" actId="20577"/>
        <pc:sldMkLst>
          <pc:docMk/>
          <pc:sldMk cId="3863182821" sldId="2635"/>
        </pc:sldMkLst>
        <pc:spChg chg="mod">
          <ac:chgData name="Rosanne Strauss, PharmD, MBA" userId="7445b585-aa6b-490d-9b35-2d50e96a35aa" providerId="ADAL" clId="{2B56AA76-91A4-48D7-9764-EFADD71ED490}" dt="2024-04-01T19:50:10.378" v="50" actId="20577"/>
          <ac:spMkLst>
            <pc:docMk/>
            <pc:sldMk cId="3863182821" sldId="2635"/>
            <ac:spMk id="2" creationId="{D5A43754-7E8F-72F1-EF00-A807BEF4CDD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3T19:16:37.441" v="242" actId="108"/>
        <pc:sldMkLst>
          <pc:docMk/>
          <pc:sldMk cId="3038844242" sldId="2636"/>
        </pc:sldMkLst>
        <pc:spChg chg="mod">
          <ac:chgData name="Rosanne Strauss, PharmD, MBA" userId="7445b585-aa6b-490d-9b35-2d50e96a35aa" providerId="ADAL" clId="{2B56AA76-91A4-48D7-9764-EFADD71ED490}" dt="2024-04-01T19:50:22.313" v="51" actId="14100"/>
          <ac:spMkLst>
            <pc:docMk/>
            <pc:sldMk cId="3038844242" sldId="2636"/>
            <ac:spMk id="2" creationId="{939898AA-85B2-2600-DCA7-4EA4074682DE}"/>
          </ac:spMkLst>
        </pc:spChg>
        <pc:spChg chg="mod">
          <ac:chgData name="Rosanne Strauss, PharmD, MBA" userId="7445b585-aa6b-490d-9b35-2d50e96a35aa" providerId="ADAL" clId="{2B56AA76-91A4-48D7-9764-EFADD71ED490}" dt="2024-04-03T19:16:37.441" v="242" actId="108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5:46.388" v="180" actId="255"/>
        <pc:sldMkLst>
          <pc:docMk/>
          <pc:sldMk cId="2927873994" sldId="2637"/>
        </pc:sldMkLst>
        <pc:spChg chg="mod">
          <ac:chgData name="Rosanne Strauss, PharmD, MBA" userId="7445b585-aa6b-490d-9b35-2d50e96a35aa" providerId="ADAL" clId="{2B56AA76-91A4-48D7-9764-EFADD71ED490}" dt="2024-04-01T20:05:46.388" v="180" actId="255"/>
          <ac:spMkLst>
            <pc:docMk/>
            <pc:sldMk cId="2927873994" sldId="2637"/>
            <ac:spMk id="6" creationId="{D6C48900-DBA4-596C-6539-66F743BB14EE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52:48.186" v="74" actId="1076"/>
        <pc:sldMkLst>
          <pc:docMk/>
          <pc:sldMk cId="2417788596" sldId="2638"/>
        </pc:sldMkLst>
        <pc:spChg chg="mod">
          <ac:chgData name="Rosanne Strauss, PharmD, MBA" userId="7445b585-aa6b-490d-9b35-2d50e96a35aa" providerId="ADAL" clId="{2B56AA76-91A4-48D7-9764-EFADD71ED490}" dt="2024-04-01T19:52:44.495" v="73" actId="20577"/>
          <ac:spMkLst>
            <pc:docMk/>
            <pc:sldMk cId="2417788596" sldId="2638"/>
            <ac:spMk id="6" creationId="{18EB5D75-382C-18C9-F956-7AD7F69D836A}"/>
          </ac:spMkLst>
        </pc:spChg>
        <pc:picChg chg="mod">
          <ac:chgData name="Rosanne Strauss, PharmD, MBA" userId="7445b585-aa6b-490d-9b35-2d50e96a35aa" providerId="ADAL" clId="{2B56AA76-91A4-48D7-9764-EFADD71ED490}" dt="2024-04-01T19:52:48.186" v="74" actId="1076"/>
          <ac:picMkLst>
            <pc:docMk/>
            <pc:sldMk cId="2417788596" sldId="2638"/>
            <ac:picMk id="5" creationId="{19C18911-1AD0-809B-D99C-FCA3F387AAF8}"/>
          </ac:picMkLst>
        </pc:picChg>
      </pc:sldChg>
      <pc:sldChg chg="modSp mod">
        <pc:chgData name="Rosanne Strauss, PharmD, MBA" userId="7445b585-aa6b-490d-9b35-2d50e96a35aa" providerId="ADAL" clId="{2B56AA76-91A4-48D7-9764-EFADD71ED490}" dt="2024-04-01T20:06:26.531" v="187" actId="20577"/>
        <pc:sldMkLst>
          <pc:docMk/>
          <pc:sldMk cId="1638862561" sldId="2639"/>
        </pc:sldMkLst>
        <pc:spChg chg="mod">
          <ac:chgData name="Rosanne Strauss, PharmD, MBA" userId="7445b585-aa6b-490d-9b35-2d50e96a35aa" providerId="ADAL" clId="{2B56AA76-91A4-48D7-9764-EFADD71ED490}" dt="2024-04-01T20:06:26.531" v="187" actId="20577"/>
          <ac:spMkLst>
            <pc:docMk/>
            <pc:sldMk cId="1638862561" sldId="2639"/>
            <ac:spMk id="6" creationId="{430FAA17-7552-F690-F5F1-6CBBBA9F191B}"/>
          </ac:spMkLst>
        </pc:spChg>
      </pc:sldChg>
    </pc:docChg>
  </pc:docChgLst>
  <pc:docChgLst>
    <pc:chgData name="Rosanne Strauss, PharmD, MBA" userId="S::rstrauss@ushealthconnect.com::7445b585-aa6b-490d-9b35-2d50e96a35aa" providerId="AD" clId="Web-{C74D0115-8343-28EE-9A3D-6A3CF3513B8C}"/>
    <pc:docChg chg="">
      <pc:chgData name="Rosanne Strauss, PharmD, MBA" userId="S::rstrauss@ushealthconnect.com::7445b585-aa6b-490d-9b35-2d50e96a35aa" providerId="AD" clId="Web-{C74D0115-8343-28EE-9A3D-6A3CF3513B8C}" dt="2024-04-09T14:10:09.677" v="0"/>
      <pc:docMkLst>
        <pc:docMk/>
      </pc:docMkLst>
      <pc:sldChg chg="addCm">
        <pc:chgData name="Rosanne Strauss, PharmD, MBA" userId="S::rstrauss@ushealthconnect.com::7445b585-aa6b-490d-9b35-2d50e96a35aa" providerId="AD" clId="Web-{C74D0115-8343-28EE-9A3D-6A3CF3513B8C}" dt="2024-04-09T14:10:09.677" v="0"/>
        <pc:sldMkLst>
          <pc:docMk/>
          <pc:sldMk cId="2417788596" sldId="263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osanne Strauss, PharmD, MBA" userId="S::rstrauss@ushealthconnect.com::7445b585-aa6b-490d-9b35-2d50e96a35aa" providerId="AD" clId="Web-{C74D0115-8343-28EE-9A3D-6A3CF3513B8C}" dt="2024-04-09T14:10:09.677" v="0"/>
              <pc2:cmMkLst xmlns:pc2="http://schemas.microsoft.com/office/powerpoint/2019/9/main/command">
                <pc:docMk/>
                <pc:sldMk cId="2417788596" sldId="2638"/>
                <pc2:cmMk id="{33D9EF63-1647-477F-87E3-93193B2E3C59}"/>
              </pc2:cmMkLst>
            </pc226:cmChg>
          </p:ext>
        </pc:extLst>
      </pc:sldChg>
    </pc:docChg>
  </pc:docChgLst>
  <pc:docChgLst>
    <pc:chgData name="Rosanne Strauss, PharmD, MBA" userId="S::rstrauss@ushealthconnect.com::7445b585-aa6b-490d-9b35-2d50e96a35aa" providerId="AD" clId="Web-{278FADF9-2980-0D6A-D599-2868A8284F38}"/>
    <pc:docChg chg="modSld">
      <pc:chgData name="Rosanne Strauss, PharmD, MBA" userId="S::rstrauss@ushealthconnect.com::7445b585-aa6b-490d-9b35-2d50e96a35aa" providerId="AD" clId="Web-{278FADF9-2980-0D6A-D599-2868A8284F38}" dt="2024-04-09T13:52:26.903" v="4" actId="20577"/>
      <pc:docMkLst>
        <pc:docMk/>
      </pc:docMkLst>
      <pc:sldChg chg="modSp">
        <pc:chgData name="Rosanne Strauss, PharmD, MBA" userId="S::rstrauss@ushealthconnect.com::7445b585-aa6b-490d-9b35-2d50e96a35aa" providerId="AD" clId="Web-{278FADF9-2980-0D6A-D599-2868A8284F38}" dt="2024-04-09T13:51:18.901" v="3" actId="20577"/>
        <pc:sldMkLst>
          <pc:docMk/>
          <pc:sldMk cId="856337383" sldId="2617"/>
        </pc:sldMkLst>
        <pc:spChg chg="mod">
          <ac:chgData name="Rosanne Strauss, PharmD, MBA" userId="S::rstrauss@ushealthconnect.com::7445b585-aa6b-490d-9b35-2d50e96a35aa" providerId="AD" clId="Web-{278FADF9-2980-0D6A-D599-2868A8284F38}" dt="2024-04-09T13:51:18.901" v="3" actId="20577"/>
          <ac:spMkLst>
            <pc:docMk/>
            <pc:sldMk cId="856337383" sldId="2617"/>
            <ac:spMk id="6" creationId="{893D8517-4C9F-A8E8-4B03-8A6038242EE0}"/>
          </ac:spMkLst>
        </pc:spChg>
      </pc:sldChg>
      <pc:sldChg chg="modSp">
        <pc:chgData name="Rosanne Strauss, PharmD, MBA" userId="S::rstrauss@ushealthconnect.com::7445b585-aa6b-490d-9b35-2d50e96a35aa" providerId="AD" clId="Web-{278FADF9-2980-0D6A-D599-2868A8284F38}" dt="2024-04-09T13:52:26.903" v="4" actId="20577"/>
        <pc:sldMkLst>
          <pc:docMk/>
          <pc:sldMk cId="2894026147" sldId="2619"/>
        </pc:sldMkLst>
        <pc:spChg chg="mod">
          <ac:chgData name="Rosanne Strauss, PharmD, MBA" userId="S::rstrauss@ushealthconnect.com::7445b585-aa6b-490d-9b35-2d50e96a35aa" providerId="AD" clId="Web-{278FADF9-2980-0D6A-D599-2868A8284F38}" dt="2024-04-09T13:52:26.903" v="4" actId="20577"/>
          <ac:spMkLst>
            <pc:docMk/>
            <pc:sldMk cId="2894026147" sldId="2619"/>
            <ac:spMk id="6" creationId="{8E056D85-3915-B044-A92F-A116008D55BC}"/>
          </ac:spMkLst>
        </pc:spChg>
      </pc:sldChg>
    </pc:docChg>
  </pc:docChgLst>
  <pc:docChgLst>
    <pc:chgData name="Olivia Marshall" userId="ff4eb11f-1293-460e-bc55-670f617c422b" providerId="ADAL" clId="{D09BC6A7-823A-2240-8D83-879650D22FEE}"/>
    <pc:docChg chg="undo custSel modSld modMainMaster">
      <pc:chgData name="Olivia Marshall" userId="ff4eb11f-1293-460e-bc55-670f617c422b" providerId="ADAL" clId="{D09BC6A7-823A-2240-8D83-879650D22FEE}" dt="2024-04-08T21:01:12.480" v="14" actId="1076"/>
      <pc:docMkLst>
        <pc:docMk/>
      </pc:docMkLst>
      <pc:sldChg chg="addSp delSp modSp mod chgLayout">
        <pc:chgData name="Olivia Marshall" userId="ff4eb11f-1293-460e-bc55-670f617c422b" providerId="ADAL" clId="{D09BC6A7-823A-2240-8D83-879650D22FEE}" dt="2024-04-08T21:01:12.480" v="14" actId="1076"/>
        <pc:sldMkLst>
          <pc:docMk/>
          <pc:sldMk cId="3863182821" sldId="2635"/>
        </pc:sldMkLst>
        <pc:spChg chg="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2" creationId="{D5A43754-7E8F-72F1-EF00-A807BEF4CDD8}"/>
          </ac:spMkLst>
        </pc:spChg>
        <pc:spChg chg="add del mod">
          <ac:chgData name="Olivia Marshall" userId="ff4eb11f-1293-460e-bc55-670f617c422b" providerId="ADAL" clId="{D09BC6A7-823A-2240-8D83-879650D22FEE}" dt="2024-04-08T21:00:58.484" v="7" actId="6264"/>
          <ac:spMkLst>
            <pc:docMk/>
            <pc:sldMk cId="3863182821" sldId="2635"/>
            <ac:spMk id="3" creationId="{B92934D4-1570-573F-9C9A-8218F1EA886B}"/>
          </ac:spMkLst>
        </pc:spChg>
        <pc:spChg chg="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4" creationId="{5B75441C-4001-C561-FF11-4A7033FEA6DC}"/>
          </ac:spMkLst>
        </pc:spChg>
        <pc:spChg chg="add del mod">
          <ac:chgData name="Olivia Marshall" userId="ff4eb11f-1293-460e-bc55-670f617c422b" providerId="ADAL" clId="{D09BC6A7-823A-2240-8D83-879650D22FEE}" dt="2024-04-08T21:00:58.484" v="7" actId="6264"/>
          <ac:spMkLst>
            <pc:docMk/>
            <pc:sldMk cId="3863182821" sldId="2635"/>
            <ac:spMk id="5" creationId="{85B26F19-C032-1D2C-9454-BBE9E3E07627}"/>
          </ac:spMkLst>
        </pc:spChg>
        <pc:spChg chg="add del 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6" creationId="{EDD6553E-0193-0B89-2BDB-9BB702F34DB6}"/>
          </ac:spMkLst>
        </pc:spChg>
        <pc:spChg chg="mod">
          <ac:chgData name="Olivia Marshall" userId="ff4eb11f-1293-460e-bc55-670f617c422b" providerId="ADAL" clId="{D09BC6A7-823A-2240-8D83-879650D22FEE}" dt="2024-04-08T21:01:12.480" v="14" actId="1076"/>
          <ac:spMkLst>
            <pc:docMk/>
            <pc:sldMk cId="3863182821" sldId="2635"/>
            <ac:spMk id="7" creationId="{3C8F68B1-1E00-B7A9-95B7-C26B8F7637C2}"/>
          </ac:spMkLst>
        </pc:spChg>
        <pc:spChg chg="add del mo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8" creationId="{EA7F077E-992A-2D9B-798D-D1BF780C6146}"/>
          </ac:spMkLst>
        </pc:spChg>
        <pc:spChg chg="add del mo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9" creationId="{56284639-B237-3E17-0512-B9CED1E44310}"/>
          </ac:spMkLst>
        </pc:spChg>
        <pc:spChg chg="add mod ord">
          <ac:chgData name="Olivia Marshall" userId="ff4eb11f-1293-460e-bc55-670f617c422b" providerId="ADAL" clId="{D09BC6A7-823A-2240-8D83-879650D22FEE}" dt="2024-04-08T21:01:09.318" v="12" actId="14100"/>
          <ac:spMkLst>
            <pc:docMk/>
            <pc:sldMk cId="3863182821" sldId="2635"/>
            <ac:spMk id="10" creationId="{B8B3CD27-BC49-5CA8-9DAC-1D8CFD51527A}"/>
          </ac:spMkLst>
        </pc:spChg>
        <pc:spChg chg="del mod">
          <ac:chgData name="Olivia Marshall" userId="ff4eb11f-1293-460e-bc55-670f617c422b" providerId="ADAL" clId="{D09BC6A7-823A-2240-8D83-879650D22FEE}" dt="2024-04-08T21:01:04.243" v="10" actId="478"/>
          <ac:spMkLst>
            <pc:docMk/>
            <pc:sldMk cId="3863182821" sldId="2635"/>
            <ac:spMk id="14" creationId="{D6B73AB5-6D05-48A5-62C3-8A822BA489CD}"/>
          </ac:spMkLst>
        </pc:spChg>
      </pc:sldChg>
      <pc:sldMasterChg chg="modSp mod">
        <pc:chgData name="Olivia Marshall" userId="ff4eb11f-1293-460e-bc55-670f617c422b" providerId="ADAL" clId="{D09BC6A7-823A-2240-8D83-879650D22FEE}" dt="2024-04-08T20:59:48.903" v="6" actId="20577"/>
        <pc:sldMasterMkLst>
          <pc:docMk/>
          <pc:sldMasterMk cId="3215442828" sldId="2147483648"/>
        </pc:sldMasterMkLst>
        <pc:spChg chg="mod">
          <ac:chgData name="Olivia Marshall" userId="ff4eb11f-1293-460e-bc55-670f617c422b" providerId="ADAL" clId="{D09BC6A7-823A-2240-8D83-879650D22FEE}" dt="2024-04-08T20:59:48.903" v="6" actId="20577"/>
          <ac:spMkLst>
            <pc:docMk/>
            <pc:sldMasterMk cId="3215442828" sldId="2147483648"/>
            <ac:spMk id="10" creationId="{785BD43B-0A08-7228-5BBF-ABFF38F4B0E8}"/>
          </ac:spMkLst>
        </pc:spChg>
      </pc:sldMasterChg>
    </pc:docChg>
  </pc:docChgLst>
  <pc:docChgLst>
    <pc:chgData name="Miranda Rafferty" userId="S::mrafferty@ushealthconnect.com::5da9b471-329d-4caa-811b-8b7f79d54e2d" providerId="AD" clId="Web-{4CAC4CB5-B178-34A3-9270-AB6886341A1A}"/>
    <pc:docChg chg="addSld delSld modSld">
      <pc:chgData name="Miranda Rafferty" userId="S::mrafferty@ushealthconnect.com::5da9b471-329d-4caa-811b-8b7f79d54e2d" providerId="AD" clId="Web-{4CAC4CB5-B178-34A3-9270-AB6886341A1A}" dt="2024-04-03T19:01:03.318" v="29"/>
      <pc:docMkLst>
        <pc:docMk/>
      </pc:docMkLst>
      <pc:sldChg chg="del">
        <pc:chgData name="Miranda Rafferty" userId="S::mrafferty@ushealthconnect.com::5da9b471-329d-4caa-811b-8b7f79d54e2d" providerId="AD" clId="Web-{4CAC4CB5-B178-34A3-9270-AB6886341A1A}" dt="2024-04-03T19:01:03.318" v="29"/>
        <pc:sldMkLst>
          <pc:docMk/>
          <pc:sldMk cId="2832343314" sldId="2622"/>
        </pc:sldMkLst>
      </pc:sldChg>
      <pc:sldChg chg="modSp addCm">
        <pc:chgData name="Miranda Rafferty" userId="S::mrafferty@ushealthconnect.com::5da9b471-329d-4caa-811b-8b7f79d54e2d" providerId="AD" clId="Web-{4CAC4CB5-B178-34A3-9270-AB6886341A1A}" dt="2024-04-03T18:45:22.440" v="3"/>
        <pc:sldMkLst>
          <pc:docMk/>
          <pc:sldMk cId="826989032" sldId="2625"/>
        </pc:sldMkLst>
        <pc:spChg chg="mod">
          <ac:chgData name="Miranda Rafferty" userId="S::mrafferty@ushealthconnect.com::5da9b471-329d-4caa-811b-8b7f79d54e2d" providerId="AD" clId="Web-{4CAC4CB5-B178-34A3-9270-AB6886341A1A}" dt="2024-04-03T18:42:42.028" v="0" actId="1076"/>
          <ac:spMkLst>
            <pc:docMk/>
            <pc:sldMk cId="826989032" sldId="2625"/>
            <ac:spMk id="4" creationId="{FBB7EC62-AEA0-3DFB-0C5F-437B8A6F2534}"/>
          </ac:spMkLst>
        </pc:spChg>
        <pc:spChg chg="mod">
          <ac:chgData name="Miranda Rafferty" userId="S::mrafferty@ushealthconnect.com::5da9b471-329d-4caa-811b-8b7f79d54e2d" providerId="AD" clId="Web-{4CAC4CB5-B178-34A3-9270-AB6886341A1A}" dt="2024-04-03T18:44:34.345" v="2" actId="20577"/>
          <ac:spMkLst>
            <pc:docMk/>
            <pc:sldMk cId="826989032" sldId="2625"/>
            <ac:spMk id="6" creationId="{63EBD03B-59B1-6585-3345-AD4B0AA5B67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45:22.440" v="3"/>
              <pc2:cmMkLst xmlns:pc2="http://schemas.microsoft.com/office/powerpoint/2019/9/main/command">
                <pc:docMk/>
                <pc:sldMk cId="826989032" sldId="2625"/>
                <pc2:cmMk id="{2BC04126-7240-4F59-A828-E8C61D184818}"/>
              </pc2:cmMkLst>
            </pc226:cmChg>
          </p:ext>
        </pc:extLst>
      </pc:sldChg>
      <pc:sldChg chg="delSp">
        <pc:chgData name="Miranda Rafferty" userId="S::mrafferty@ushealthconnect.com::5da9b471-329d-4caa-811b-8b7f79d54e2d" providerId="AD" clId="Web-{4CAC4CB5-B178-34A3-9270-AB6886341A1A}" dt="2024-04-03T18:47:48.555" v="4"/>
        <pc:sldMkLst>
          <pc:docMk/>
          <pc:sldMk cId="1519228163" sldId="2628"/>
        </pc:sldMkLst>
        <pc:spChg chg="del">
          <ac:chgData name="Miranda Rafferty" userId="S::mrafferty@ushealthconnect.com::5da9b471-329d-4caa-811b-8b7f79d54e2d" providerId="AD" clId="Web-{4CAC4CB5-B178-34A3-9270-AB6886341A1A}" dt="2024-04-03T18:47:48.555" v="4"/>
          <ac:spMkLst>
            <pc:docMk/>
            <pc:sldMk cId="1519228163" sldId="2628"/>
            <ac:spMk id="5" creationId="{CE2754CD-5201-109E-76D7-864CAF1B41BC}"/>
          </ac:spMkLst>
        </pc:spChg>
      </pc:sldChg>
      <pc:sldChg chg="addCm">
        <pc:chgData name="Miranda Rafferty" userId="S::mrafferty@ushealthconnect.com::5da9b471-329d-4caa-811b-8b7f79d54e2d" providerId="AD" clId="Web-{4CAC4CB5-B178-34A3-9270-AB6886341A1A}" dt="2024-04-03T18:50:28.592" v="5"/>
        <pc:sldMkLst>
          <pc:docMk/>
          <pc:sldMk cId="284790246" sldId="263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0:28.592" v="5"/>
              <pc2:cmMkLst xmlns:pc2="http://schemas.microsoft.com/office/powerpoint/2019/9/main/command">
                <pc:docMk/>
                <pc:sldMk cId="284790246" sldId="2631"/>
                <pc2:cmMk id="{63B81D75-CA4E-4244-9FC0-61783B669850}"/>
              </pc2:cmMkLst>
            </pc226:cmChg>
          </p:ext>
        </pc:extLst>
      </pc:sldChg>
      <pc:sldChg chg="delSp modSp add del addCm">
        <pc:chgData name="Miranda Rafferty" userId="S::mrafferty@ushealthconnect.com::5da9b471-329d-4caa-811b-8b7f79d54e2d" providerId="AD" clId="Web-{4CAC4CB5-B178-34A3-9270-AB6886341A1A}" dt="2024-04-03T18:54:22.304" v="10"/>
        <pc:sldMkLst>
          <pc:docMk/>
          <pc:sldMk cId="3863182821" sldId="2635"/>
        </pc:sldMkLst>
        <pc:spChg chg="del">
          <ac:chgData name="Miranda Rafferty" userId="S::mrafferty@ushealthconnect.com::5da9b471-329d-4caa-811b-8b7f79d54e2d" providerId="AD" clId="Web-{4CAC4CB5-B178-34A3-9270-AB6886341A1A}" dt="2024-04-03T18:53:52.131" v="8"/>
          <ac:spMkLst>
            <pc:docMk/>
            <pc:sldMk cId="3863182821" sldId="2635"/>
            <ac:spMk id="3" creationId="{60889574-903F-CACE-D1F5-D6560EA13959}"/>
          </ac:spMkLst>
        </pc:spChg>
        <pc:spChg chg="mod">
          <ac:chgData name="Miranda Rafferty" userId="S::mrafferty@ushealthconnect.com::5da9b471-329d-4caa-811b-8b7f79d54e2d" providerId="AD" clId="Web-{4CAC4CB5-B178-34A3-9270-AB6886341A1A}" dt="2024-04-03T18:54:13.038" v="9" actId="14100"/>
          <ac:spMkLst>
            <pc:docMk/>
            <pc:sldMk cId="3863182821" sldId="2635"/>
            <ac:spMk id="12" creationId="{6304EEA8-CB32-D978-2A3A-B30D141BFBF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4:22.304" v="10"/>
              <pc2:cmMkLst xmlns:pc2="http://schemas.microsoft.com/office/powerpoint/2019/9/main/command">
                <pc:docMk/>
                <pc:sldMk cId="3863182821" sldId="2635"/>
                <pc2:cmMk id="{2C3CBC84-4E90-413F-8423-A3290D439D1E}"/>
              </pc2:cmMkLst>
            </pc226:cmChg>
          </p:ext>
        </pc:extLst>
      </pc:sldChg>
      <pc:sldChg chg="delSp modSp addCm">
        <pc:chgData name="Miranda Rafferty" userId="S::mrafferty@ushealthconnect.com::5da9b471-329d-4caa-811b-8b7f79d54e2d" providerId="AD" clId="Web-{4CAC4CB5-B178-34A3-9270-AB6886341A1A}" dt="2024-04-03T18:56:48.184" v="13"/>
        <pc:sldMkLst>
          <pc:docMk/>
          <pc:sldMk cId="2417788596" sldId="2638"/>
        </pc:sldMkLst>
        <pc:spChg chg="del mod">
          <ac:chgData name="Miranda Rafferty" userId="S::mrafferty@ushealthconnect.com::5da9b471-329d-4caa-811b-8b7f79d54e2d" providerId="AD" clId="Web-{4CAC4CB5-B178-34A3-9270-AB6886341A1A}" dt="2024-04-03T18:56:48.184" v="13"/>
          <ac:spMkLst>
            <pc:docMk/>
            <pc:sldMk cId="2417788596" sldId="2638"/>
            <ac:spMk id="3" creationId="{7FE3FF39-FAE9-DED1-A159-A301210D01F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6:45.653" v="11"/>
              <pc2:cmMkLst xmlns:pc2="http://schemas.microsoft.com/office/powerpoint/2019/9/main/command">
                <pc:docMk/>
                <pc:sldMk cId="2417788596" sldId="2638"/>
                <pc2:cmMk id="{386992E9-3597-4E8C-B8FF-EFC9BAE57438}"/>
              </pc2:cmMkLst>
            </pc226:cmChg>
          </p:ext>
        </pc:extLst>
      </pc:sldChg>
      <pc:sldChg chg="addSp modSp new addCm">
        <pc:chgData name="Miranda Rafferty" userId="S::mrafferty@ushealthconnect.com::5da9b471-329d-4caa-811b-8b7f79d54e2d" providerId="AD" clId="Web-{4CAC4CB5-B178-34A3-9270-AB6886341A1A}" dt="2024-04-03T19:00:59.990" v="28"/>
        <pc:sldMkLst>
          <pc:docMk/>
          <pc:sldMk cId="1768333229" sldId="2640"/>
        </pc:sldMkLst>
        <pc:spChg chg="mod">
          <ac:chgData name="Miranda Rafferty" userId="S::mrafferty@ushealthconnect.com::5da9b471-329d-4caa-811b-8b7f79d54e2d" providerId="AD" clId="Web-{4CAC4CB5-B178-34A3-9270-AB6886341A1A}" dt="2024-04-03T19:00:52.005" v="27" actId="1076"/>
          <ac:spMkLst>
            <pc:docMk/>
            <pc:sldMk cId="1768333229" sldId="2640"/>
            <ac:spMk id="2" creationId="{AC518D87-F3F9-FAE0-C566-7E22D2F16AEA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52" v="17"/>
          <ac:spMkLst>
            <pc:docMk/>
            <pc:sldMk cId="1768333229" sldId="2640"/>
            <ac:spMk id="6" creationId="{FE0E15DF-14B5-6069-E669-C7B2B06D6D82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67" v="18"/>
          <ac:spMkLst>
            <pc:docMk/>
            <pc:sldMk cId="1768333229" sldId="2640"/>
            <ac:spMk id="8" creationId="{2BEC4D22-5DAB-01A0-5773-BA69B671B1FB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67" v="19"/>
          <ac:spMkLst>
            <pc:docMk/>
            <pc:sldMk cId="1768333229" sldId="2640"/>
            <ac:spMk id="10" creationId="{AA9CDBC6-78AC-DFEB-9B50-C71ABE17591A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83" v="20"/>
          <ac:spMkLst>
            <pc:docMk/>
            <pc:sldMk cId="1768333229" sldId="2640"/>
            <ac:spMk id="12" creationId="{E0A6AC69-BFE6-00ED-FB1E-48A18147A82F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99" v="24"/>
          <ac:spMkLst>
            <pc:docMk/>
            <pc:sldMk cId="1768333229" sldId="2640"/>
            <ac:spMk id="20" creationId="{E5228285-E9DE-FEC5-40FD-8B6854566032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614" v="25"/>
          <ac:spMkLst>
            <pc:docMk/>
            <pc:sldMk cId="1768333229" sldId="2640"/>
            <ac:spMk id="22" creationId="{8E5EDF8C-104E-4C8F-0F8E-CA9F8B46D1C4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630" v="26"/>
          <ac:spMkLst>
            <pc:docMk/>
            <pc:sldMk cId="1768333229" sldId="2640"/>
            <ac:spMk id="24" creationId="{EB8B3801-1A97-9D91-9779-5C45DA0813A1}"/>
          </ac:spMkLst>
        </pc:spChg>
        <pc:cxnChg chg="add">
          <ac:chgData name="Miranda Rafferty" userId="S::mrafferty@ushealthconnect.com::5da9b471-329d-4caa-811b-8b7f79d54e2d" providerId="AD" clId="Web-{4CAC4CB5-B178-34A3-9270-AB6886341A1A}" dt="2024-04-03T19:00:47.583" v="21"/>
          <ac:cxnSpMkLst>
            <pc:docMk/>
            <pc:sldMk cId="1768333229" sldId="2640"/>
            <ac:cxnSpMk id="14" creationId="{A7CBC607-A320-A202-6C44-CDB9E2EEC925}"/>
          </ac:cxnSpMkLst>
        </pc:cxnChg>
        <pc:cxnChg chg="add">
          <ac:chgData name="Miranda Rafferty" userId="S::mrafferty@ushealthconnect.com::5da9b471-329d-4caa-811b-8b7f79d54e2d" providerId="AD" clId="Web-{4CAC4CB5-B178-34A3-9270-AB6886341A1A}" dt="2024-04-03T19:00:47.583" v="22"/>
          <ac:cxnSpMkLst>
            <pc:docMk/>
            <pc:sldMk cId="1768333229" sldId="2640"/>
            <ac:cxnSpMk id="16" creationId="{89F3BA61-1A69-07B3-B249-4A01FAAB7829}"/>
          </ac:cxnSpMkLst>
        </pc:cxnChg>
        <pc:cxnChg chg="add">
          <ac:chgData name="Miranda Rafferty" userId="S::mrafferty@ushealthconnect.com::5da9b471-329d-4caa-811b-8b7f79d54e2d" providerId="AD" clId="Web-{4CAC4CB5-B178-34A3-9270-AB6886341A1A}" dt="2024-04-03T19:00:47.599" v="23"/>
          <ac:cxnSpMkLst>
            <pc:docMk/>
            <pc:sldMk cId="1768333229" sldId="2640"/>
            <ac:cxnSpMk id="18" creationId="{BA3E5B08-AD64-8CBE-0B71-8A24E742140A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9:00:59.990" v="28"/>
              <pc2:cmMkLst xmlns:pc2="http://schemas.microsoft.com/office/powerpoint/2019/9/main/command">
                <pc:docMk/>
                <pc:sldMk cId="1768333229" sldId="2640"/>
                <pc2:cmMk id="{0E913C18-DFA1-4C13-88BC-75E2AAAE97CD}"/>
              </pc2:cmMkLst>
            </pc226:cmChg>
          </p:ext>
        </pc:extLst>
      </pc:sldChg>
    </pc:docChg>
  </pc:docChgLst>
  <pc:docChgLst>
    <pc:chgData name="Cindy Davidson" userId="03062326-39c5-45f7-aba2-5036e27cfdbd" providerId="ADAL" clId="{9AEB4DDD-DAB9-40DF-B182-DAE3B7BA46F6}"/>
    <pc:docChg chg="undo custSel modSld">
      <pc:chgData name="Cindy Davidson" userId="03062326-39c5-45f7-aba2-5036e27cfdbd" providerId="ADAL" clId="{9AEB4DDD-DAB9-40DF-B182-DAE3B7BA46F6}" dt="2024-04-09T14:06:13.553" v="400"/>
      <pc:docMkLst>
        <pc:docMk/>
      </pc:docMkLst>
      <pc:sldChg chg="modSp mod">
        <pc:chgData name="Cindy Davidson" userId="03062326-39c5-45f7-aba2-5036e27cfdbd" providerId="ADAL" clId="{9AEB4DDD-DAB9-40DF-B182-DAE3B7BA46F6}" dt="2024-04-03T14:36:19.136" v="2" actId="20577"/>
        <pc:sldMkLst>
          <pc:docMk/>
          <pc:sldMk cId="3668824796" sldId="292"/>
        </pc:sldMkLst>
        <pc:spChg chg="mod">
          <ac:chgData name="Cindy Davidson" userId="03062326-39c5-45f7-aba2-5036e27cfdbd" providerId="ADAL" clId="{9AEB4DDD-DAB9-40DF-B182-DAE3B7BA46F6}" dt="2024-04-03T14:35:54.779" v="0" actId="20577"/>
          <ac:spMkLst>
            <pc:docMk/>
            <pc:sldMk cId="3668824796" sldId="292"/>
            <ac:spMk id="2" creationId="{50E9C87F-C02B-A68D-2B71-3F9BD349D5A3}"/>
          </ac:spMkLst>
        </pc:spChg>
        <pc:spChg chg="mod">
          <ac:chgData name="Cindy Davidson" userId="03062326-39c5-45f7-aba2-5036e27cfdbd" providerId="ADAL" clId="{9AEB4DDD-DAB9-40DF-B182-DAE3B7BA46F6}" dt="2024-04-03T14:36:19.136" v="2" actId="20577"/>
          <ac:spMkLst>
            <pc:docMk/>
            <pc:sldMk cId="3668824796" sldId="292"/>
            <ac:spMk id="3" creationId="{2D53A0E9-4BA3-B6E7-80C1-AD9485583DF6}"/>
          </ac:spMkLst>
        </pc:spChg>
      </pc:sldChg>
      <pc:sldChg chg="modSp mod">
        <pc:chgData name="Cindy Davidson" userId="03062326-39c5-45f7-aba2-5036e27cfdbd" providerId="ADAL" clId="{9AEB4DDD-DAB9-40DF-B182-DAE3B7BA46F6}" dt="2024-04-03T14:36:37.046" v="3" actId="114"/>
        <pc:sldMkLst>
          <pc:docMk/>
          <pc:sldMk cId="4118471973" sldId="308"/>
        </pc:sldMkLst>
        <pc:spChg chg="mod">
          <ac:chgData name="Cindy Davidson" userId="03062326-39c5-45f7-aba2-5036e27cfdbd" providerId="ADAL" clId="{9AEB4DDD-DAB9-40DF-B182-DAE3B7BA46F6}" dt="2024-04-03T14:36:37.046" v="3" actId="114"/>
          <ac:spMkLst>
            <pc:docMk/>
            <pc:sldMk cId="4118471973" sldId="308"/>
            <ac:spMk id="4" creationId="{26FDB4F9-A2B4-E11C-071D-B439C1AE1091}"/>
          </ac:spMkLst>
        </pc:spChg>
      </pc:sldChg>
      <pc:sldChg chg="modSp mod">
        <pc:chgData name="Cindy Davidson" userId="03062326-39c5-45f7-aba2-5036e27cfdbd" providerId="ADAL" clId="{9AEB4DDD-DAB9-40DF-B182-DAE3B7BA46F6}" dt="2024-04-03T14:38:51.518" v="7" actId="20577"/>
        <pc:sldMkLst>
          <pc:docMk/>
          <pc:sldMk cId="3074506992" sldId="2615"/>
        </pc:sldMkLst>
        <pc:spChg chg="mod">
          <ac:chgData name="Cindy Davidson" userId="03062326-39c5-45f7-aba2-5036e27cfdbd" providerId="ADAL" clId="{9AEB4DDD-DAB9-40DF-B182-DAE3B7BA46F6}" dt="2024-04-03T14:38:51.518" v="7" actId="20577"/>
          <ac:spMkLst>
            <pc:docMk/>
            <pc:sldMk cId="3074506992" sldId="2615"/>
            <ac:spMk id="5" creationId="{0052842A-C324-C3A1-DD66-7391F738E0C6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5:33.605" v="397"/>
        <pc:sldMkLst>
          <pc:docMk/>
          <pc:sldMk cId="2525459172" sldId="2616"/>
        </pc:sldMkLst>
        <pc:spChg chg="mod">
          <ac:chgData name="Cindy Davidson" userId="03062326-39c5-45f7-aba2-5036e27cfdbd" providerId="ADAL" clId="{9AEB4DDD-DAB9-40DF-B182-DAE3B7BA46F6}" dt="2024-04-03T14:39:07.635" v="9" actId="20577"/>
          <ac:spMkLst>
            <pc:docMk/>
            <pc:sldMk cId="2525459172" sldId="2616"/>
            <ac:spMk id="2" creationId="{53FC91E7-FFA5-5221-BCFA-6D852C5C9F7E}"/>
          </ac:spMkLst>
        </pc:spChg>
        <pc:spChg chg="mod">
          <ac:chgData name="Cindy Davidson" userId="03062326-39c5-45f7-aba2-5036e27cfdbd" providerId="ADAL" clId="{9AEB4DDD-DAB9-40DF-B182-DAE3B7BA46F6}" dt="2024-04-03T14:43:46.225" v="46" actId="20577"/>
          <ac:spMkLst>
            <pc:docMk/>
            <pc:sldMk cId="2525459172" sldId="2616"/>
            <ac:spMk id="4" creationId="{B453BE7B-7256-19A8-EC60-B67758340EE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5:33.605" v="397"/>
              <pc2:cmMkLst xmlns:pc2="http://schemas.microsoft.com/office/powerpoint/2019/9/main/command">
                <pc:docMk/>
                <pc:sldMk cId="2525459172" sldId="2616"/>
                <pc2:cmMk id="{167F1956-52EE-43F5-85A4-B8A7EB60A3B8}"/>
              </pc2:cmMkLst>
            </pc226:cmChg>
          </p:ext>
        </pc:extLst>
      </pc:sldChg>
      <pc:sldChg chg="modSp mod addCm">
        <pc:chgData name="Cindy Davidson" userId="03062326-39c5-45f7-aba2-5036e27cfdbd" providerId="ADAL" clId="{9AEB4DDD-DAB9-40DF-B182-DAE3B7BA46F6}" dt="2024-04-03T14:46:56.131" v="89" actId="20577"/>
        <pc:sldMkLst>
          <pc:docMk/>
          <pc:sldMk cId="856337383" sldId="2617"/>
        </pc:sldMkLst>
        <pc:spChg chg="mod">
          <ac:chgData name="Cindy Davidson" userId="03062326-39c5-45f7-aba2-5036e27cfdbd" providerId="ADAL" clId="{9AEB4DDD-DAB9-40DF-B182-DAE3B7BA46F6}" dt="2024-04-03T14:46:56.131" v="89" actId="20577"/>
          <ac:spMkLst>
            <pc:docMk/>
            <pc:sldMk cId="856337383" sldId="2617"/>
            <ac:spMk id="6" creationId="{893D8517-4C9F-A8E8-4B03-8A6038242EE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indy Davidson" userId="03062326-39c5-45f7-aba2-5036e27cfdbd" providerId="ADAL" clId="{9AEB4DDD-DAB9-40DF-B182-DAE3B7BA46F6}" dt="2024-04-03T14:46:27.463" v="74"/>
              <pc2:cmMkLst xmlns:pc2="http://schemas.microsoft.com/office/powerpoint/2019/9/main/command">
                <pc:docMk/>
                <pc:sldMk cId="856337383" sldId="2617"/>
                <pc2:cmMk id="{6189FBDB-C978-4A4F-87CC-820A26F3E9A2}"/>
              </pc2:cmMkLst>
            </pc226:cmChg>
          </p:ext>
        </pc:extLst>
      </pc:sldChg>
      <pc:sldChg chg="modSp mod addCm modCm">
        <pc:chgData name="Cindy Davidson" userId="03062326-39c5-45f7-aba2-5036e27cfdbd" providerId="ADAL" clId="{9AEB4DDD-DAB9-40DF-B182-DAE3B7BA46F6}" dt="2024-04-03T15:46:15.058" v="319" actId="20577"/>
        <pc:sldMkLst>
          <pc:docMk/>
          <pc:sldMk cId="1721985366" sldId="2618"/>
        </pc:sldMkLst>
        <pc:spChg chg="mod">
          <ac:chgData name="Cindy Davidson" userId="03062326-39c5-45f7-aba2-5036e27cfdbd" providerId="ADAL" clId="{9AEB4DDD-DAB9-40DF-B182-DAE3B7BA46F6}" dt="2024-04-03T15:46:15.058" v="319" actId="20577"/>
          <ac:spMkLst>
            <pc:docMk/>
            <pc:sldMk cId="1721985366" sldId="2618"/>
            <ac:spMk id="6" creationId="{791D8E6C-4459-C046-3334-D9529F062C9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3T15:46:15.058" v="319" actId="20577"/>
              <pc2:cmMkLst xmlns:pc2="http://schemas.microsoft.com/office/powerpoint/2019/9/main/command">
                <pc:docMk/>
                <pc:sldMk cId="1721985366" sldId="2618"/>
                <pc2:cmMk id="{CFC725A8-7455-46A5-8A62-DD1E5761049C}"/>
              </pc2:cmMkLst>
            </pc226:cmChg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3T15:45:34.322" v="309"/>
              <pc2:cmMkLst xmlns:pc2="http://schemas.microsoft.com/office/powerpoint/2019/9/main/command">
                <pc:docMk/>
                <pc:sldMk cId="1721985366" sldId="2618"/>
                <pc2:cmMk id="{BF1BB1EE-3C90-4FA6-8C79-4B2E36110A58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3T14:52:48.984" v="144" actId="313"/>
        <pc:sldMkLst>
          <pc:docMk/>
          <pc:sldMk cId="2894026147" sldId="2619"/>
        </pc:sldMkLst>
        <pc:spChg chg="mod">
          <ac:chgData name="Cindy Davidson" userId="03062326-39c5-45f7-aba2-5036e27cfdbd" providerId="ADAL" clId="{9AEB4DDD-DAB9-40DF-B182-DAE3B7BA46F6}" dt="2024-04-03T14:52:48.984" v="144" actId="313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Cindy Davidson" userId="03062326-39c5-45f7-aba2-5036e27cfdbd" providerId="ADAL" clId="{9AEB4DDD-DAB9-40DF-B182-DAE3B7BA46F6}" dt="2024-04-03T14:53:11.143" v="145" actId="1076"/>
        <pc:sldMkLst>
          <pc:docMk/>
          <pc:sldMk cId="2832343314" sldId="2622"/>
        </pc:sldMkLst>
        <pc:spChg chg="mod">
          <ac:chgData name="Cindy Davidson" userId="03062326-39c5-45f7-aba2-5036e27cfdbd" providerId="ADAL" clId="{9AEB4DDD-DAB9-40DF-B182-DAE3B7BA46F6}" dt="2024-04-03T14:53:11.143" v="145" actId="1076"/>
          <ac:spMkLst>
            <pc:docMk/>
            <pc:sldMk cId="2832343314" sldId="2622"/>
            <ac:spMk id="16" creationId="{58318C22-647A-3306-148E-D9E9C4494416}"/>
          </ac:spMkLst>
        </pc:spChg>
      </pc:sldChg>
      <pc:sldChg chg="modSp mod">
        <pc:chgData name="Cindy Davidson" userId="03062326-39c5-45f7-aba2-5036e27cfdbd" providerId="ADAL" clId="{9AEB4DDD-DAB9-40DF-B182-DAE3B7BA46F6}" dt="2024-04-03T15:47:35.656" v="320" actId="6549"/>
        <pc:sldMkLst>
          <pc:docMk/>
          <pc:sldMk cId="3719015296" sldId="2623"/>
        </pc:sldMkLst>
        <pc:spChg chg="mod">
          <ac:chgData name="Cindy Davidson" userId="03062326-39c5-45f7-aba2-5036e27cfdbd" providerId="ADAL" clId="{9AEB4DDD-DAB9-40DF-B182-DAE3B7BA46F6}" dt="2024-04-03T15:47:35.656" v="320" actId="6549"/>
          <ac:spMkLst>
            <pc:docMk/>
            <pc:sldMk cId="3719015296" sldId="2623"/>
            <ac:spMk id="6" creationId="{ADBEC9B1-F175-4B35-5783-2093586DB46E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5:57.370" v="398"/>
        <pc:sldMkLst>
          <pc:docMk/>
          <pc:sldMk cId="2117866361" sldId="2624"/>
        </pc:sldMkLst>
        <pc:spChg chg="mod">
          <ac:chgData name="Cindy Davidson" userId="03062326-39c5-45f7-aba2-5036e27cfdbd" providerId="ADAL" clId="{9AEB4DDD-DAB9-40DF-B182-DAE3B7BA46F6}" dt="2024-04-03T15:48:18.967" v="324" actId="20577"/>
          <ac:spMkLst>
            <pc:docMk/>
            <pc:sldMk cId="2117866361" sldId="2624"/>
            <ac:spMk id="6" creationId="{4D4C2D84-9A24-251B-652F-EB886B5873B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5:57.370" v="398"/>
              <pc2:cmMkLst xmlns:pc2="http://schemas.microsoft.com/office/powerpoint/2019/9/main/command">
                <pc:docMk/>
                <pc:sldMk cId="2117866361" sldId="2624"/>
                <pc2:cmMk id="{0A561759-4AD0-4882-9DA3-0F9EF56A3146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9T13:52:08.706" v="345" actId="20577"/>
        <pc:sldMkLst>
          <pc:docMk/>
          <pc:sldMk cId="826989032" sldId="2625"/>
        </pc:sldMkLst>
        <pc:spChg chg="mod">
          <ac:chgData name="Cindy Davidson" userId="03062326-39c5-45f7-aba2-5036e27cfdbd" providerId="ADAL" clId="{9AEB4DDD-DAB9-40DF-B182-DAE3B7BA46F6}" dt="2024-04-09T13:50:55.760" v="339" actId="113"/>
          <ac:spMkLst>
            <pc:docMk/>
            <pc:sldMk cId="826989032" sldId="2625"/>
            <ac:spMk id="2" creationId="{60779430-BD6F-81ED-4631-A0BE8DF88A50}"/>
          </ac:spMkLst>
        </pc:spChg>
        <pc:spChg chg="mod">
          <ac:chgData name="Cindy Davidson" userId="03062326-39c5-45f7-aba2-5036e27cfdbd" providerId="ADAL" clId="{9AEB4DDD-DAB9-40DF-B182-DAE3B7BA46F6}" dt="2024-04-09T13:51:40.430" v="341" actId="114"/>
          <ac:spMkLst>
            <pc:docMk/>
            <pc:sldMk cId="826989032" sldId="2625"/>
            <ac:spMk id="3" creationId="{1FB560AD-9891-3DB1-061A-C221B120883C}"/>
          </ac:spMkLst>
        </pc:spChg>
        <pc:spChg chg="mod">
          <ac:chgData name="Cindy Davidson" userId="03062326-39c5-45f7-aba2-5036e27cfdbd" providerId="ADAL" clId="{9AEB4DDD-DAB9-40DF-B182-DAE3B7BA46F6}" dt="2024-04-03T15:49:47.107" v="329" actId="20577"/>
          <ac:spMkLst>
            <pc:docMk/>
            <pc:sldMk cId="826989032" sldId="2625"/>
            <ac:spMk id="6" creationId="{63EBD03B-59B1-6585-3345-AD4B0AA5B67E}"/>
          </ac:spMkLst>
        </pc:spChg>
        <pc:spChg chg="mod">
          <ac:chgData name="Cindy Davidson" userId="03062326-39c5-45f7-aba2-5036e27cfdbd" providerId="ADAL" clId="{9AEB4DDD-DAB9-40DF-B182-DAE3B7BA46F6}" dt="2024-04-09T13:52:08.706" v="345" actId="20577"/>
          <ac:spMkLst>
            <pc:docMk/>
            <pc:sldMk cId="826989032" sldId="2625"/>
            <ac:spMk id="10" creationId="{49412C27-E0E9-CC20-3F0E-DE4F67DC2ECC}"/>
          </ac:spMkLst>
        </pc:spChg>
      </pc:sldChg>
      <pc:sldChg chg="modSp mod">
        <pc:chgData name="Cindy Davidson" userId="03062326-39c5-45f7-aba2-5036e27cfdbd" providerId="ADAL" clId="{9AEB4DDD-DAB9-40DF-B182-DAE3B7BA46F6}" dt="2024-04-03T15:50:50.246" v="334" actId="20577"/>
        <pc:sldMkLst>
          <pc:docMk/>
          <pc:sldMk cId="2261050760" sldId="2626"/>
        </pc:sldMkLst>
        <pc:spChg chg="mod">
          <ac:chgData name="Cindy Davidson" userId="03062326-39c5-45f7-aba2-5036e27cfdbd" providerId="ADAL" clId="{9AEB4DDD-DAB9-40DF-B182-DAE3B7BA46F6}" dt="2024-04-03T15:50:50.246" v="334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Cindy Davidson" userId="03062326-39c5-45f7-aba2-5036e27cfdbd" providerId="ADAL" clId="{9AEB4DDD-DAB9-40DF-B182-DAE3B7BA46F6}" dt="2024-04-03T15:03:15.903" v="241" actId="20577"/>
        <pc:sldMkLst>
          <pc:docMk/>
          <pc:sldMk cId="759700197" sldId="2627"/>
        </pc:sldMkLst>
        <pc:spChg chg="mod">
          <ac:chgData name="Cindy Davidson" userId="03062326-39c5-45f7-aba2-5036e27cfdbd" providerId="ADAL" clId="{9AEB4DDD-DAB9-40DF-B182-DAE3B7BA46F6}" dt="2024-04-03T15:03:15.903" v="241" actId="20577"/>
          <ac:spMkLst>
            <pc:docMk/>
            <pc:sldMk cId="759700197" sldId="2627"/>
            <ac:spMk id="6" creationId="{0DD0E848-11C5-8014-DC2F-94B13799B276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6:13.553" v="400"/>
        <pc:sldMkLst>
          <pc:docMk/>
          <pc:sldMk cId="3476167518" sldId="2629"/>
        </pc:sldMkLst>
        <pc:spChg chg="mod">
          <ac:chgData name="Cindy Davidson" userId="03062326-39c5-45f7-aba2-5036e27cfdbd" providerId="ADAL" clId="{9AEB4DDD-DAB9-40DF-B182-DAE3B7BA46F6}" dt="2024-04-03T15:08:31.193" v="271" actId="6549"/>
          <ac:spMkLst>
            <pc:docMk/>
            <pc:sldMk cId="3476167518" sldId="2629"/>
            <ac:spMk id="6" creationId="{60C8FB64-F877-6945-3FE9-1C9AA5D5AA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6:13.553" v="400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6:11.959" v="399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3T15:09:12.706" v="273" actId="6549"/>
        <pc:sldMkLst>
          <pc:docMk/>
          <pc:sldMk cId="3040658466" sldId="2630"/>
        </pc:sldMkLst>
        <pc:spChg chg="mod">
          <ac:chgData name="Cindy Davidson" userId="03062326-39c5-45f7-aba2-5036e27cfdbd" providerId="ADAL" clId="{9AEB4DDD-DAB9-40DF-B182-DAE3B7BA46F6}" dt="2024-04-03T15:09:12.706" v="273" actId="6549"/>
          <ac:spMkLst>
            <pc:docMk/>
            <pc:sldMk cId="3040658466" sldId="2630"/>
            <ac:spMk id="6" creationId="{0BED116C-9E7A-64FD-921F-5161BEFE5A68}"/>
          </ac:spMkLst>
        </pc:spChg>
      </pc:sldChg>
      <pc:sldChg chg="modSp mod">
        <pc:chgData name="Cindy Davidson" userId="03062326-39c5-45f7-aba2-5036e27cfdbd" providerId="ADAL" clId="{9AEB4DDD-DAB9-40DF-B182-DAE3B7BA46F6}" dt="2024-04-03T15:09:31.919" v="275" actId="6549"/>
        <pc:sldMkLst>
          <pc:docMk/>
          <pc:sldMk cId="284790246" sldId="2631"/>
        </pc:sldMkLst>
        <pc:spChg chg="mod">
          <ac:chgData name="Cindy Davidson" userId="03062326-39c5-45f7-aba2-5036e27cfdbd" providerId="ADAL" clId="{9AEB4DDD-DAB9-40DF-B182-DAE3B7BA46F6}" dt="2024-04-03T15:09:31.919" v="275" actId="6549"/>
          <ac:spMkLst>
            <pc:docMk/>
            <pc:sldMk cId="284790246" sldId="2631"/>
            <ac:spMk id="6" creationId="{4CAE05E3-B7E0-081F-EDA7-B97920B987B0}"/>
          </ac:spMkLst>
        </pc:spChg>
      </pc:sldChg>
      <pc:sldChg chg="modSp mod">
        <pc:chgData name="Cindy Davidson" userId="03062326-39c5-45f7-aba2-5036e27cfdbd" providerId="ADAL" clId="{9AEB4DDD-DAB9-40DF-B182-DAE3B7BA46F6}" dt="2024-04-03T15:10:02.709" v="286" actId="20577"/>
        <pc:sldMkLst>
          <pc:docMk/>
          <pc:sldMk cId="2415413140" sldId="2632"/>
        </pc:sldMkLst>
        <pc:spChg chg="mod">
          <ac:chgData name="Cindy Davidson" userId="03062326-39c5-45f7-aba2-5036e27cfdbd" providerId="ADAL" clId="{9AEB4DDD-DAB9-40DF-B182-DAE3B7BA46F6}" dt="2024-04-03T15:10:02.709" v="286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Cindy Davidson" userId="03062326-39c5-45f7-aba2-5036e27cfdbd" providerId="ADAL" clId="{9AEB4DDD-DAB9-40DF-B182-DAE3B7BA46F6}" dt="2024-04-03T15:55:05.779" v="336" actId="20577"/>
        <pc:sldMkLst>
          <pc:docMk/>
          <pc:sldMk cId="3954372429" sldId="2633"/>
        </pc:sldMkLst>
        <pc:spChg chg="mod">
          <ac:chgData name="Cindy Davidson" userId="03062326-39c5-45f7-aba2-5036e27cfdbd" providerId="ADAL" clId="{9AEB4DDD-DAB9-40DF-B182-DAE3B7BA46F6}" dt="2024-04-03T15:55:05.779" v="336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Cindy Davidson" userId="03062326-39c5-45f7-aba2-5036e27cfdbd" providerId="ADAL" clId="{9AEB4DDD-DAB9-40DF-B182-DAE3B7BA46F6}" dt="2024-04-03T15:11:53.118" v="301" actId="20577"/>
        <pc:sldMkLst>
          <pc:docMk/>
          <pc:sldMk cId="1966441058" sldId="2634"/>
        </pc:sldMkLst>
        <pc:spChg chg="mod">
          <ac:chgData name="Cindy Davidson" userId="03062326-39c5-45f7-aba2-5036e27cfdbd" providerId="ADAL" clId="{9AEB4DDD-DAB9-40DF-B182-DAE3B7BA46F6}" dt="2024-04-03T15:11:53.118" v="301" actId="20577"/>
          <ac:spMkLst>
            <pc:docMk/>
            <pc:sldMk cId="1966441058" sldId="2634"/>
            <ac:spMk id="6" creationId="{82CA06BE-E141-D7B6-F28B-DAAB56841654}"/>
          </ac:spMkLst>
        </pc:spChg>
      </pc:sldChg>
      <pc:sldChg chg="modSp mod">
        <pc:chgData name="Cindy Davidson" userId="03062326-39c5-45f7-aba2-5036e27cfdbd" providerId="ADAL" clId="{9AEB4DDD-DAB9-40DF-B182-DAE3B7BA46F6}" dt="2024-04-09T13:58:14.919" v="396" actId="1076"/>
        <pc:sldMkLst>
          <pc:docMk/>
          <pc:sldMk cId="3863182821" sldId="2635"/>
        </pc:sldMkLst>
        <pc:spChg chg="mod">
          <ac:chgData name="Cindy Davidson" userId="03062326-39c5-45f7-aba2-5036e27cfdbd" providerId="ADAL" clId="{9AEB4DDD-DAB9-40DF-B182-DAE3B7BA46F6}" dt="2024-04-03T14:36:00.863" v="1" actId="20577"/>
          <ac:spMkLst>
            <pc:docMk/>
            <pc:sldMk cId="3863182821" sldId="2635"/>
            <ac:spMk id="2" creationId="{D5A43754-7E8F-72F1-EF00-A807BEF4CDD8}"/>
          </ac:spMkLst>
        </pc:spChg>
        <pc:spChg chg="mod">
          <ac:chgData name="Cindy Davidson" userId="03062326-39c5-45f7-aba2-5036e27cfdbd" providerId="ADAL" clId="{9AEB4DDD-DAB9-40DF-B182-DAE3B7BA46F6}" dt="2024-04-09T13:57:34.929" v="393" actId="114"/>
          <ac:spMkLst>
            <pc:docMk/>
            <pc:sldMk cId="3863182821" sldId="2635"/>
            <ac:spMk id="4" creationId="{5B75441C-4001-C561-FF11-4A7033FEA6DC}"/>
          </ac:spMkLst>
        </pc:spChg>
        <pc:spChg chg="mod">
          <ac:chgData name="Cindy Davidson" userId="03062326-39c5-45f7-aba2-5036e27cfdbd" providerId="ADAL" clId="{9AEB4DDD-DAB9-40DF-B182-DAE3B7BA46F6}" dt="2024-04-09T13:58:14.919" v="396" actId="1076"/>
          <ac:spMkLst>
            <pc:docMk/>
            <pc:sldMk cId="3863182821" sldId="2635"/>
            <ac:spMk id="7" creationId="{3C8F68B1-1E00-B7A9-95B7-C26B8F7637C2}"/>
          </ac:spMkLst>
        </pc:spChg>
        <pc:spChg chg="mod">
          <ac:chgData name="Cindy Davidson" userId="03062326-39c5-45f7-aba2-5036e27cfdbd" providerId="ADAL" clId="{9AEB4DDD-DAB9-40DF-B182-DAE3B7BA46F6}" dt="2024-04-09T13:58:01.020" v="394" actId="6549"/>
          <ac:spMkLst>
            <pc:docMk/>
            <pc:sldMk cId="3863182821" sldId="2635"/>
            <ac:spMk id="12" creationId="{6304EEA8-CB32-D978-2A3A-B30D141BFBFF}"/>
          </ac:spMkLst>
        </pc:spChg>
      </pc:sldChg>
      <pc:sldChg chg="modSp mod">
        <pc:chgData name="Cindy Davidson" userId="03062326-39c5-45f7-aba2-5036e27cfdbd" providerId="ADAL" clId="{9AEB4DDD-DAB9-40DF-B182-DAE3B7BA46F6}" dt="2024-04-03T15:12:36.873" v="302" actId="20577"/>
        <pc:sldMkLst>
          <pc:docMk/>
          <pc:sldMk cId="3038844242" sldId="2636"/>
        </pc:sldMkLst>
        <pc:spChg chg="mod">
          <ac:chgData name="Cindy Davidson" userId="03062326-39c5-45f7-aba2-5036e27cfdbd" providerId="ADAL" clId="{9AEB4DDD-DAB9-40DF-B182-DAE3B7BA46F6}" dt="2024-04-03T15:12:36.873" v="302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Cindy Davidson" userId="03062326-39c5-45f7-aba2-5036e27cfdbd" providerId="ADAL" clId="{9AEB4DDD-DAB9-40DF-B182-DAE3B7BA46F6}" dt="2024-04-03T15:13:11.837" v="305" actId="20577"/>
        <pc:sldMkLst>
          <pc:docMk/>
          <pc:sldMk cId="2927873994" sldId="2637"/>
        </pc:sldMkLst>
        <pc:spChg chg="mod">
          <ac:chgData name="Cindy Davidson" userId="03062326-39c5-45f7-aba2-5036e27cfdbd" providerId="ADAL" clId="{9AEB4DDD-DAB9-40DF-B182-DAE3B7BA46F6}" dt="2024-04-03T15:12:50.484" v="304" actId="20577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Cindy Davidson" userId="03062326-39c5-45f7-aba2-5036e27cfdbd" providerId="ADAL" clId="{9AEB4DDD-DAB9-40DF-B182-DAE3B7BA46F6}" dt="2024-04-03T15:13:11.837" v="305" actId="20577"/>
          <ac:spMkLst>
            <pc:docMk/>
            <pc:sldMk cId="2927873994" sldId="2637"/>
            <ac:spMk id="6" creationId="{D6C48900-DBA4-596C-6539-66F743BB14EE}"/>
          </ac:spMkLst>
        </pc:spChg>
      </pc:sldChg>
      <pc:sldChg chg="modSp mod">
        <pc:chgData name="Cindy Davidson" userId="03062326-39c5-45f7-aba2-5036e27cfdbd" providerId="ADAL" clId="{9AEB4DDD-DAB9-40DF-B182-DAE3B7BA46F6}" dt="2024-04-03T15:14:11.670" v="308" actId="20577"/>
        <pc:sldMkLst>
          <pc:docMk/>
          <pc:sldMk cId="1638862561" sldId="2639"/>
        </pc:sldMkLst>
        <pc:spChg chg="mod">
          <ac:chgData name="Cindy Davidson" userId="03062326-39c5-45f7-aba2-5036e27cfdbd" providerId="ADAL" clId="{9AEB4DDD-DAB9-40DF-B182-DAE3B7BA46F6}" dt="2024-04-03T15:14:11.670" v="308" actId="20577"/>
          <ac:spMkLst>
            <pc:docMk/>
            <pc:sldMk cId="1638862561" sldId="2639"/>
            <ac:spMk id="6" creationId="{430FAA17-7552-F690-F5F1-6CBBBA9F191B}"/>
          </ac:spMkLst>
        </pc:spChg>
      </pc:sldChg>
      <pc:sldChg chg="addCm">
        <pc:chgData name="Cindy Davidson" userId="03062326-39c5-45f7-aba2-5036e27cfdbd" providerId="ADAL" clId="{9AEB4DDD-DAB9-40DF-B182-DAE3B7BA46F6}" dt="2024-04-09T13:48:44.382" v="337"/>
        <pc:sldMkLst>
          <pc:docMk/>
          <pc:sldMk cId="1768333229" sldId="264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indy Davidson" userId="03062326-39c5-45f7-aba2-5036e27cfdbd" providerId="ADAL" clId="{9AEB4DDD-DAB9-40DF-B182-DAE3B7BA46F6}" dt="2024-04-09T13:48:44.382" v="337"/>
              <pc2:cmMkLst xmlns:pc2="http://schemas.microsoft.com/office/powerpoint/2019/9/main/command">
                <pc:docMk/>
                <pc:sldMk cId="1768333229" sldId="2640"/>
                <pc2:cmMk id="{98384B0A-669B-4AA8-9284-03213F493BBF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C3BB0-4198-4A61-9082-4E18CCF11C61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5FCD3-DCFD-4FBF-AB43-367F2016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41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5AF65-114A-62C1-E854-828945F0B4E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72353" y="1453409"/>
            <a:ext cx="9144000" cy="2387600"/>
          </a:xfrm>
          <a:ln>
            <a:noFill/>
          </a:ln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B4FD49-2875-F552-2FD9-E280722385E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2353" y="4106121"/>
            <a:ext cx="9144000" cy="55837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6954D1C-BA32-87AE-19FC-5C062F3332A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2353" y="5842391"/>
            <a:ext cx="1097782" cy="532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23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22650-2F0F-8590-AB04-AC654ED69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8E6F63-AF0C-6B63-8490-500CFBBB5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1F566-2E9C-955E-6261-42890323E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057C774-EA73-88EB-0207-0745600ACE8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838200" y="2051173"/>
            <a:ext cx="3933825" cy="6227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9375FE27-6215-F691-0739-962472A157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6CA6AB6-883A-BBA0-925F-5CB7992F873C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52C764F-6ED1-2B69-70BD-F679540FA62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1E6C962-5089-7DEA-A994-CCBDE979831B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49951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cc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668" y="1825626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CF9B81D-0C33-0CE7-B809-C33B2DDD1F5E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4CDA765-3EC1-EBBB-6AE3-8CA9D673B6F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7853A-06A9-3853-4B1F-4E4B592A96C9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0615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68C6A00-68E4-474E-9AA8-0891DD87D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3A58A5E-CE8B-4381-B491-4E79B68F6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8793117-580E-4BE7-82EC-6BE8CEEDE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0744200" cy="4722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8125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26C46F2-363F-6C45-2B47-5BD327CD3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198DD4E-F79C-D807-B81E-6E260C26D26A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D0935482-3393-8A55-DEA8-A317D0F73B1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FD4718A-469E-426C-8A8B-3C61DBE00432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13926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Pic and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271932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80613AA-ADC1-42B7-3CE1-C4D013B24F08}"/>
              </a:ext>
            </a:extLst>
          </p:cNvPr>
          <p:cNvSpPr/>
          <p:nvPr userDrawn="1"/>
        </p:nvSpPr>
        <p:spPr>
          <a:xfrm>
            <a:off x="9414934" y="324762"/>
            <a:ext cx="2428683" cy="2428683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B89655E-1868-8190-773D-570CCF2394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D6C48CF-5266-F7F7-3CA9-AB85EE46124D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9CCD419-757B-675B-4E98-400E5F20C88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424EA20-E755-4499-B94E-1727CFAFF9A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16419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E9F8D-1BB1-5E0E-2B81-AAD7385EA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38406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2EBD1-4C33-3071-7FB6-1C9709362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91813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545454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8117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9CC64-16AB-596B-C7FE-DAC527D0C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0F022-6A6D-5071-57E2-61325E8A4B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4F0DEB-8000-F402-DE42-B4F6F544AE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90688"/>
            <a:ext cx="5181600" cy="4486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8A27670-29E1-3D51-5518-09B793A17906}"/>
              </a:ext>
            </a:extLst>
          </p:cNvPr>
          <p:cNvCxnSpPr>
            <a:cxnSpLocks/>
          </p:cNvCxnSpPr>
          <p:nvPr userDrawn="1"/>
        </p:nvCxnSpPr>
        <p:spPr>
          <a:xfrm>
            <a:off x="5142199" y="1690688"/>
            <a:ext cx="0" cy="4370143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9F7A3CB5-351F-E3E1-0AAE-721D6FD31A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7A20EC7-55C0-AA6E-E278-44680C66E935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FBD06E3-71AD-05B1-3FD7-CB9B320C5FA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5022CC8-37F0-2E4F-4489-66A3036DAF08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9017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82BF4-C043-4B01-5D53-0B572F040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73AA25-8BC9-1759-EFD4-BF9359A1A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3F5710-CFE3-A9DF-92B5-7252958AF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718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F2B2EF-72C8-5152-3328-2D51B49623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E900F3-5C86-2BBD-96D3-D0EFDF3DE8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718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EFF3DDD-A896-6A91-637A-6B6A64AF7D64}"/>
              </a:ext>
            </a:extLst>
          </p:cNvPr>
          <p:cNvCxnSpPr>
            <a:cxnSpLocks/>
          </p:cNvCxnSpPr>
          <p:nvPr userDrawn="1"/>
        </p:nvCxnSpPr>
        <p:spPr>
          <a:xfrm>
            <a:off x="6086097" y="1690688"/>
            <a:ext cx="0" cy="4370143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ooter Placeholder 3">
            <a:extLst>
              <a:ext uri="{FF2B5EF4-FFF2-40B4-BE49-F238E27FC236}">
                <a16:creationId xmlns:a16="http://schemas.microsoft.com/office/drawing/2014/main" id="{F6A7370A-A352-CADD-6825-3EC0832904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50AF7B6-D233-D5C9-8694-585F310E7D8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0BA4B33-1E63-E640-3438-ED97ECC830A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B9D86D8-E88A-4341-6907-35B4C0DABFB8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7189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FF264-3C19-3BD0-4F61-20CB1BEB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173C8B53-389E-48BB-2FC4-3ABDDCF2A5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C673B17-0D9D-4FDF-3713-00C3393D38A6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E831CE5A-6896-5DCC-5688-ABE3134DF15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FB9F56D-6052-B659-6AAC-CE913A75A61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9249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AFA86A49-43CB-8673-31D0-0E9B3A528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30E8FA9-DC6A-D746-83E7-A19262B548F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C075029-5EDB-F815-F5DC-101EF4F661E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5124CC4-F6C6-7A5C-4F1E-EC3DF8B3A84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700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3B263-F374-8425-77D0-6D78CE9FA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5C76E-2772-0552-B504-FEFF69BA6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5CBDB-1FD5-E95D-8780-D99C8AEE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DDC2B8E-3474-39AE-4E81-561BA26F9F00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838200" y="2051173"/>
            <a:ext cx="3933825" cy="6227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3">
            <a:extLst>
              <a:ext uri="{FF2B5EF4-FFF2-40B4-BE49-F238E27FC236}">
                <a16:creationId xmlns:a16="http://schemas.microsoft.com/office/drawing/2014/main" id="{6A4A765C-7345-8533-0F2B-E241379CE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B02A9C6-943C-1507-162E-528A0643FD4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B1F358F-EE34-AAFA-11AC-C320FD98C3A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525855-EF11-DE19-B5D8-F844DFDB165F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0473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A0992B-8AA1-9C7D-1983-63891600B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5A14E-4B1A-5D77-CFDC-833EDA1A4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785BD43B-0A08-7228-5BBF-ABFF38F4B0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4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0" r:id="rId11"/>
    <p:sldLayoutId id="2147483664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15000"/>
        <a:buFont typeface="Avenir Black" panose="020B0803020203020204" pitchFamily="34" charset="0"/>
        <a:buChar char="-"/>
        <a:defRPr sz="24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21000"/>
        <a:buFont typeface="Avenir Heavy" panose="020B0703020203020204" pitchFamily="34" charset="0"/>
        <a:buChar char="-"/>
        <a:defRPr sz="1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9C87F-C02B-A68D-2B71-3F9BD349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CIAS: Characteristics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3A0E9-4BA3-B6E7-80C1-AD9485583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Occurs before the onset of psychotic symptoms</a:t>
            </a:r>
          </a:p>
          <a:p>
            <a:r>
              <a:rPr lang="en-US"/>
              <a:t>Affects different cognitive abilities</a:t>
            </a:r>
          </a:p>
          <a:p>
            <a:pPr lvl="1"/>
            <a:r>
              <a:rPr lang="en-US"/>
              <a:t>Attention</a:t>
            </a:r>
          </a:p>
          <a:p>
            <a:pPr lvl="1"/>
            <a:r>
              <a:rPr lang="en-US"/>
              <a:t>Processing speed</a:t>
            </a:r>
          </a:p>
          <a:p>
            <a:pPr lvl="1"/>
            <a:r>
              <a:rPr lang="en-US"/>
              <a:t>Working memory</a:t>
            </a:r>
          </a:p>
          <a:p>
            <a:pPr lvl="1"/>
            <a:r>
              <a:rPr lang="en-US"/>
              <a:t>Executive functioning</a:t>
            </a:r>
          </a:p>
          <a:p>
            <a:pPr lvl="1"/>
            <a:r>
              <a:rPr lang="en-US"/>
              <a:t>Episodic memory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B1CE3A-7865-0D35-370F-C57536BE17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824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517D8A-DB87-1AD4-5087-43E7A5BFB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48D42-DA1F-E33F-8489-513565780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Altered Striatal Connectivity to Frontal Regions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FDB4F9-A2B4-E11C-071D-B439C1AE10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z="1000"/>
              <a:t>Horga G, et al. </a:t>
            </a:r>
            <a:r>
              <a:rPr lang="en-US" sz="1000" i="1"/>
              <a:t>JAMA Psychiatry</a:t>
            </a:r>
            <a:r>
              <a:rPr lang="en-US" sz="1000"/>
              <a:t>. 2016;73(8):862-870.</a:t>
            </a:r>
          </a:p>
          <a:p>
            <a:endParaRPr lang="en-US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339F5F14-000C-0534-AA31-36321ECAE9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2925" y="1780335"/>
            <a:ext cx="10499037" cy="4077269"/>
          </a:xfrm>
        </p:spPr>
      </p:pic>
    </p:spTree>
    <p:extLst>
      <p:ext uri="{BB962C8B-B14F-4D97-AF65-F5344CB8AC3E}">
        <p14:creationId xmlns:p14="http://schemas.microsoft.com/office/powerpoint/2010/main" val="4118471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22EF02-1CBF-D85B-2A57-CBE300CF9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053797-E6FE-2B00-8606-A0F8A7B335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1BA745-34F8-7FFF-E8E1-A122EEF11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000" dirty="0"/>
              <a:t>CIAS Prevalence</a:t>
            </a:r>
          </a:p>
          <a:p>
            <a:pPr marL="0" indent="0" algn="ctr">
              <a:buNone/>
            </a:pPr>
            <a:r>
              <a:rPr lang="en-US" sz="3000" dirty="0"/>
              <a:t>Is Up To</a:t>
            </a:r>
          </a:p>
          <a:p>
            <a:pPr marL="0" indent="0" algn="ctr">
              <a:buNone/>
            </a:pPr>
            <a:r>
              <a:rPr lang="en-US" sz="3000" dirty="0"/>
              <a:t>85%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222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382AE-3FCB-C177-D7CA-CF862AA7E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7133C-CE1A-E4EF-3C8B-C6B602AFA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Quote by Martin </a:t>
            </a:r>
            <a:r>
              <a:rPr lang="en-US" err="1"/>
              <a:t>Strassnig</a:t>
            </a:r>
            <a:r>
              <a:rPr lang="en-US"/>
              <a:t>, MD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3DE283-51E9-2AEC-759E-101C4F483D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52842A-C324-C3A1-DD66-7391F738E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“That concept of NMDA hypofrontality that is in the frontal lobe, there is basically a deficit, often GABAergic neuronal input, that kind of slows the brain processing down. It basically causes impaired cognitive function.”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506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OTALC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70528F"/>
      </a:accent1>
      <a:accent2>
        <a:srgbClr val="BF104B"/>
      </a:accent2>
      <a:accent3>
        <a:srgbClr val="227768"/>
      </a:accent3>
      <a:accent4>
        <a:srgbClr val="195D5E"/>
      </a:accent4>
      <a:accent5>
        <a:srgbClr val="68B16F"/>
      </a:accent5>
      <a:accent6>
        <a:srgbClr val="1D4292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9B3BE2B89F8D45804E1FC697D2D6C0" ma:contentTypeVersion="4" ma:contentTypeDescription="Create a new document." ma:contentTypeScope="" ma:versionID="114b79de86a6379935ea46efd07bd237">
  <xsd:schema xmlns:xsd="http://www.w3.org/2001/XMLSchema" xmlns:xs="http://www.w3.org/2001/XMLSchema" xmlns:p="http://schemas.microsoft.com/office/2006/metadata/properties" xmlns:ns2="70e15eb2-f345-4172-bf62-793764ba0ec7" targetNamespace="http://schemas.microsoft.com/office/2006/metadata/properties" ma:root="true" ma:fieldsID="992161a294eaf2d314dc39125877991a" ns2:_="">
    <xsd:import namespace="70e15eb2-f345-4172-bf62-793764ba0e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15eb2-f345-4172-bf62-793764ba0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1D0591-AC07-42A9-9C96-9ABDDE7C9061}">
  <ds:schemaRefs>
    <ds:schemaRef ds:uri="70e15eb2-f345-4172-bf62-793764ba0ec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D389DAE-84F2-4391-A3B7-13A455BF5B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B0DA30-FD22-4605-8049-49EF5F811501}">
  <ds:schemaRefs>
    <ds:schemaRef ds:uri="70e15eb2-f345-4172-bf62-793764ba0ec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tcme</Template>
  <TotalTime>1</TotalTime>
  <Words>95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Avenir Black</vt:lpstr>
      <vt:lpstr>Avenir Heavy</vt:lpstr>
      <vt:lpstr>Calibri</vt:lpstr>
      <vt:lpstr>Helvetica</vt:lpstr>
      <vt:lpstr>Office Theme</vt:lpstr>
      <vt:lpstr>CIAS: Characteristics</vt:lpstr>
      <vt:lpstr>Altered Striatal Connectivity to Frontal Regions</vt:lpstr>
      <vt:lpstr>PowerPoint Presentation</vt:lpstr>
      <vt:lpstr>Quote by Martin Strassnig, MD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Olivia Marshall</dc:creator>
  <cp:lastModifiedBy>Miranda Rafferty</cp:lastModifiedBy>
  <cp:revision>1</cp:revision>
  <dcterms:created xsi:type="dcterms:W3CDTF">2022-05-09T17:57:09Z</dcterms:created>
  <dcterms:modified xsi:type="dcterms:W3CDTF">2024-04-30T15:52:07Z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0x01010400C889685F3003C64BBF14D7849D3A3CC0</vt:lpwstr>
  </property>
  <property fmtid="{D5CDD505-2E9C-101B-9397-08002B2CF9AE}" pid="3" name="USH Subsidiary">
    <vt:lpwstr>79</vt:lpwstr>
  </property>
  <property fmtid="{D5CDD505-2E9C-101B-9397-08002B2CF9AE}" pid="4" name="Brand Name">
    <vt:lpwstr>TotalCME</vt:lpwstr>
  </property>
  <property fmtid="{D5CDD505-2E9C-101B-9397-08002B2CF9AE}" pid="5" name="Client Name">
    <vt:lpwstr>Boehringer Ingelheim </vt:lpwstr>
  </property>
  <property fmtid="{D5CDD505-2E9C-101B-9397-08002B2CF9AE}" pid="6" name="Opportunity Number ">
    <vt:lpwstr>013218</vt:lpwstr>
  </property>
  <property fmtid="{D5CDD505-2E9C-101B-9397-08002B2CF9AE}" pid="7" name="h17b8e17546742428aecc4bb79eff81d0">
    <vt:lpwstr>Psychiatry and Mental Health|b696fb2c-0493-4fd0-873b-81891b34f812</vt:lpwstr>
  </property>
  <property fmtid="{D5CDD505-2E9C-101B-9397-08002B2CF9AE}" pid="8" name="jb4291d51d504da0b34e0839496c27550">
    <vt:lpwstr>TotalCME|c15e2972-8fde-4041-8c89-408610ae5290</vt:lpwstr>
  </property>
  <property fmtid="{D5CDD505-2E9C-101B-9397-08002B2CF9AE}" pid="9" name="Therapeutic Area">
    <vt:lpwstr>78</vt:lpwstr>
  </property>
  <property fmtid="{D5CDD505-2E9C-101B-9397-08002B2CF9AE}" pid="10" name="lcf76f155ced4ddcb4097134ff3c332f">
    <vt:lpwstr/>
  </property>
  <property fmtid="{D5CDD505-2E9C-101B-9397-08002B2CF9AE}" pid="11" name="MediaServiceImageTags">
    <vt:lpwstr/>
  </property>
  <property fmtid="{D5CDD505-2E9C-101B-9397-08002B2CF9AE}" pid="12" name="TaxCatchAll">
    <vt:lpwstr>79;#TotalCME|c15e2972-8fde-4041-8c89-408610ae5290;#78;#Psychiatry and Mental Health|b696fb2c-0493-4fd0-873b-81891b34f812</vt:lpwstr>
  </property>
  <property fmtid="{D5CDD505-2E9C-101B-9397-08002B2CF9AE}" pid="13" name="Opportunity Number">
    <vt:lpwstr>013218</vt:lpwstr>
  </property>
  <property fmtid="{D5CDD505-2E9C-101B-9397-08002B2CF9AE}" pid="14" name="m2ce0a529c0c4170ae055dea480a0d9d">
    <vt:lpwstr/>
  </property>
  <property fmtid="{D5CDD505-2E9C-101B-9397-08002B2CF9AE}" pid="15" name="Project_x0020_Lead">
    <vt:lpwstr/>
  </property>
  <property fmtid="{D5CDD505-2E9C-101B-9397-08002B2CF9AE}" pid="16" name="Supporter_x0020_Name">
    <vt:lpwstr/>
  </property>
  <property fmtid="{D5CDD505-2E9C-101B-9397-08002B2CF9AE}" pid="17" name="Initiative_x0020_Lead">
    <vt:lpwstr/>
  </property>
  <property fmtid="{D5CDD505-2E9C-101B-9397-08002B2CF9AE}" pid="18" name="j7bff3f86c6e47f9ae99a2d10c8c7749">
    <vt:lpwstr/>
  </property>
  <property fmtid="{D5CDD505-2E9C-101B-9397-08002B2CF9AE}" pid="19" name="Product_x0020_Type">
    <vt:lpwstr/>
  </property>
  <property fmtid="{D5CDD505-2E9C-101B-9397-08002B2CF9AE}" pid="20" name="abf3b563650f4febb83e81f8ea956346">
    <vt:lpwstr/>
  </property>
  <property fmtid="{D5CDD505-2E9C-101B-9397-08002B2CF9AE}" pid="21" name="Scientific_x0020_Affairs">
    <vt:lpwstr/>
  </property>
  <property fmtid="{D5CDD505-2E9C-101B-9397-08002B2CF9AE}" pid="22" name="aec9593b9aef438a83de6b1b34161499">
    <vt:lpwstr/>
  </property>
  <property fmtid="{D5CDD505-2E9C-101B-9397-08002B2CF9AE}" pid="23" name="k7f9d3a4703b40dd85626795c271c875">
    <vt:lpwstr/>
  </property>
  <property fmtid="{D5CDD505-2E9C-101B-9397-08002B2CF9AE}" pid="24" name="Producer">
    <vt:lpwstr/>
  </property>
  <property fmtid="{D5CDD505-2E9C-101B-9397-08002B2CF9AE}" pid="25" name="o4e0cc1c61e94069b6a8551b22c742a1">
    <vt:lpwstr/>
  </property>
  <property fmtid="{D5CDD505-2E9C-101B-9397-08002B2CF9AE}" pid="26" name="aa680e92a1d245a0a6b58205b432afd7">
    <vt:lpwstr/>
  </property>
  <property fmtid="{D5CDD505-2E9C-101B-9397-08002B2CF9AE}" pid="27" name="Project_x0020_Item">
    <vt:lpwstr/>
  </property>
  <property fmtid="{D5CDD505-2E9C-101B-9397-08002B2CF9AE}" pid="28" name="Scientific Affairs">
    <vt:lpwstr/>
  </property>
  <property fmtid="{D5CDD505-2E9C-101B-9397-08002B2CF9AE}" pid="29" name="Supporter Name">
    <vt:lpwstr/>
  </property>
  <property fmtid="{D5CDD505-2E9C-101B-9397-08002B2CF9AE}" pid="30" name="Initiative Lead">
    <vt:lpwstr/>
  </property>
  <property fmtid="{D5CDD505-2E9C-101B-9397-08002B2CF9AE}" pid="31" name="Product Type">
    <vt:lpwstr/>
  </property>
  <property fmtid="{D5CDD505-2E9C-101B-9397-08002B2CF9AE}" pid="32" name="Project Item">
    <vt:lpwstr/>
  </property>
  <property fmtid="{D5CDD505-2E9C-101B-9397-08002B2CF9AE}" pid="33" name="Project Lead">
    <vt:lpwstr/>
  </property>
</Properties>
</file>