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3" r:id="rId3"/>
    <p:sldId id="264" r:id="rId4"/>
    <p:sldId id="265" r:id="rId5"/>
    <p:sldId id="266" r:id="rId6"/>
    <p:sldId id="270" r:id="rId7"/>
    <p:sldId id="267" r:id="rId8"/>
    <p:sldId id="268" r:id="rId9"/>
    <p:sldId id="269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35" userDrawn="1">
          <p15:clr>
            <a:srgbClr val="A4A3A4"/>
          </p15:clr>
        </p15:guide>
        <p15:guide id="4" pos="4239" userDrawn="1">
          <p15:clr>
            <a:srgbClr val="A4A3A4"/>
          </p15:clr>
        </p15:guide>
        <p15:guide id="5" pos="7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Poole" initials="SP" lastIdx="4" clrIdx="0">
    <p:extLst>
      <p:ext uri="{19B8F6BF-5375-455C-9EA6-DF929625EA0E}">
        <p15:presenceInfo xmlns:p15="http://schemas.microsoft.com/office/powerpoint/2012/main" userId="Sam Poole" providerId="None"/>
      </p:ext>
    </p:extLst>
  </p:cmAuthor>
  <p:cmAuthor id="2" name="Dr Dixon Wilde" initials="DDW" lastIdx="4" clrIdx="1">
    <p:extLst>
      <p:ext uri="{19B8F6BF-5375-455C-9EA6-DF929625EA0E}">
        <p15:presenceInfo xmlns:p15="http://schemas.microsoft.com/office/powerpoint/2012/main" userId="Dr Dixon Wil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F8216-53E5-4DF9-985E-B17EF18265D3}" v="11" dt="2022-04-07T15:02:38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8" y="96"/>
      </p:cViewPr>
      <p:guideLst>
        <p:guide orient="horz" pos="1152"/>
        <p:guide pos="3840"/>
        <p:guide orient="horz" pos="3335"/>
        <p:guide pos="4239"/>
        <p:guide pos="7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4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Knapp" userId="eaddf937-eef7-4e44-b8b8-eb6c9bae9fe4" providerId="ADAL" clId="{A09C18C7-282F-4B8E-8513-2DCCA3254953}"/>
    <pc:docChg chg="undo redo custSel delSld modSld">
      <pc:chgData name="Jeffrey Knapp" userId="eaddf937-eef7-4e44-b8b8-eb6c9bae9fe4" providerId="ADAL" clId="{A09C18C7-282F-4B8E-8513-2DCCA3254953}" dt="2022-03-17T20:35:10.149" v="176" actId="478"/>
      <pc:docMkLst>
        <pc:docMk/>
      </pc:docMkLst>
      <pc:sldChg chg="addSp delSp modSp mod">
        <pc:chgData name="Jeffrey Knapp" userId="eaddf937-eef7-4e44-b8b8-eb6c9bae9fe4" providerId="ADAL" clId="{A09C18C7-282F-4B8E-8513-2DCCA3254953}" dt="2022-03-17T20:18:52.906" v="53" actId="1036"/>
        <pc:sldMkLst>
          <pc:docMk/>
          <pc:sldMk cId="4273225970" sldId="257"/>
        </pc:sldMkLst>
        <pc:spChg chg="mod">
          <ac:chgData name="Jeffrey Knapp" userId="eaddf937-eef7-4e44-b8b8-eb6c9bae9fe4" providerId="ADAL" clId="{A09C18C7-282F-4B8E-8513-2DCCA3254953}" dt="2022-03-17T20:18:52.906" v="53" actId="1036"/>
          <ac:spMkLst>
            <pc:docMk/>
            <pc:sldMk cId="4273225970" sldId="257"/>
            <ac:spMk id="2" creationId="{6C80B0D0-4D64-4459-95DF-0B74CEBFB011}"/>
          </ac:spMkLst>
        </pc:spChg>
        <pc:spChg chg="add del mod">
          <ac:chgData name="Jeffrey Knapp" userId="eaddf937-eef7-4e44-b8b8-eb6c9bae9fe4" providerId="ADAL" clId="{A09C18C7-282F-4B8E-8513-2DCCA3254953}" dt="2022-03-17T20:18:31.563" v="1"/>
          <ac:spMkLst>
            <pc:docMk/>
            <pc:sldMk cId="4273225970" sldId="257"/>
            <ac:spMk id="3" creationId="{B7C8B3B3-EF0F-47F9-ACFF-EA743881D792}"/>
          </ac:spMkLst>
        </pc:spChg>
        <pc:spChg chg="add del mod">
          <ac:chgData name="Jeffrey Knapp" userId="eaddf937-eef7-4e44-b8b8-eb6c9bae9fe4" providerId="ADAL" clId="{A09C18C7-282F-4B8E-8513-2DCCA3254953}" dt="2022-03-17T20:18:31.563" v="1"/>
          <ac:spMkLst>
            <pc:docMk/>
            <pc:sldMk cId="4273225970" sldId="257"/>
            <ac:spMk id="4" creationId="{5C923746-E4D2-4FE9-84B4-FF1BEB5F07FC}"/>
          </ac:spMkLst>
        </pc:spChg>
        <pc:spChg chg="mod">
          <ac:chgData name="Jeffrey Knapp" userId="eaddf937-eef7-4e44-b8b8-eb6c9bae9fe4" providerId="ADAL" clId="{A09C18C7-282F-4B8E-8513-2DCCA3254953}" dt="2022-03-17T20:18:52.906" v="53" actId="1036"/>
          <ac:spMkLst>
            <pc:docMk/>
            <pc:sldMk cId="4273225970" sldId="257"/>
            <ac:spMk id="10" creationId="{10935DD7-B87A-4169-AD29-DA31816084D2}"/>
          </ac:spMkLst>
        </pc:spChg>
      </pc:sldChg>
      <pc:sldChg chg="addSp delSp modSp mod chgLayout">
        <pc:chgData name="Jeffrey Knapp" userId="eaddf937-eef7-4e44-b8b8-eb6c9bae9fe4" providerId="ADAL" clId="{A09C18C7-282F-4B8E-8513-2DCCA3254953}" dt="2022-03-17T20:21:29.973" v="76" actId="114"/>
        <pc:sldMkLst>
          <pc:docMk/>
          <pc:sldMk cId="3182958064" sldId="263"/>
        </pc:sldMkLst>
        <pc:spChg chg="mod ord">
          <ac:chgData name="Jeffrey Knapp" userId="eaddf937-eef7-4e44-b8b8-eb6c9bae9fe4" providerId="ADAL" clId="{A09C18C7-282F-4B8E-8513-2DCCA3254953}" dt="2022-03-17T20:21:29.973" v="76" actId="114"/>
          <ac:spMkLst>
            <pc:docMk/>
            <pc:sldMk cId="3182958064" sldId="263"/>
            <ac:spMk id="2" creationId="{3836EE49-29D7-4E2B-A521-91E9C4BFA557}"/>
          </ac:spMkLst>
        </pc:spChg>
        <pc:spChg chg="add del mod">
          <ac:chgData name="Jeffrey Knapp" userId="eaddf937-eef7-4e44-b8b8-eb6c9bae9fe4" providerId="ADAL" clId="{A09C18C7-282F-4B8E-8513-2DCCA3254953}" dt="2022-03-17T20:20:19.109" v="62"/>
          <ac:spMkLst>
            <pc:docMk/>
            <pc:sldMk cId="3182958064" sldId="263"/>
            <ac:spMk id="3" creationId="{DADABC0D-4105-4432-836B-C10413DFD393}"/>
          </ac:spMkLst>
        </pc:spChg>
        <pc:spChg chg="mod ord">
          <ac:chgData name="Jeffrey Knapp" userId="eaddf937-eef7-4e44-b8b8-eb6c9bae9fe4" providerId="ADAL" clId="{A09C18C7-282F-4B8E-8513-2DCCA3254953}" dt="2022-03-17T20:20:19.109" v="62"/>
          <ac:spMkLst>
            <pc:docMk/>
            <pc:sldMk cId="3182958064" sldId="263"/>
            <ac:spMk id="4" creationId="{3298B004-7365-BC4D-8DF1-19DFBE32F517}"/>
          </ac:spMkLst>
        </pc:spChg>
        <pc:spChg chg="mod ord">
          <ac:chgData name="Jeffrey Knapp" userId="eaddf937-eef7-4e44-b8b8-eb6c9bae9fe4" providerId="ADAL" clId="{A09C18C7-282F-4B8E-8513-2DCCA3254953}" dt="2022-03-17T20:21:25.393" v="75" actId="20577"/>
          <ac:spMkLst>
            <pc:docMk/>
            <pc:sldMk cId="3182958064" sldId="263"/>
            <ac:spMk id="5" creationId="{BE5EE504-BEB5-244C-A2BD-9D4D9855A900}"/>
          </ac:spMkLst>
        </pc:spChg>
        <pc:spChg chg="del mod">
          <ac:chgData name="Jeffrey Knapp" userId="eaddf937-eef7-4e44-b8b8-eb6c9bae9fe4" providerId="ADAL" clId="{A09C18C7-282F-4B8E-8513-2DCCA3254953}" dt="2022-03-17T20:20:07.113" v="60" actId="478"/>
          <ac:spMkLst>
            <pc:docMk/>
            <pc:sldMk cId="3182958064" sldId="263"/>
            <ac:spMk id="6" creationId="{D7176AA2-D1E6-7E4C-B400-52A10847B819}"/>
          </ac:spMkLst>
        </pc:spChg>
        <pc:spChg chg="add del mod">
          <ac:chgData name="Jeffrey Knapp" userId="eaddf937-eef7-4e44-b8b8-eb6c9bae9fe4" providerId="ADAL" clId="{A09C18C7-282F-4B8E-8513-2DCCA3254953}" dt="2022-03-17T20:20:19.109" v="62"/>
          <ac:spMkLst>
            <pc:docMk/>
            <pc:sldMk cId="3182958064" sldId="263"/>
            <ac:spMk id="7" creationId="{2A6EC80B-0D08-4610-A78D-0A319F3B9F95}"/>
          </ac:spMkLst>
        </pc:spChg>
        <pc:spChg chg="mod">
          <ac:chgData name="Jeffrey Knapp" userId="eaddf937-eef7-4e44-b8b8-eb6c9bae9fe4" providerId="ADAL" clId="{A09C18C7-282F-4B8E-8513-2DCCA3254953}" dt="2022-03-17T20:21:15.072" v="72" actId="1076"/>
          <ac:spMkLst>
            <pc:docMk/>
            <pc:sldMk cId="3182958064" sldId="263"/>
            <ac:spMk id="9" creationId="{2BF8FD37-46C4-5144-9931-8B3C22F5E777}"/>
          </ac:spMkLst>
        </pc:spChg>
        <pc:spChg chg="mod">
          <ac:chgData name="Jeffrey Knapp" userId="eaddf937-eef7-4e44-b8b8-eb6c9bae9fe4" providerId="ADAL" clId="{A09C18C7-282F-4B8E-8513-2DCCA3254953}" dt="2022-03-17T20:21:20.213" v="73" actId="1076"/>
          <ac:spMkLst>
            <pc:docMk/>
            <pc:sldMk cId="3182958064" sldId="263"/>
            <ac:spMk id="10" creationId="{2E9E4BE0-61B2-7A48-9DF3-1F0600943FAB}"/>
          </ac:spMkLst>
        </pc:spChg>
        <pc:spChg chg="add del mod">
          <ac:chgData name="Jeffrey Knapp" userId="eaddf937-eef7-4e44-b8b8-eb6c9bae9fe4" providerId="ADAL" clId="{A09C18C7-282F-4B8E-8513-2DCCA3254953}" dt="2022-03-17T20:20:19.109" v="62"/>
          <ac:spMkLst>
            <pc:docMk/>
            <pc:sldMk cId="3182958064" sldId="263"/>
            <ac:spMk id="11" creationId="{305E8786-4806-43A9-BA76-EC936A6EAE49}"/>
          </ac:spMkLst>
        </pc:spChg>
        <pc:picChg chg="mod">
          <ac:chgData name="Jeffrey Knapp" userId="eaddf937-eef7-4e44-b8b8-eb6c9bae9fe4" providerId="ADAL" clId="{A09C18C7-282F-4B8E-8513-2DCCA3254953}" dt="2022-03-17T20:21:11.619" v="71" actId="1076"/>
          <ac:picMkLst>
            <pc:docMk/>
            <pc:sldMk cId="3182958064" sldId="263"/>
            <ac:picMk id="8" creationId="{B8A45F24-4035-B049-AB54-3ADC330AC2E3}"/>
          </ac:picMkLst>
        </pc:picChg>
      </pc:sldChg>
      <pc:sldChg chg="addSp delSp modSp mod chgLayout">
        <pc:chgData name="Jeffrey Knapp" userId="eaddf937-eef7-4e44-b8b8-eb6c9bae9fe4" providerId="ADAL" clId="{A09C18C7-282F-4B8E-8513-2DCCA3254953}" dt="2022-03-17T20:22:14.048" v="80" actId="403"/>
        <pc:sldMkLst>
          <pc:docMk/>
          <pc:sldMk cId="2243182888" sldId="264"/>
        </pc:sldMkLst>
        <pc:spChg chg="mod ord">
          <ac:chgData name="Jeffrey Knapp" userId="eaddf937-eef7-4e44-b8b8-eb6c9bae9fe4" providerId="ADAL" clId="{A09C18C7-282F-4B8E-8513-2DCCA3254953}" dt="2022-03-17T20:22:10.606" v="79"/>
          <ac:spMkLst>
            <pc:docMk/>
            <pc:sldMk cId="2243182888" sldId="264"/>
            <ac:spMk id="2" creationId="{EB1C7222-03A1-E748-873C-55974A064FCB}"/>
          </ac:spMkLst>
        </pc:spChg>
        <pc:spChg chg="mod ord">
          <ac:chgData name="Jeffrey Knapp" userId="eaddf937-eef7-4e44-b8b8-eb6c9bae9fe4" providerId="ADAL" clId="{A09C18C7-282F-4B8E-8513-2DCCA3254953}" dt="2022-03-17T20:22:14.048" v="80" actId="403"/>
          <ac:spMkLst>
            <pc:docMk/>
            <pc:sldMk cId="2243182888" sldId="264"/>
            <ac:spMk id="3" creationId="{8C536464-2209-2F4C-9664-17455D8B4C3C}"/>
          </ac:spMkLst>
        </pc:spChg>
        <pc:spChg chg="add del mod">
          <ac:chgData name="Jeffrey Knapp" userId="eaddf937-eef7-4e44-b8b8-eb6c9bae9fe4" providerId="ADAL" clId="{A09C18C7-282F-4B8E-8513-2DCCA3254953}" dt="2022-03-17T20:22:10.606" v="79"/>
          <ac:spMkLst>
            <pc:docMk/>
            <pc:sldMk cId="2243182888" sldId="264"/>
            <ac:spMk id="4" creationId="{5A29F2BC-0079-424B-BE44-A8FAB0BD7540}"/>
          </ac:spMkLst>
        </pc:spChg>
        <pc:spChg chg="add del mod">
          <ac:chgData name="Jeffrey Knapp" userId="eaddf937-eef7-4e44-b8b8-eb6c9bae9fe4" providerId="ADAL" clId="{A09C18C7-282F-4B8E-8513-2DCCA3254953}" dt="2022-03-17T20:22:10.606" v="79"/>
          <ac:spMkLst>
            <pc:docMk/>
            <pc:sldMk cId="2243182888" sldId="264"/>
            <ac:spMk id="5" creationId="{C9957002-195A-4192-9B00-CFD70B1CD87E}"/>
          </ac:spMkLst>
        </pc:spChg>
      </pc:sldChg>
      <pc:sldChg chg="addSp delSp modSp del mod">
        <pc:chgData name="Jeffrey Knapp" userId="eaddf937-eef7-4e44-b8b8-eb6c9bae9fe4" providerId="ADAL" clId="{A09C18C7-282F-4B8E-8513-2DCCA3254953}" dt="2022-03-17T20:33:58.319" v="170" actId="114"/>
        <pc:sldMkLst>
          <pc:docMk/>
          <pc:sldMk cId="2431067118" sldId="265"/>
        </pc:sldMkLst>
        <pc:spChg chg="mod">
          <ac:chgData name="Jeffrey Knapp" userId="eaddf937-eef7-4e44-b8b8-eb6c9bae9fe4" providerId="ADAL" clId="{A09C18C7-282F-4B8E-8513-2DCCA3254953}" dt="2022-03-17T20:33:53.279" v="168"/>
          <ac:spMkLst>
            <pc:docMk/>
            <pc:sldMk cId="2431067118" sldId="265"/>
            <ac:spMk id="2" creationId="{173EF015-2958-BA49-85DD-6034AE115A28}"/>
          </ac:spMkLst>
        </pc:spChg>
        <pc:spChg chg="mod">
          <ac:chgData name="Jeffrey Knapp" userId="eaddf937-eef7-4e44-b8b8-eb6c9bae9fe4" providerId="ADAL" clId="{A09C18C7-282F-4B8E-8513-2DCCA3254953}" dt="2022-03-17T20:33:53.324" v="169" actId="27636"/>
          <ac:spMkLst>
            <pc:docMk/>
            <pc:sldMk cId="2431067118" sldId="265"/>
            <ac:spMk id="3" creationId="{4B3CEDD9-1576-8846-B180-9C40679C14BD}"/>
          </ac:spMkLst>
        </pc:spChg>
        <pc:spChg chg="del mod">
          <ac:chgData name="Jeffrey Knapp" userId="eaddf937-eef7-4e44-b8b8-eb6c9bae9fe4" providerId="ADAL" clId="{A09C18C7-282F-4B8E-8513-2DCCA3254953}" dt="2022-03-17T20:33:30.379" v="167" actId="478"/>
          <ac:spMkLst>
            <pc:docMk/>
            <pc:sldMk cId="2431067118" sldId="265"/>
            <ac:spMk id="4" creationId="{52FAF334-6E62-0445-84CE-2A38CA7639A9}"/>
          </ac:spMkLst>
        </pc:spChg>
        <pc:spChg chg="mod">
          <ac:chgData name="Jeffrey Knapp" userId="eaddf937-eef7-4e44-b8b8-eb6c9bae9fe4" providerId="ADAL" clId="{A09C18C7-282F-4B8E-8513-2DCCA3254953}" dt="2022-03-17T20:33:58.319" v="170" actId="114"/>
          <ac:spMkLst>
            <pc:docMk/>
            <pc:sldMk cId="2431067118" sldId="265"/>
            <ac:spMk id="5" creationId="{ED400DDF-2B8E-448A-8319-17F0745F74D4}"/>
          </ac:spMkLst>
        </pc:spChg>
        <pc:spChg chg="add del mod">
          <ac:chgData name="Jeffrey Knapp" userId="eaddf937-eef7-4e44-b8b8-eb6c9bae9fe4" providerId="ADAL" clId="{A09C18C7-282F-4B8E-8513-2DCCA3254953}" dt="2022-03-17T20:33:53.279" v="168"/>
          <ac:spMkLst>
            <pc:docMk/>
            <pc:sldMk cId="2431067118" sldId="265"/>
            <ac:spMk id="6" creationId="{0736939D-D9B6-48B0-AF69-3480BE605CE1}"/>
          </ac:spMkLst>
        </pc:spChg>
        <pc:spChg chg="add del mod">
          <ac:chgData name="Jeffrey Knapp" userId="eaddf937-eef7-4e44-b8b8-eb6c9bae9fe4" providerId="ADAL" clId="{A09C18C7-282F-4B8E-8513-2DCCA3254953}" dt="2022-03-17T20:33:53.279" v="168"/>
          <ac:spMkLst>
            <pc:docMk/>
            <pc:sldMk cId="2431067118" sldId="265"/>
            <ac:spMk id="7" creationId="{310F7E52-26C3-4501-98CA-AAD9E8EA22A2}"/>
          </ac:spMkLst>
        </pc:spChg>
        <pc:spChg chg="add del mod">
          <ac:chgData name="Jeffrey Knapp" userId="eaddf937-eef7-4e44-b8b8-eb6c9bae9fe4" providerId="ADAL" clId="{A09C18C7-282F-4B8E-8513-2DCCA3254953}" dt="2022-03-17T20:33:53.279" v="168"/>
          <ac:spMkLst>
            <pc:docMk/>
            <pc:sldMk cId="2431067118" sldId="265"/>
            <ac:spMk id="8" creationId="{D4878F21-E3B2-4126-AAB3-FFBB807A38D5}"/>
          </ac:spMkLst>
        </pc:spChg>
      </pc:sldChg>
      <pc:sldChg chg="delSp modSp mod">
        <pc:chgData name="Jeffrey Knapp" userId="eaddf937-eef7-4e44-b8b8-eb6c9bae9fe4" providerId="ADAL" clId="{A09C18C7-282F-4B8E-8513-2DCCA3254953}" dt="2022-03-17T20:22:50.505" v="87" actId="478"/>
        <pc:sldMkLst>
          <pc:docMk/>
          <pc:sldMk cId="3959951981" sldId="266"/>
        </pc:sldMkLst>
        <pc:spChg chg="del mod">
          <ac:chgData name="Jeffrey Knapp" userId="eaddf937-eef7-4e44-b8b8-eb6c9bae9fe4" providerId="ADAL" clId="{A09C18C7-282F-4B8E-8513-2DCCA3254953}" dt="2022-03-17T20:22:50.505" v="87" actId="478"/>
          <ac:spMkLst>
            <pc:docMk/>
            <pc:sldMk cId="3959951981" sldId="266"/>
            <ac:spMk id="4" creationId="{3A8F65DA-AB51-2142-B12C-801D75BAE664}"/>
          </ac:spMkLst>
        </pc:spChg>
        <pc:spChg chg="mod">
          <ac:chgData name="Jeffrey Knapp" userId="eaddf937-eef7-4e44-b8b8-eb6c9bae9fe4" providerId="ADAL" clId="{A09C18C7-282F-4B8E-8513-2DCCA3254953}" dt="2022-03-17T20:22:47.994" v="86" actId="114"/>
          <ac:spMkLst>
            <pc:docMk/>
            <pc:sldMk cId="3959951981" sldId="266"/>
            <ac:spMk id="5" creationId="{E564EF96-2972-4D51-89EF-2C9EF8D309DD}"/>
          </ac:spMkLst>
        </pc:spChg>
      </pc:sldChg>
      <pc:sldChg chg="modSp mod">
        <pc:chgData name="Jeffrey Knapp" userId="eaddf937-eef7-4e44-b8b8-eb6c9bae9fe4" providerId="ADAL" clId="{A09C18C7-282F-4B8E-8513-2DCCA3254953}" dt="2022-03-17T20:24:19.773" v="104" actId="14100"/>
        <pc:sldMkLst>
          <pc:docMk/>
          <pc:sldMk cId="3661039861" sldId="267"/>
        </pc:sldMkLst>
        <pc:spChg chg="mod">
          <ac:chgData name="Jeffrey Knapp" userId="eaddf937-eef7-4e44-b8b8-eb6c9bae9fe4" providerId="ADAL" clId="{A09C18C7-282F-4B8E-8513-2DCCA3254953}" dt="2022-03-17T20:24:10.673" v="102" actId="20577"/>
          <ac:spMkLst>
            <pc:docMk/>
            <pc:sldMk cId="3661039861" sldId="267"/>
            <ac:spMk id="2" creationId="{0FF10873-C0E9-9645-9F12-A20FB2F85CFA}"/>
          </ac:spMkLst>
        </pc:spChg>
        <pc:spChg chg="mod">
          <ac:chgData name="Jeffrey Knapp" userId="eaddf937-eef7-4e44-b8b8-eb6c9bae9fe4" providerId="ADAL" clId="{A09C18C7-282F-4B8E-8513-2DCCA3254953}" dt="2022-03-17T20:24:19.773" v="104" actId="14100"/>
          <ac:spMkLst>
            <pc:docMk/>
            <pc:sldMk cId="3661039861" sldId="267"/>
            <ac:spMk id="3" creationId="{F3737ED4-85B3-C74B-B678-0B4EDCAE34E8}"/>
          </ac:spMkLst>
        </pc:spChg>
      </pc:sldChg>
      <pc:sldChg chg="modSp mod chgLayout">
        <pc:chgData name="Jeffrey Knapp" userId="eaddf937-eef7-4e44-b8b8-eb6c9bae9fe4" providerId="ADAL" clId="{A09C18C7-282F-4B8E-8513-2DCCA3254953}" dt="2022-03-17T20:25:00.044" v="118" actId="1076"/>
        <pc:sldMkLst>
          <pc:docMk/>
          <pc:sldMk cId="4246772992" sldId="268"/>
        </pc:sldMkLst>
        <pc:spChg chg="mod ord">
          <ac:chgData name="Jeffrey Knapp" userId="eaddf937-eef7-4e44-b8b8-eb6c9bae9fe4" providerId="ADAL" clId="{A09C18C7-282F-4B8E-8513-2DCCA3254953}" dt="2022-03-17T20:24:35.555" v="105" actId="700"/>
          <ac:spMkLst>
            <pc:docMk/>
            <pc:sldMk cId="4246772992" sldId="268"/>
            <ac:spMk id="2" creationId="{169A7D5F-7D89-C64D-9033-422A40EFDCD9}"/>
          </ac:spMkLst>
        </pc:spChg>
        <pc:spChg chg="mod ord">
          <ac:chgData name="Jeffrey Knapp" userId="eaddf937-eef7-4e44-b8b8-eb6c9bae9fe4" providerId="ADAL" clId="{A09C18C7-282F-4B8E-8513-2DCCA3254953}" dt="2022-03-17T20:24:43.817" v="116" actId="1035"/>
          <ac:spMkLst>
            <pc:docMk/>
            <pc:sldMk cId="4246772992" sldId="268"/>
            <ac:spMk id="3" creationId="{6F8B9456-C6D7-494A-BCFF-6FD9F6C487EB}"/>
          </ac:spMkLst>
        </pc:spChg>
        <pc:spChg chg="mod">
          <ac:chgData name="Jeffrey Knapp" userId="eaddf937-eef7-4e44-b8b8-eb6c9bae9fe4" providerId="ADAL" clId="{A09C18C7-282F-4B8E-8513-2DCCA3254953}" dt="2022-03-17T20:25:00.044" v="118" actId="1076"/>
          <ac:spMkLst>
            <pc:docMk/>
            <pc:sldMk cId="4246772992" sldId="268"/>
            <ac:spMk id="4" creationId="{00BA1C4F-8683-9740-A0BA-01BB89DB3607}"/>
          </ac:spMkLst>
        </pc:spChg>
      </pc:sldChg>
      <pc:sldChg chg="delSp modSp mod chgLayout">
        <pc:chgData name="Jeffrey Knapp" userId="eaddf937-eef7-4e44-b8b8-eb6c9bae9fe4" providerId="ADAL" clId="{A09C18C7-282F-4B8E-8513-2DCCA3254953}" dt="2022-03-17T20:35:10.149" v="176" actId="478"/>
        <pc:sldMkLst>
          <pc:docMk/>
          <pc:sldMk cId="3474358248" sldId="269"/>
        </pc:sldMkLst>
        <pc:spChg chg="mod ord">
          <ac:chgData name="Jeffrey Knapp" userId="eaddf937-eef7-4e44-b8b8-eb6c9bae9fe4" providerId="ADAL" clId="{A09C18C7-282F-4B8E-8513-2DCCA3254953}" dt="2022-03-17T20:25:23.714" v="120" actId="700"/>
          <ac:spMkLst>
            <pc:docMk/>
            <pc:sldMk cId="3474358248" sldId="269"/>
            <ac:spMk id="2" creationId="{58C34BA1-2A10-1A45-86C2-CAC005ECF51A}"/>
          </ac:spMkLst>
        </pc:spChg>
        <pc:spChg chg="mod ord">
          <ac:chgData name="Jeffrey Knapp" userId="eaddf937-eef7-4e44-b8b8-eb6c9bae9fe4" providerId="ADAL" clId="{A09C18C7-282F-4B8E-8513-2DCCA3254953}" dt="2022-03-17T20:26:17.053" v="131" actId="1076"/>
          <ac:spMkLst>
            <pc:docMk/>
            <pc:sldMk cId="3474358248" sldId="269"/>
            <ac:spMk id="3" creationId="{ED04CBF3-0404-5346-94E1-AC1BFC8BD13E}"/>
          </ac:spMkLst>
        </pc:spChg>
        <pc:spChg chg="del mod">
          <ac:chgData name="Jeffrey Knapp" userId="eaddf937-eef7-4e44-b8b8-eb6c9bae9fe4" providerId="ADAL" clId="{A09C18C7-282F-4B8E-8513-2DCCA3254953}" dt="2022-03-17T20:35:10.149" v="176" actId="478"/>
          <ac:spMkLst>
            <pc:docMk/>
            <pc:sldMk cId="3474358248" sldId="269"/>
            <ac:spMk id="4" creationId="{E0CF58F1-FFF9-B543-A739-FFD24C6DB5BB}"/>
          </ac:spMkLst>
        </pc:spChg>
        <pc:spChg chg="mod">
          <ac:chgData name="Jeffrey Knapp" userId="eaddf937-eef7-4e44-b8b8-eb6c9bae9fe4" providerId="ADAL" clId="{A09C18C7-282F-4B8E-8513-2DCCA3254953}" dt="2022-03-17T20:35:08.199" v="175" actId="114"/>
          <ac:spMkLst>
            <pc:docMk/>
            <pc:sldMk cId="3474358248" sldId="269"/>
            <ac:spMk id="5" creationId="{66BC11B6-ECDF-4E44-B37E-4995686E2AD9}"/>
          </ac:spMkLst>
        </pc:spChg>
        <pc:spChg chg="mod">
          <ac:chgData name="Jeffrey Knapp" userId="eaddf937-eef7-4e44-b8b8-eb6c9bae9fe4" providerId="ADAL" clId="{A09C18C7-282F-4B8E-8513-2DCCA3254953}" dt="2022-03-17T20:26:25.863" v="133" actId="1076"/>
          <ac:spMkLst>
            <pc:docMk/>
            <pc:sldMk cId="3474358248" sldId="269"/>
            <ac:spMk id="8" creationId="{4DB08966-8AA4-3E42-98F4-3387457705D5}"/>
          </ac:spMkLst>
        </pc:spChg>
        <pc:picChg chg="mod">
          <ac:chgData name="Jeffrey Knapp" userId="eaddf937-eef7-4e44-b8b8-eb6c9bae9fe4" providerId="ADAL" clId="{A09C18C7-282F-4B8E-8513-2DCCA3254953}" dt="2022-03-17T20:26:22.053" v="132" actId="1076"/>
          <ac:picMkLst>
            <pc:docMk/>
            <pc:sldMk cId="3474358248" sldId="269"/>
            <ac:picMk id="6" creationId="{9F759C06-3B5C-A143-8A8D-5674F4E88275}"/>
          </ac:picMkLst>
        </pc:picChg>
      </pc:sldChg>
      <pc:sldChg chg="delSp modSp mod chgLayout">
        <pc:chgData name="Jeffrey Knapp" userId="eaddf937-eef7-4e44-b8b8-eb6c9bae9fe4" providerId="ADAL" clId="{A09C18C7-282F-4B8E-8513-2DCCA3254953}" dt="2022-03-17T20:23:49.433" v="99" actId="20577"/>
        <pc:sldMkLst>
          <pc:docMk/>
          <pc:sldMk cId="2238469733" sldId="270"/>
        </pc:sldMkLst>
        <pc:spChg chg="mod ord">
          <ac:chgData name="Jeffrey Knapp" userId="eaddf937-eef7-4e44-b8b8-eb6c9bae9fe4" providerId="ADAL" clId="{A09C18C7-282F-4B8E-8513-2DCCA3254953}" dt="2022-03-17T20:23:49.433" v="99" actId="20577"/>
          <ac:spMkLst>
            <pc:docMk/>
            <pc:sldMk cId="2238469733" sldId="270"/>
            <ac:spMk id="2" creationId="{E57C1027-03E1-EE46-9717-72EDCC889ADC}"/>
          </ac:spMkLst>
        </pc:spChg>
        <pc:spChg chg="mod">
          <ac:chgData name="Jeffrey Knapp" userId="eaddf937-eef7-4e44-b8b8-eb6c9bae9fe4" providerId="ADAL" clId="{A09C18C7-282F-4B8E-8513-2DCCA3254953}" dt="2022-03-17T20:23:41.963" v="96" actId="114"/>
          <ac:spMkLst>
            <pc:docMk/>
            <pc:sldMk cId="2238469733" sldId="270"/>
            <ac:spMk id="3" creationId="{3A5F6CCA-D3E5-4CE6-B74A-04D3C5C1792A}"/>
          </ac:spMkLst>
        </pc:spChg>
        <pc:spChg chg="del mod">
          <ac:chgData name="Jeffrey Knapp" userId="eaddf937-eef7-4e44-b8b8-eb6c9bae9fe4" providerId="ADAL" clId="{A09C18C7-282F-4B8E-8513-2DCCA3254953}" dt="2022-03-17T20:23:44.433" v="97" actId="478"/>
          <ac:spMkLst>
            <pc:docMk/>
            <pc:sldMk cId="2238469733" sldId="270"/>
            <ac:spMk id="4" creationId="{A82145C9-7D12-F84E-9C18-8A2F0AAAB426}"/>
          </ac:spMkLst>
        </pc:spChg>
        <pc:graphicFrameChg chg="mod ord modGraphic">
          <ac:chgData name="Jeffrey Knapp" userId="eaddf937-eef7-4e44-b8b8-eb6c9bae9fe4" providerId="ADAL" clId="{A09C18C7-282F-4B8E-8513-2DCCA3254953}" dt="2022-03-17T20:23:17.869" v="89" actId="1076"/>
          <ac:graphicFrameMkLst>
            <pc:docMk/>
            <pc:sldMk cId="2238469733" sldId="270"/>
            <ac:graphicFrameMk id="5" creationId="{4820A26C-BF92-A44B-B958-4DF8FD2B76CA}"/>
          </ac:graphicFrameMkLst>
        </pc:graphicFrameChg>
      </pc:sldChg>
      <pc:sldChg chg="delSp modSp mod chgLayout">
        <pc:chgData name="Jeffrey Knapp" userId="eaddf937-eef7-4e44-b8b8-eb6c9bae9fe4" providerId="ADAL" clId="{A09C18C7-282F-4B8E-8513-2DCCA3254953}" dt="2022-03-17T20:27:29.868" v="142" actId="948"/>
        <pc:sldMkLst>
          <pc:docMk/>
          <pc:sldMk cId="1823008113" sldId="271"/>
        </pc:sldMkLst>
        <pc:spChg chg="mod ord">
          <ac:chgData name="Jeffrey Knapp" userId="eaddf937-eef7-4e44-b8b8-eb6c9bae9fe4" providerId="ADAL" clId="{A09C18C7-282F-4B8E-8513-2DCCA3254953}" dt="2022-03-17T20:26:54.337" v="135" actId="700"/>
          <ac:spMkLst>
            <pc:docMk/>
            <pc:sldMk cId="1823008113" sldId="271"/>
            <ac:spMk id="2" creationId="{CDAB4203-1E64-4047-8B13-CDC89AE51914}"/>
          </ac:spMkLst>
        </pc:spChg>
        <pc:spChg chg="mod ord">
          <ac:chgData name="Jeffrey Knapp" userId="eaddf937-eef7-4e44-b8b8-eb6c9bae9fe4" providerId="ADAL" clId="{A09C18C7-282F-4B8E-8513-2DCCA3254953}" dt="2022-03-17T20:27:29.868" v="142" actId="948"/>
          <ac:spMkLst>
            <pc:docMk/>
            <pc:sldMk cId="1823008113" sldId="271"/>
            <ac:spMk id="3" creationId="{EED78972-0FBF-3E48-96B4-B4E35404BA4B}"/>
          </ac:spMkLst>
        </pc:spChg>
        <pc:spChg chg="del mod">
          <ac:chgData name="Jeffrey Knapp" userId="eaddf937-eef7-4e44-b8b8-eb6c9bae9fe4" providerId="ADAL" clId="{A09C18C7-282F-4B8E-8513-2DCCA3254953}" dt="2022-03-17T20:27:17.761" v="141" actId="478"/>
          <ac:spMkLst>
            <pc:docMk/>
            <pc:sldMk cId="1823008113" sldId="271"/>
            <ac:spMk id="4" creationId="{F2C695D0-F83E-FC4B-80B2-FD5CAD9574A0}"/>
          </ac:spMkLst>
        </pc:spChg>
        <pc:spChg chg="mod">
          <ac:chgData name="Jeffrey Knapp" userId="eaddf937-eef7-4e44-b8b8-eb6c9bae9fe4" providerId="ADAL" clId="{A09C18C7-282F-4B8E-8513-2DCCA3254953}" dt="2022-03-17T20:27:15.722" v="140" actId="114"/>
          <ac:spMkLst>
            <pc:docMk/>
            <pc:sldMk cId="1823008113" sldId="271"/>
            <ac:spMk id="5" creationId="{CFAD2A27-1A8B-4E75-B033-FEE74BD0A468}"/>
          </ac:spMkLst>
        </pc:spChg>
      </pc:sldChg>
      <pc:sldChg chg="addSp delSp modSp mod chgLayout">
        <pc:chgData name="Jeffrey Knapp" userId="eaddf937-eef7-4e44-b8b8-eb6c9bae9fe4" providerId="ADAL" clId="{A09C18C7-282F-4B8E-8513-2DCCA3254953}" dt="2022-03-17T20:29:05.422" v="153" actId="114"/>
        <pc:sldMkLst>
          <pc:docMk/>
          <pc:sldMk cId="1022095059" sldId="272"/>
        </pc:sldMkLst>
        <pc:spChg chg="mod ord">
          <ac:chgData name="Jeffrey Knapp" userId="eaddf937-eef7-4e44-b8b8-eb6c9bae9fe4" providerId="ADAL" clId="{A09C18C7-282F-4B8E-8513-2DCCA3254953}" dt="2022-03-17T20:28:19.363" v="148"/>
          <ac:spMkLst>
            <pc:docMk/>
            <pc:sldMk cId="1022095059" sldId="272"/>
            <ac:spMk id="2" creationId="{417F36A3-D394-9C4F-BF7F-3635E183D39D}"/>
          </ac:spMkLst>
        </pc:spChg>
        <pc:spChg chg="mod ord">
          <ac:chgData name="Jeffrey Knapp" userId="eaddf937-eef7-4e44-b8b8-eb6c9bae9fe4" providerId="ADAL" clId="{A09C18C7-282F-4B8E-8513-2DCCA3254953}" dt="2022-03-17T20:28:37.528" v="150" actId="947"/>
          <ac:spMkLst>
            <pc:docMk/>
            <pc:sldMk cId="1022095059" sldId="272"/>
            <ac:spMk id="3" creationId="{4645DA2D-9BD6-5B44-BF43-055C3000579F}"/>
          </ac:spMkLst>
        </pc:spChg>
        <pc:spChg chg="del mod">
          <ac:chgData name="Jeffrey Knapp" userId="eaddf937-eef7-4e44-b8b8-eb6c9bae9fe4" providerId="ADAL" clId="{A09C18C7-282F-4B8E-8513-2DCCA3254953}" dt="2022-03-17T20:28:06.473" v="147" actId="478"/>
          <ac:spMkLst>
            <pc:docMk/>
            <pc:sldMk cId="1022095059" sldId="272"/>
            <ac:spMk id="4" creationId="{A170EEBC-A832-5D41-9787-BBC380EE8418}"/>
          </ac:spMkLst>
        </pc:spChg>
        <pc:spChg chg="mod">
          <ac:chgData name="Jeffrey Knapp" userId="eaddf937-eef7-4e44-b8b8-eb6c9bae9fe4" providerId="ADAL" clId="{A09C18C7-282F-4B8E-8513-2DCCA3254953}" dt="2022-03-17T20:29:05.422" v="153" actId="114"/>
          <ac:spMkLst>
            <pc:docMk/>
            <pc:sldMk cId="1022095059" sldId="272"/>
            <ac:spMk id="5" creationId="{64D97063-0FDF-44E3-8706-D1611E679064}"/>
          </ac:spMkLst>
        </pc:spChg>
        <pc:spChg chg="add del mod">
          <ac:chgData name="Jeffrey Knapp" userId="eaddf937-eef7-4e44-b8b8-eb6c9bae9fe4" providerId="ADAL" clId="{A09C18C7-282F-4B8E-8513-2DCCA3254953}" dt="2022-03-17T20:28:19.363" v="148"/>
          <ac:spMkLst>
            <pc:docMk/>
            <pc:sldMk cId="1022095059" sldId="272"/>
            <ac:spMk id="6" creationId="{050873AB-6211-49CA-8133-0C59A1F3895D}"/>
          </ac:spMkLst>
        </pc:spChg>
        <pc:spChg chg="add del mod">
          <ac:chgData name="Jeffrey Knapp" userId="eaddf937-eef7-4e44-b8b8-eb6c9bae9fe4" providerId="ADAL" clId="{A09C18C7-282F-4B8E-8513-2DCCA3254953}" dt="2022-03-17T20:28:19.363" v="148"/>
          <ac:spMkLst>
            <pc:docMk/>
            <pc:sldMk cId="1022095059" sldId="272"/>
            <ac:spMk id="7" creationId="{A4429955-AC74-4AD8-8AFE-0278148EB501}"/>
          </ac:spMkLst>
        </pc:spChg>
        <pc:spChg chg="add del mod">
          <ac:chgData name="Jeffrey Knapp" userId="eaddf937-eef7-4e44-b8b8-eb6c9bae9fe4" providerId="ADAL" clId="{A09C18C7-282F-4B8E-8513-2DCCA3254953}" dt="2022-03-17T20:28:19.363" v="148"/>
          <ac:spMkLst>
            <pc:docMk/>
            <pc:sldMk cId="1022095059" sldId="272"/>
            <ac:spMk id="8" creationId="{4ECFE7C5-E556-45F3-B798-3FDBADF3B2D8}"/>
          </ac:spMkLst>
        </pc:spChg>
      </pc:sldChg>
      <pc:sldChg chg="delSp modSp mod chgLayout">
        <pc:chgData name="Jeffrey Knapp" userId="eaddf937-eef7-4e44-b8b8-eb6c9bae9fe4" providerId="ADAL" clId="{A09C18C7-282F-4B8E-8513-2DCCA3254953}" dt="2022-03-17T20:29:46.939" v="158" actId="478"/>
        <pc:sldMkLst>
          <pc:docMk/>
          <pc:sldMk cId="2466026335" sldId="273"/>
        </pc:sldMkLst>
        <pc:spChg chg="mod ord">
          <ac:chgData name="Jeffrey Knapp" userId="eaddf937-eef7-4e44-b8b8-eb6c9bae9fe4" providerId="ADAL" clId="{A09C18C7-282F-4B8E-8513-2DCCA3254953}" dt="2022-03-17T20:29:15.965" v="154" actId="700"/>
          <ac:spMkLst>
            <pc:docMk/>
            <pc:sldMk cId="2466026335" sldId="273"/>
            <ac:spMk id="2" creationId="{D4B3AACE-ED79-1142-808A-86E7BAA7F405}"/>
          </ac:spMkLst>
        </pc:spChg>
        <pc:spChg chg="mod ord">
          <ac:chgData name="Jeffrey Knapp" userId="eaddf937-eef7-4e44-b8b8-eb6c9bae9fe4" providerId="ADAL" clId="{A09C18C7-282F-4B8E-8513-2DCCA3254953}" dt="2022-03-17T20:29:15.965" v="154" actId="700"/>
          <ac:spMkLst>
            <pc:docMk/>
            <pc:sldMk cId="2466026335" sldId="273"/>
            <ac:spMk id="3" creationId="{2C0C26F8-8267-7843-A344-4D00858044C9}"/>
          </ac:spMkLst>
        </pc:spChg>
        <pc:spChg chg="del mod">
          <ac:chgData name="Jeffrey Knapp" userId="eaddf937-eef7-4e44-b8b8-eb6c9bae9fe4" providerId="ADAL" clId="{A09C18C7-282F-4B8E-8513-2DCCA3254953}" dt="2022-03-17T20:29:46.939" v="158" actId="478"/>
          <ac:spMkLst>
            <pc:docMk/>
            <pc:sldMk cId="2466026335" sldId="273"/>
            <ac:spMk id="4" creationId="{D96016E2-CACF-0E4C-85C6-7AFB48AE3852}"/>
          </ac:spMkLst>
        </pc:spChg>
        <pc:spChg chg="mod">
          <ac:chgData name="Jeffrey Knapp" userId="eaddf937-eef7-4e44-b8b8-eb6c9bae9fe4" providerId="ADAL" clId="{A09C18C7-282F-4B8E-8513-2DCCA3254953}" dt="2022-03-17T20:29:40.933" v="157" actId="20577"/>
          <ac:spMkLst>
            <pc:docMk/>
            <pc:sldMk cId="2466026335" sldId="273"/>
            <ac:spMk id="5" creationId="{4953612C-037D-4182-B362-EAB672DA2C72}"/>
          </ac:spMkLst>
        </pc:spChg>
      </pc:sldChg>
    </pc:docChg>
  </pc:docChgLst>
  <pc:docChgLst>
    <pc:chgData name="Jeffrey Knapp" userId="eaddf937-eef7-4e44-b8b8-eb6c9bae9fe4" providerId="ADAL" clId="{DBDF8216-53E5-4DF9-985E-B17EF18265D3}"/>
    <pc:docChg chg="custSel modSld modMainMaster">
      <pc:chgData name="Jeffrey Knapp" userId="eaddf937-eef7-4e44-b8b8-eb6c9bae9fe4" providerId="ADAL" clId="{DBDF8216-53E5-4DF9-985E-B17EF18265D3}" dt="2022-04-07T15:02:41.684" v="83" actId="1076"/>
      <pc:docMkLst>
        <pc:docMk/>
      </pc:docMkLst>
      <pc:sldChg chg="addSp delSp modSp mod modAnim">
        <pc:chgData name="Jeffrey Knapp" userId="eaddf937-eef7-4e44-b8b8-eb6c9bae9fe4" providerId="ADAL" clId="{DBDF8216-53E5-4DF9-985E-B17EF18265D3}" dt="2022-04-07T15:02:41.684" v="83" actId="1076"/>
        <pc:sldMkLst>
          <pc:docMk/>
          <pc:sldMk cId="3182958064" sldId="263"/>
        </pc:sldMkLst>
        <pc:spChg chg="add mod">
          <ac:chgData name="Jeffrey Knapp" userId="eaddf937-eef7-4e44-b8b8-eb6c9bae9fe4" providerId="ADAL" clId="{DBDF8216-53E5-4DF9-985E-B17EF18265D3}" dt="2022-04-07T15:02:41.684" v="83" actId="1076"/>
          <ac:spMkLst>
            <pc:docMk/>
            <pc:sldMk cId="3182958064" sldId="263"/>
            <ac:spMk id="8" creationId="{291A2916-9B75-4399-8B55-54EEE1551945}"/>
          </ac:spMkLst>
        </pc:spChg>
        <pc:spChg chg="del mod">
          <ac:chgData name="Jeffrey Knapp" userId="eaddf937-eef7-4e44-b8b8-eb6c9bae9fe4" providerId="ADAL" clId="{DBDF8216-53E5-4DF9-985E-B17EF18265D3}" dt="2022-04-07T15:00:40.127" v="63" actId="478"/>
          <ac:spMkLst>
            <pc:docMk/>
            <pc:sldMk cId="3182958064" sldId="263"/>
            <ac:spMk id="9" creationId="{2BF8FD37-46C4-5144-9931-8B3C22F5E777}"/>
          </ac:spMkLst>
        </pc:spChg>
        <pc:spChg chg="del">
          <ac:chgData name="Jeffrey Knapp" userId="eaddf937-eef7-4e44-b8b8-eb6c9bae9fe4" providerId="ADAL" clId="{DBDF8216-53E5-4DF9-985E-B17EF18265D3}" dt="2022-04-04T19:39:31.246" v="0" actId="478"/>
          <ac:spMkLst>
            <pc:docMk/>
            <pc:sldMk cId="3182958064" sldId="263"/>
            <ac:spMk id="10" creationId="{2E9E4BE0-61B2-7A48-9DF3-1F0600943FAB}"/>
          </ac:spMkLst>
        </pc:spChg>
        <pc:picChg chg="add mod">
          <ac:chgData name="Jeffrey Knapp" userId="eaddf937-eef7-4e44-b8b8-eb6c9bae9fe4" providerId="ADAL" clId="{DBDF8216-53E5-4DF9-985E-B17EF18265D3}" dt="2022-04-07T15:02:33.693" v="81" actId="1076"/>
          <ac:picMkLst>
            <pc:docMk/>
            <pc:sldMk cId="3182958064" sldId="263"/>
            <ac:picMk id="3" creationId="{02BD69D4-9302-4FDA-A34B-5770CF46A987}"/>
          </ac:picMkLst>
        </pc:picChg>
        <pc:picChg chg="add mod">
          <ac:chgData name="Jeffrey Knapp" userId="eaddf937-eef7-4e44-b8b8-eb6c9bae9fe4" providerId="ADAL" clId="{DBDF8216-53E5-4DF9-985E-B17EF18265D3}" dt="2022-04-07T15:02:33.693" v="81" actId="1076"/>
          <ac:picMkLst>
            <pc:docMk/>
            <pc:sldMk cId="3182958064" sldId="263"/>
            <ac:picMk id="7" creationId="{14ADB358-EAB8-45D4-BAE1-26879F46895C}"/>
          </ac:picMkLst>
        </pc:picChg>
        <pc:picChg chg="del">
          <ac:chgData name="Jeffrey Knapp" userId="eaddf937-eef7-4e44-b8b8-eb6c9bae9fe4" providerId="ADAL" clId="{DBDF8216-53E5-4DF9-985E-B17EF18265D3}" dt="2022-04-04T19:40:28.935" v="8" actId="478"/>
          <ac:picMkLst>
            <pc:docMk/>
            <pc:sldMk cId="3182958064" sldId="263"/>
            <ac:picMk id="8" creationId="{B8A45F24-4035-B049-AB54-3ADC330AC2E3}"/>
          </ac:picMkLst>
        </pc:picChg>
      </pc:sldChg>
      <pc:sldChg chg="addSp delSp modSp mod modAnim">
        <pc:chgData name="Jeffrey Knapp" userId="eaddf937-eef7-4e44-b8b8-eb6c9bae9fe4" providerId="ADAL" clId="{DBDF8216-53E5-4DF9-985E-B17EF18265D3}" dt="2022-04-07T14:02:44.582" v="58" actId="20577"/>
        <pc:sldMkLst>
          <pc:docMk/>
          <pc:sldMk cId="3474358248" sldId="269"/>
        </pc:sldMkLst>
        <pc:spChg chg="mod">
          <ac:chgData name="Jeffrey Knapp" userId="eaddf937-eef7-4e44-b8b8-eb6c9bae9fe4" providerId="ADAL" clId="{DBDF8216-53E5-4DF9-985E-B17EF18265D3}" dt="2022-04-07T14:02:44.582" v="58" actId="20577"/>
          <ac:spMkLst>
            <pc:docMk/>
            <pc:sldMk cId="3474358248" sldId="269"/>
            <ac:spMk id="3" creationId="{ED04CBF3-0404-5346-94E1-AC1BFC8BD13E}"/>
          </ac:spMkLst>
        </pc:spChg>
        <pc:spChg chg="del">
          <ac:chgData name="Jeffrey Knapp" userId="eaddf937-eef7-4e44-b8b8-eb6c9bae9fe4" providerId="ADAL" clId="{DBDF8216-53E5-4DF9-985E-B17EF18265D3}" dt="2022-04-04T19:41:22.541" v="16" actId="478"/>
          <ac:spMkLst>
            <pc:docMk/>
            <pc:sldMk cId="3474358248" sldId="269"/>
            <ac:spMk id="8" creationId="{4DB08966-8AA4-3E42-98F4-3387457705D5}"/>
          </ac:spMkLst>
        </pc:spChg>
        <pc:picChg chg="add mod">
          <ac:chgData name="Jeffrey Knapp" userId="eaddf937-eef7-4e44-b8b8-eb6c9bae9fe4" providerId="ADAL" clId="{DBDF8216-53E5-4DF9-985E-B17EF18265D3}" dt="2022-04-07T14:02:22.202" v="55" actId="1036"/>
          <ac:picMkLst>
            <pc:docMk/>
            <pc:sldMk cId="3474358248" sldId="269"/>
            <ac:picMk id="4" creationId="{48C87415-3F4B-4712-AC2B-0FEBBF5BBF82}"/>
          </ac:picMkLst>
        </pc:picChg>
        <pc:picChg chg="del">
          <ac:chgData name="Jeffrey Knapp" userId="eaddf937-eef7-4e44-b8b8-eb6c9bae9fe4" providerId="ADAL" clId="{DBDF8216-53E5-4DF9-985E-B17EF18265D3}" dt="2022-04-04T19:41:59.266" v="17" actId="478"/>
          <ac:picMkLst>
            <pc:docMk/>
            <pc:sldMk cId="3474358248" sldId="269"/>
            <ac:picMk id="6" creationId="{9F759C06-3B5C-A143-8A8D-5674F4E88275}"/>
          </ac:picMkLst>
        </pc:picChg>
        <pc:picChg chg="add mod">
          <ac:chgData name="Jeffrey Knapp" userId="eaddf937-eef7-4e44-b8b8-eb6c9bae9fe4" providerId="ADAL" clId="{DBDF8216-53E5-4DF9-985E-B17EF18265D3}" dt="2022-04-07T14:02:22.202" v="55" actId="1036"/>
          <ac:picMkLst>
            <pc:docMk/>
            <pc:sldMk cId="3474358248" sldId="269"/>
            <ac:picMk id="6" creationId="{D98C763E-84A7-4D18-8B10-6625B042446D}"/>
          </ac:picMkLst>
        </pc:picChg>
      </pc:sldChg>
      <pc:sldChg chg="modSp mod">
        <pc:chgData name="Jeffrey Knapp" userId="eaddf937-eef7-4e44-b8b8-eb6c9bae9fe4" providerId="ADAL" clId="{DBDF8216-53E5-4DF9-985E-B17EF18265D3}" dt="2022-04-07T14:02:52.649" v="60" actId="20577"/>
        <pc:sldMkLst>
          <pc:docMk/>
          <pc:sldMk cId="1823008113" sldId="271"/>
        </pc:sldMkLst>
        <pc:spChg chg="mod">
          <ac:chgData name="Jeffrey Knapp" userId="eaddf937-eef7-4e44-b8b8-eb6c9bae9fe4" providerId="ADAL" clId="{DBDF8216-53E5-4DF9-985E-B17EF18265D3}" dt="2022-04-07T14:02:52.649" v="60" actId="20577"/>
          <ac:spMkLst>
            <pc:docMk/>
            <pc:sldMk cId="1823008113" sldId="271"/>
            <ac:spMk id="3" creationId="{EED78972-0FBF-3E48-96B4-B4E35404BA4B}"/>
          </ac:spMkLst>
        </pc:spChg>
      </pc:sldChg>
      <pc:sldMasterChg chg="modSp">
        <pc:chgData name="Jeffrey Knapp" userId="eaddf937-eef7-4e44-b8b8-eb6c9bae9fe4" providerId="ADAL" clId="{DBDF8216-53E5-4DF9-985E-B17EF18265D3}" dt="2022-04-04T19:39:55.178" v="7" actId="735"/>
        <pc:sldMasterMkLst>
          <pc:docMk/>
          <pc:sldMasterMk cId="1093857711" sldId="2147483660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B0DA8-F06A-4558-9C2B-AF826356D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9FA96-FC60-498D-9E30-230EC4494B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45FD-A5D8-4CDF-9C55-67D2AFDF6E2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0155E-A2E2-4E75-A60F-BB6D8E902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27CD8-6C5B-470A-8055-CA7A24F8C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5C69-444E-416E-80C6-9FB82023C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97C50-3508-4081-93F8-017485F9CDC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FCD8-2D5C-44BB-8FB5-8D819D9F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47BEB-DBFC-41AF-8A4B-718D90B9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65C-7E8E-47D9-93EC-E2ADB99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4062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9531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305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5FB5-B40D-470D-8C41-B7CE27E5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79B0B-4A4D-4553-BE93-A1959FB58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715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6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846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17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303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850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83E7-F2B7-417F-9348-222F18A74341}"/>
              </a:ext>
            </a:extLst>
          </p:cNvPr>
          <p:cNvSpPr/>
          <p:nvPr userDrawn="1"/>
        </p:nvSpPr>
        <p:spPr>
          <a:xfrm>
            <a:off x="0" y="-1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54284B"/>
              </a:gs>
              <a:gs pos="56733">
                <a:srgbClr val="6F2147"/>
              </a:gs>
              <a:gs pos="100000">
                <a:srgbClr val="4D528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0D0-4D64-4459-95DF-0B74CEBF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87009"/>
            <a:ext cx="10515600" cy="2852737"/>
          </a:xfrm>
        </p:spPr>
        <p:txBody>
          <a:bodyPr/>
          <a:lstStyle/>
          <a:p>
            <a:r>
              <a:rPr lang="en-US" dirty="0"/>
              <a:t>One for the Books:</a:t>
            </a:r>
            <a:br>
              <a:rPr lang="en-US" dirty="0"/>
            </a:br>
            <a:r>
              <a:rPr lang="en-US" dirty="0"/>
              <a:t>A Most Unusual Case of PAH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935DD7-B87A-4169-AD29-DA3181608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3944004"/>
            <a:ext cx="10515600" cy="23671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Ioana Preston, MD</a:t>
            </a:r>
          </a:p>
          <a:p>
            <a:r>
              <a:rPr lang="en-US" dirty="0"/>
              <a:t>Associate Professor of Medicine,</a:t>
            </a:r>
          </a:p>
          <a:p>
            <a:r>
              <a:rPr lang="en-US" dirty="0"/>
              <a:t>Tufts University School of Medicine</a:t>
            </a:r>
          </a:p>
          <a:p>
            <a:r>
              <a:rPr lang="en-US" dirty="0"/>
              <a:t>Director, Pulmonary Hypertension Center,</a:t>
            </a:r>
          </a:p>
          <a:p>
            <a:r>
              <a:rPr lang="en-US" dirty="0"/>
              <a:t>Pulmonary, Critical Care and Sleep Division</a:t>
            </a:r>
          </a:p>
          <a:p>
            <a:r>
              <a:rPr lang="en-US" dirty="0"/>
              <a:t>Tufts Medical Center</a:t>
            </a:r>
          </a:p>
          <a:p>
            <a:r>
              <a:rPr lang="en-US" dirty="0"/>
              <a:t>Boston, MA</a:t>
            </a:r>
          </a:p>
        </p:txBody>
      </p:sp>
    </p:spTree>
    <p:extLst>
      <p:ext uri="{BB962C8B-B14F-4D97-AF65-F5344CB8AC3E}">
        <p14:creationId xmlns:p14="http://schemas.microsoft.com/office/powerpoint/2010/main" val="427322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B4203-1E64-4047-8B13-CDC89AE5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78972-0FBF-3E48-96B4-B4E35404B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This case illustrates the potential contribution of dietary vitamin C deficiency to the development of PAH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Patient had a history of several months of malnourishment associated with weight loss, a virtually undetectable vitamin C level, and a right heart catheterization documenting the presence of moderate PAH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PAH resolved following repletion of vitamin C, suggesting vitamin C deficiency as the major cause of PAH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This case is unique as the patient’s PAH resolved with vitamin C supplementation alone and without iron supplementation or PAH-specific treatment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2A27-1A8B-4E75-B033-FEE74BD0A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000" dirty="0"/>
              <a:t>Gayen K, et al. </a:t>
            </a:r>
            <a:r>
              <a:rPr lang="it-IT" sz="1000" i="1" dirty="0"/>
              <a:t>Chest. </a:t>
            </a:r>
            <a:r>
              <a:rPr lang="it-IT" sz="1000" dirty="0"/>
              <a:t>2020;157(2):e21-e23.</a:t>
            </a:r>
          </a:p>
        </p:txBody>
      </p:sp>
    </p:spTree>
    <p:extLst>
      <p:ext uri="{BB962C8B-B14F-4D97-AF65-F5344CB8AC3E}">
        <p14:creationId xmlns:p14="http://schemas.microsoft.com/office/powerpoint/2010/main" val="182300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97063-0FDF-44E3-8706-D1611E679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50430"/>
            <a:ext cx="10744199" cy="648052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Schleicher RL, et al. </a:t>
            </a:r>
            <a:r>
              <a:rPr lang="en-US" i="1" dirty="0"/>
              <a:t>Am J Clin </a:t>
            </a:r>
            <a:r>
              <a:rPr lang="en-US" i="1" dirty="0" err="1"/>
              <a:t>Nutr</a:t>
            </a:r>
            <a:r>
              <a:rPr lang="en-US" i="1" dirty="0"/>
              <a:t>. </a:t>
            </a:r>
            <a:r>
              <a:rPr lang="en-US" dirty="0"/>
              <a:t>2009;90(5):1252-1263.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Huang A, et al. </a:t>
            </a:r>
            <a:r>
              <a:rPr lang="en-US" i="1" dirty="0"/>
              <a:t>J Biol Chem. </a:t>
            </a:r>
            <a:r>
              <a:rPr lang="en-US" dirty="0"/>
              <a:t>2000;275(23):17399-17406.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Suzuki YJ, et al. </a:t>
            </a:r>
            <a:r>
              <a:rPr lang="en-US" i="1" dirty="0" err="1"/>
              <a:t>Antioxid</a:t>
            </a:r>
            <a:r>
              <a:rPr lang="en-US" i="1" dirty="0"/>
              <a:t> Redox Signal. </a:t>
            </a:r>
            <a:r>
              <a:rPr lang="en-US" dirty="0"/>
              <a:t>2013;18(14):1723-1726.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F36A3-D394-9C4F-BF7F-3635E183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DA2D-9BD6-5B44-BF43-055C3000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Vitamin C deficiency is defined as a serum concentration &lt;0.2 mg/dL; occurs when vitamin C intake is below a critical amount (10 mg/d) for a prolonged period</a:t>
            </a:r>
          </a:p>
          <a:p>
            <a:r>
              <a:rPr lang="en-US" dirty="0"/>
              <a:t>Associated with features of scurvy, which include failed wound healing, petechial hemorrhages, follicular hyperkeratosis, gum hypertrophy, and bleeding</a:t>
            </a:r>
            <a:r>
              <a:rPr lang="en-US" baseline="30000" dirty="0"/>
              <a:t>1</a:t>
            </a:r>
          </a:p>
          <a:p>
            <a:r>
              <a:rPr lang="en-US" dirty="0"/>
              <a:t>Vitamin C is a multipotent substance integral to the hydroxylation of proline and lysine, which are essential to collagen synthesis and connective tissue integrity</a:t>
            </a:r>
            <a:r>
              <a:rPr lang="en-US" baseline="30000" dirty="0"/>
              <a:t>2</a:t>
            </a:r>
          </a:p>
          <a:p>
            <a:r>
              <a:rPr lang="en-US" dirty="0"/>
              <a:t>Vitamin C also acts to increase the content of endothelial cell tetrahydrobiopterin, which increases the activity of nitric oxide synthase, an enzyme vital to healthy endothelial function</a:t>
            </a:r>
            <a:r>
              <a:rPr lang="en-US" baseline="30000" dirty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9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AACE-ED79-1142-808A-86E7BAA7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C26F8-8267-7843-A344-4D0085804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Both iron and vitamin C stimulate hypoxia-inducible family hydroxylases; deficiency of either leads to upregulation of hypoxia-inducible family transcription factors and critical oxidase enzymes, which in turn promotes endothelial dysfunction that predisposes to PAH</a:t>
            </a:r>
            <a:r>
              <a:rPr lang="en-US" baseline="30000" dirty="0"/>
              <a:t>1-3</a:t>
            </a:r>
          </a:p>
          <a:p>
            <a:r>
              <a:rPr lang="en-US" dirty="0"/>
              <a:t>In this regard, it is remarkable that in this patient, vitamin C supplementation alone, without iron supplementation, was associated with reversal of PAH</a:t>
            </a:r>
          </a:p>
          <a:p>
            <a:r>
              <a:rPr lang="en-US" dirty="0"/>
              <a:t>Vitamin C may alleviate some of the effects of iron deficiency as well. Vitamin C is needed for dietary absorption of iron as well as for maximal uptake of iron from transferrin, the sole source of iron for erythropoiesis</a:t>
            </a:r>
            <a:r>
              <a:rPr lang="en-US" baseline="30000" dirty="0"/>
              <a:t>4</a:t>
            </a:r>
          </a:p>
          <a:p>
            <a:r>
              <a:rPr lang="en-US" dirty="0"/>
              <a:t>The current case highlights the importance of checking vitamin C levels in patients with PAH at risk for vitamin C deficiency and the potential therapeutic role of vitamin C supplementation in patients who are deficient.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612C-037D-4182-B362-EAB672DA2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000" dirty="0"/>
              <a:t>Smith TG, </a:t>
            </a:r>
            <a:r>
              <a:rPr lang="en-US" sz="1000" i="1" dirty="0"/>
              <a:t>et al</a:t>
            </a:r>
            <a:r>
              <a:rPr lang="en-US" sz="1000" dirty="0"/>
              <a:t>. </a:t>
            </a:r>
            <a:r>
              <a:rPr lang="en-US" sz="1000" i="1" dirty="0"/>
              <a:t>Br J </a:t>
            </a:r>
            <a:r>
              <a:rPr lang="en-US" sz="1000" i="1" dirty="0" err="1"/>
              <a:t>Haematol</a:t>
            </a:r>
            <a:r>
              <a:rPr lang="en-US" sz="1000" i="1" dirty="0"/>
              <a:t>,</a:t>
            </a:r>
            <a:r>
              <a:rPr lang="en-US" sz="1000" dirty="0"/>
              <a:t> 2008;141:325-334.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Humbert M </a:t>
            </a:r>
            <a:r>
              <a:rPr lang="en-US" sz="1000" i="1" dirty="0"/>
              <a:t>et al</a:t>
            </a:r>
            <a:r>
              <a:rPr lang="en-US" sz="1000" dirty="0"/>
              <a:t>.</a:t>
            </a:r>
            <a:r>
              <a:rPr lang="en-US" sz="1000" i="1" dirty="0"/>
              <a:t> J Am Coll </a:t>
            </a:r>
            <a:r>
              <a:rPr lang="en-US" sz="1000" i="1" dirty="0" err="1"/>
              <a:t>Cardiol</a:t>
            </a:r>
            <a:r>
              <a:rPr lang="en-US" sz="1000" dirty="0"/>
              <a:t>., 2004;43(12 suppl S):13S-24S.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err="1"/>
              <a:t>Kaelin</a:t>
            </a:r>
            <a:r>
              <a:rPr lang="en-US" sz="1000" dirty="0"/>
              <a:t> WG Jr, Ratcliffe PJ. </a:t>
            </a:r>
            <a:r>
              <a:rPr lang="en-US" sz="1000" i="1" dirty="0"/>
              <a:t>Mol Cell,</a:t>
            </a:r>
            <a:r>
              <a:rPr lang="en-US" sz="1000" dirty="0"/>
              <a:t> 2008;30:393-402.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/>
              <a:t>Lane DJ, </a:t>
            </a:r>
            <a:r>
              <a:rPr lang="en-US" sz="1000" i="1" dirty="0"/>
              <a:t>et al</a:t>
            </a:r>
            <a:r>
              <a:rPr lang="en-US" sz="1000" dirty="0"/>
              <a:t>: </a:t>
            </a:r>
            <a:r>
              <a:rPr lang="en-US" sz="1000" i="1" dirty="0"/>
              <a:t>Aging</a:t>
            </a:r>
            <a:r>
              <a:rPr lang="en-US" sz="1000" dirty="0"/>
              <a:t> (Albany NY), 2016;8:1150-1152.</a:t>
            </a:r>
          </a:p>
        </p:txBody>
      </p:sp>
    </p:spTree>
    <p:extLst>
      <p:ext uri="{BB962C8B-B14F-4D97-AF65-F5344CB8AC3E}">
        <p14:creationId xmlns:p14="http://schemas.microsoft.com/office/powerpoint/2010/main" val="246602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36EE49-29D7-4E2B-A521-91E9C4BFA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Gayen K, et al. </a:t>
            </a:r>
            <a:r>
              <a:rPr lang="it-IT" i="1" dirty="0"/>
              <a:t>Chest. </a:t>
            </a:r>
            <a:r>
              <a:rPr lang="it-IT" dirty="0"/>
              <a:t>2020;157(2):e21-e23.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98B004-7365-BC4D-8DF1-19DFBE32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5EE504-BEB5-244C-A2BD-9D4D9855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9049"/>
            <a:ext cx="6281057" cy="503175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 man in his 60s with a history of systemic hypertension and increasing dyspnea on exertion was referred to an outpatient pulmonary clinic for further evaluation of pulmonary hypertension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While later hospitalized for systemic hypertensive urgency, a TTE was performed due to the patient’s increasing dyspnea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TTE revealed a mildly dilated RV and an increased </a:t>
            </a:r>
            <a:r>
              <a:rPr lang="en-US" dirty="0" err="1"/>
              <a:t>ePASP</a:t>
            </a:r>
            <a:r>
              <a:rPr lang="en-US" dirty="0"/>
              <a:t> of 76 mmHg</a:t>
            </a:r>
          </a:p>
        </p:txBody>
      </p:sp>
      <p:pic>
        <p:nvPicPr>
          <p:cNvPr id="3" name="844_Case_08_Slide02_Video">
            <a:hlinkClick r:id="" action="ppaction://media"/>
            <a:extLst>
              <a:ext uri="{FF2B5EF4-FFF2-40B4-BE49-F238E27FC236}">
                <a16:creationId xmlns:a16="http://schemas.microsoft.com/office/drawing/2014/main" id="{02BD69D4-9302-4FDA-A34B-5770CF46A9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3576" y="3915166"/>
            <a:ext cx="4032069" cy="265654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4ADB358-EAB8-45D4-BAE1-26879F468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43" y="923378"/>
            <a:ext cx="4057603" cy="2741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1A2916-9B75-4399-8B55-54EEE1551945}"/>
              </a:ext>
            </a:extLst>
          </p:cNvPr>
          <p:cNvSpPr txBox="1"/>
          <p:nvPr/>
        </p:nvSpPr>
        <p:spPr>
          <a:xfrm>
            <a:off x="7825483" y="489849"/>
            <a:ext cx="32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Pre-treatment </a:t>
            </a:r>
            <a:r>
              <a:rPr lang="en-US" dirty="0" err="1"/>
              <a:t>ePASP</a:t>
            </a:r>
            <a:r>
              <a:rPr lang="en-US" dirty="0"/>
              <a:t> Imaging</a:t>
            </a:r>
          </a:p>
        </p:txBody>
      </p:sp>
    </p:spTree>
    <p:extLst>
      <p:ext uri="{BB962C8B-B14F-4D97-AF65-F5344CB8AC3E}">
        <p14:creationId xmlns:p14="http://schemas.microsoft.com/office/powerpoint/2010/main" val="31829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7222-03A1-E748-873C-55974A06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Initial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6464-2209-2F4C-9664-17455D8B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Patient was observed to have</a:t>
            </a:r>
          </a:p>
          <a:p>
            <a:pPr lvl="1"/>
            <a:r>
              <a:rPr lang="en-US" sz="2400" dirty="0"/>
              <a:t>lower extremity swelling and rash</a:t>
            </a:r>
          </a:p>
          <a:p>
            <a:pPr lvl="1"/>
            <a:r>
              <a:rPr lang="en-US" sz="2400" dirty="0"/>
              <a:t>joint pain in the hips, knees, and feet for 4 months preceding evaluation</a:t>
            </a:r>
          </a:p>
          <a:p>
            <a:pPr lvl="1"/>
            <a:endParaRPr lang="en-US" sz="2400" dirty="0"/>
          </a:p>
          <a:p>
            <a:r>
              <a:rPr lang="en-US" sz="2800" dirty="0"/>
              <a:t>Inquiries from the patient’s PH team revealed he had been subsisting principally on a diet of candy and sports drinks</a:t>
            </a:r>
          </a:p>
        </p:txBody>
      </p:sp>
    </p:spTree>
    <p:extLst>
      <p:ext uri="{BB962C8B-B14F-4D97-AF65-F5344CB8AC3E}">
        <p14:creationId xmlns:p14="http://schemas.microsoft.com/office/powerpoint/2010/main" val="224318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0DDF-2B8E-448A-8319-17F0745F7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Gayen K, et al. </a:t>
            </a:r>
            <a:r>
              <a:rPr lang="it-IT" i="1" dirty="0"/>
              <a:t>Chest. </a:t>
            </a:r>
            <a:r>
              <a:rPr lang="it-IT" dirty="0"/>
              <a:t>2020;157(2):e21-e23.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EF015-2958-BA49-85DD-6034AE11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EDD9-1576-8846-B180-9C40679C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Hypertrophy of the gums</a:t>
            </a:r>
          </a:p>
          <a:p>
            <a:r>
              <a:rPr lang="en-US" dirty="0"/>
              <a:t>Increased P2 on cardiac auscultation</a:t>
            </a:r>
          </a:p>
          <a:p>
            <a:r>
              <a:rPr lang="en-US" dirty="0"/>
              <a:t>Bilateral, symmetrical pitting edema</a:t>
            </a:r>
          </a:p>
          <a:p>
            <a:r>
              <a:rPr lang="en-US" dirty="0"/>
              <a:t>Hair loss on the extremities</a:t>
            </a:r>
          </a:p>
          <a:p>
            <a:r>
              <a:rPr lang="en-US" dirty="0"/>
              <a:t>Diffuse, petechial lower extremity rash running bilaterally from the mid-calf downwards</a:t>
            </a:r>
          </a:p>
          <a:p>
            <a:r>
              <a:rPr lang="en-US" dirty="0"/>
              <a:t>Lungs clear on auscultation</a:t>
            </a:r>
          </a:p>
          <a:p>
            <a:r>
              <a:rPr lang="en-US" dirty="0"/>
              <a:t>No RV heave</a:t>
            </a:r>
          </a:p>
          <a:p>
            <a:r>
              <a:rPr lang="en-US" dirty="0"/>
              <a:t>No jugular venous distension</a:t>
            </a:r>
          </a:p>
          <a:p>
            <a:r>
              <a:rPr lang="en-US" dirty="0"/>
              <a:t>Due to the high </a:t>
            </a:r>
            <a:r>
              <a:rPr lang="en-US" dirty="0" err="1"/>
              <a:t>ePASP</a:t>
            </a:r>
            <a:r>
              <a:rPr lang="en-US" dirty="0"/>
              <a:t>, the patient was referred for RHC</a:t>
            </a:r>
          </a:p>
        </p:txBody>
      </p:sp>
    </p:spTree>
    <p:extLst>
      <p:ext uri="{BB962C8B-B14F-4D97-AF65-F5344CB8AC3E}">
        <p14:creationId xmlns:p14="http://schemas.microsoft.com/office/powerpoint/2010/main" val="243106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6456-BB20-8943-ADFE-75F06C55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Heart Catheterization and Other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0D19D-55F8-654F-BD84-7798871F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PAP = 72/22 mmHg</a:t>
            </a:r>
          </a:p>
          <a:p>
            <a:r>
              <a:rPr lang="en-US" dirty="0"/>
              <a:t>mPAP = 41 mmHg</a:t>
            </a:r>
          </a:p>
          <a:p>
            <a:r>
              <a:rPr lang="en-US" dirty="0"/>
              <a:t>PCWP = normal</a:t>
            </a:r>
          </a:p>
          <a:p>
            <a:r>
              <a:rPr lang="en-US" dirty="0"/>
              <a:t>Autoimmune antibody evaluation was negative</a:t>
            </a:r>
          </a:p>
          <a:p>
            <a:r>
              <a:rPr lang="en-US" dirty="0"/>
              <a:t>Biopsy of lower extremity rash revealed mild vascular proliferation in the papillary dermis with perivascular hemosiderin deposition and perifollicular erythrocyte extravasation</a:t>
            </a:r>
          </a:p>
          <a:p>
            <a:r>
              <a:rPr lang="en-US" dirty="0"/>
              <a:t>Focal fat necrosis was observed but no evidence of vasculitis noted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4EF96-2972-4D51-89EF-2C9EF8D30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000" dirty="0"/>
              <a:t>Gayen K, et al. </a:t>
            </a:r>
            <a:r>
              <a:rPr lang="it-IT" sz="1000" i="1" dirty="0"/>
              <a:t>Chest. </a:t>
            </a:r>
            <a:r>
              <a:rPr lang="it-IT" sz="1000" dirty="0"/>
              <a:t>2020;157(2):e21-e23.</a:t>
            </a:r>
          </a:p>
        </p:txBody>
      </p:sp>
    </p:spTree>
    <p:extLst>
      <p:ext uri="{BB962C8B-B14F-4D97-AF65-F5344CB8AC3E}">
        <p14:creationId xmlns:p14="http://schemas.microsoft.com/office/powerpoint/2010/main" val="395995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1027-03E1-EE46-9717-72EDCC88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RHC Data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20A26C-BF92-A44B-B958-4DF8FD2B7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758669"/>
              </p:ext>
            </p:extLst>
          </p:nvPr>
        </p:nvGraphicFramePr>
        <p:xfrm>
          <a:off x="723900" y="1371600"/>
          <a:ext cx="10744200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912">
                  <a:extLst>
                    <a:ext uri="{9D8B030D-6E8A-4147-A177-3AD203B41FA5}">
                      <a16:colId xmlns:a16="http://schemas.microsoft.com/office/drawing/2014/main" val="53528864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2079258662"/>
                    </a:ext>
                  </a:extLst>
                </a:gridCol>
                <a:gridCol w="2723508">
                  <a:extLst>
                    <a:ext uri="{9D8B030D-6E8A-4147-A177-3AD203B41FA5}">
                      <a16:colId xmlns:a16="http://schemas.microsoft.com/office/drawing/2014/main" val="835099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Resting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After Inhaled NO</a:t>
                      </a:r>
                    </a:p>
                    <a:p>
                      <a:pPr algn="ctr"/>
                      <a:r>
                        <a:rPr lang="en-US" sz="2000" dirty="0">
                          <a:effectLst>
                            <a:outerShdw blurRad="50800" dist="12700" dir="5400000" algn="ctr" rotWithShape="0">
                              <a:schemeClr val="tx1"/>
                            </a:outerShdw>
                          </a:effectLst>
                        </a:rPr>
                        <a:t> 20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6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rate, beats/min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96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Arterial pressure,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159/98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3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Arterial oxygen saturation (room air)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43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 oxygen saturation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34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 oxygen saturation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74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Cardiac output (thermodilution), L/min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9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Cardiac index, L/min/m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60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RA pressure,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30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 pressure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systolic/diastolic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(mean),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72/22 (41)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47/13 (28)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58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PA wedge,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42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Pulmonary vascular resistance,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s/cm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48291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F6CCA-D3E5-4CE6-B74A-04D3C5C17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000" dirty="0"/>
              <a:t>Gayen K, et al. </a:t>
            </a:r>
            <a:r>
              <a:rPr lang="it-IT" sz="1000" i="1" dirty="0"/>
              <a:t>Chest. </a:t>
            </a:r>
            <a:r>
              <a:rPr lang="it-IT" sz="1000" dirty="0"/>
              <a:t>2020;157(2):e21-e23.</a:t>
            </a:r>
          </a:p>
        </p:txBody>
      </p:sp>
    </p:spTree>
    <p:extLst>
      <p:ext uri="{BB962C8B-B14F-4D97-AF65-F5344CB8AC3E}">
        <p14:creationId xmlns:p14="http://schemas.microsoft.com/office/powerpoint/2010/main" val="223846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0873-C0E9-9645-9F12-A20FB2F8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This Point…Can You Make The Call?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7ED4-85B3-C74B-B678-0B4EDCAE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9688286" cy="4722477"/>
          </a:xfrm>
        </p:spPr>
        <p:txBody>
          <a:bodyPr>
            <a:normAutofit/>
          </a:bodyPr>
          <a:lstStyle/>
          <a:p>
            <a:r>
              <a:rPr lang="en-US" sz="2800" dirty="0"/>
              <a:t>What do the patient’s symptoms suggest as the cause of his PAH?</a:t>
            </a:r>
          </a:p>
          <a:p>
            <a:endParaRPr lang="en-US" sz="2800" dirty="0"/>
          </a:p>
          <a:p>
            <a:r>
              <a:rPr lang="en-US" sz="2800" dirty="0"/>
              <a:t>What tests or procedures would you order next?</a:t>
            </a:r>
          </a:p>
        </p:txBody>
      </p:sp>
    </p:spTree>
    <p:extLst>
      <p:ext uri="{BB962C8B-B14F-4D97-AF65-F5344CB8AC3E}">
        <p14:creationId xmlns:p14="http://schemas.microsoft.com/office/powerpoint/2010/main" val="366103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7D5F-7D89-C64D-9033-422A40EF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Diagnostic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B9456-C6D7-494A-BCFF-6FD9F6C4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7535"/>
            <a:ext cx="10744200" cy="47224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Clinical findings were suggestive of severe vitamin C deficiency</a:t>
            </a:r>
          </a:p>
          <a:p>
            <a:r>
              <a:rPr lang="en-US" dirty="0"/>
              <a:t>This was based on the patient’s negative autoimmune evaluation</a:t>
            </a:r>
          </a:p>
          <a:p>
            <a:r>
              <a:rPr lang="en-US" dirty="0"/>
              <a:t>Rheumatology consultation did not believe his rash was vasculitic, and vascular surgery department discounted venous disease</a:t>
            </a:r>
          </a:p>
          <a:p>
            <a:r>
              <a:rPr lang="en-US" dirty="0"/>
              <a:t>The patient had no medication exposure that would explain petechial rash or gum hypertrophy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Blood Tests</a:t>
            </a:r>
            <a:endParaRPr lang="en-US" dirty="0"/>
          </a:p>
          <a:p>
            <a:r>
              <a:rPr lang="en-US" dirty="0"/>
              <a:t>Vitamin C level of &lt;0.1 mg/dL (0.2–2 mg/dL)</a:t>
            </a:r>
          </a:p>
          <a:p>
            <a:r>
              <a:rPr lang="en-US" dirty="0"/>
              <a:t>Hemoglobin level of 8.4 g/dL (13.5–16 g/dL)</a:t>
            </a:r>
          </a:p>
          <a:p>
            <a:r>
              <a:rPr lang="en-US" dirty="0"/>
              <a:t>Iron level of 22 mg/dL (49–181 mg/dL),</a:t>
            </a:r>
          </a:p>
          <a:p>
            <a:r>
              <a:rPr lang="en-US" dirty="0"/>
              <a:t>25-OH vitamin D level of 12 ng/mL (20–100 ng/mL)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A1C4F-8683-9740-A0BA-01BB89DB3607}"/>
              </a:ext>
            </a:extLst>
          </p:cNvPr>
          <p:cNvSpPr txBox="1"/>
          <p:nvPr/>
        </p:nvSpPr>
        <p:spPr>
          <a:xfrm>
            <a:off x="2852163" y="5830866"/>
            <a:ext cx="6487673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 what is the prescription?</a:t>
            </a:r>
          </a:p>
        </p:txBody>
      </p:sp>
    </p:spTree>
    <p:extLst>
      <p:ext uri="{BB962C8B-B14F-4D97-AF65-F5344CB8AC3E}">
        <p14:creationId xmlns:p14="http://schemas.microsoft.com/office/powerpoint/2010/main" val="424677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4BA1-2A10-1A45-86C2-CAC005EC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Treatment Approach and First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4CBF3-0404-5346-94E1-AC1BFC8B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4878"/>
            <a:ext cx="5725886" cy="5380094"/>
          </a:xfrm>
        </p:spPr>
        <p:txBody>
          <a:bodyPr>
            <a:normAutofit/>
          </a:bodyPr>
          <a:lstStyle/>
          <a:p>
            <a:r>
              <a:rPr lang="en-US" dirty="0"/>
              <a:t>The patient was prescribed vitamin C1g bid and 1,000 units of vitamin D3 daily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Initial Results</a:t>
            </a:r>
            <a:endParaRPr lang="en-US" dirty="0"/>
          </a:p>
          <a:p>
            <a:r>
              <a:rPr lang="en-US" dirty="0"/>
              <a:t>Lower extremity rash, swelling, and dyspnea improved</a:t>
            </a:r>
          </a:p>
          <a:p>
            <a:r>
              <a:rPr lang="en-US" dirty="0"/>
              <a:t>Vitamin C level increased to 1.5 mg/dL</a:t>
            </a:r>
          </a:p>
          <a:p>
            <a:r>
              <a:rPr lang="en-US" dirty="0"/>
              <a:t>Hemoglobin level rose to 11.3 g/dL</a:t>
            </a:r>
          </a:p>
          <a:p>
            <a:r>
              <a:rPr lang="en-US" dirty="0"/>
              <a:t>Repeat TTE revealed normal RV size and function, with a drop in </a:t>
            </a:r>
            <a:r>
              <a:rPr lang="en-US" dirty="0" err="1"/>
              <a:t>ePASP</a:t>
            </a:r>
            <a:r>
              <a:rPr lang="en-US" dirty="0"/>
              <a:t> to 29 mmHg</a:t>
            </a:r>
          </a:p>
          <a:p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C11B6-ECDF-4E44-B37E-4995686E2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z="1000" dirty="0"/>
              <a:t>Gayen K, et al. </a:t>
            </a:r>
            <a:r>
              <a:rPr lang="it-IT" sz="1000" i="1" dirty="0"/>
              <a:t>Chest. </a:t>
            </a:r>
            <a:r>
              <a:rPr lang="it-IT" sz="1000" dirty="0"/>
              <a:t>2020;157(2):e21-e23.</a:t>
            </a:r>
          </a:p>
        </p:txBody>
      </p:sp>
      <p:pic>
        <p:nvPicPr>
          <p:cNvPr id="4" name="844_Case_08_Slide09_Video">
            <a:hlinkClick r:id="" action="ppaction://media"/>
            <a:extLst>
              <a:ext uri="{FF2B5EF4-FFF2-40B4-BE49-F238E27FC236}">
                <a16:creationId xmlns:a16="http://schemas.microsoft.com/office/drawing/2014/main" id="{48C87415-3F4B-4712-AC2B-0FEBBF5BBF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3891" y="3906307"/>
            <a:ext cx="3818875" cy="265074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8C763E-84A7-4D18-8B10-6625B0424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2" y="1130666"/>
            <a:ext cx="3826683" cy="25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nc-2019">
  <a:themeElements>
    <a:clrScheme name="MedEd PCC">
      <a:dk1>
        <a:srgbClr val="3F3F3F"/>
      </a:dk1>
      <a:lt1>
        <a:srgbClr val="FFFFFF"/>
      </a:lt1>
      <a:dk2>
        <a:srgbClr val="3F3F3F"/>
      </a:dk2>
      <a:lt2>
        <a:srgbClr val="FAFAFA"/>
      </a:lt2>
      <a:accent1>
        <a:srgbClr val="8E1537"/>
      </a:accent1>
      <a:accent2>
        <a:srgbClr val="B21E6C"/>
      </a:accent2>
      <a:accent3>
        <a:srgbClr val="10416A"/>
      </a:accent3>
      <a:accent4>
        <a:srgbClr val="0075C9"/>
      </a:accent4>
      <a:accent5>
        <a:srgbClr val="FCB315"/>
      </a:accent5>
      <a:accent6>
        <a:srgbClr val="7CC109"/>
      </a:accent6>
      <a:hlink>
        <a:srgbClr val="CE0E2D"/>
      </a:hlink>
      <a:folHlink>
        <a:srgbClr val="001B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c-2019" id="{D6DD6064-0306-4FD1-AF18-B4FBE2D85156}" vid="{AD8A80D0-AC63-402F-8A18-93598A443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Onc-2019</Template>
  <TotalTime>316</TotalTime>
  <Words>1107</Words>
  <Application>Microsoft Office PowerPoint</Application>
  <PresentationFormat>Widescreen</PresentationFormat>
  <Paragraphs>128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Onc-2019</vt:lpstr>
      <vt:lpstr>One for the Books: A Most Unusual Case of PAH</vt:lpstr>
      <vt:lpstr>Patient Presentation</vt:lpstr>
      <vt:lpstr>Additional Initial Observations</vt:lpstr>
      <vt:lpstr>Physical Examination Results</vt:lpstr>
      <vt:lpstr>Right Heart Catheterization and Other Results</vt:lpstr>
      <vt:lpstr>Full RHC Data</vt:lpstr>
      <vt:lpstr>At This Point…Can You Make The Call?</vt:lpstr>
      <vt:lpstr>The Diagnostic Call</vt:lpstr>
      <vt:lpstr>Initial Treatment Approach and First Results</vt:lpstr>
      <vt:lpstr>Summary and Conclusions</vt:lpstr>
      <vt:lpstr>Perspective</vt:lpstr>
      <vt:lpstr>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Jeffrey Knapp</cp:lastModifiedBy>
  <cp:revision>29</cp:revision>
  <dcterms:created xsi:type="dcterms:W3CDTF">2019-05-10T15:43:12Z</dcterms:created>
  <dcterms:modified xsi:type="dcterms:W3CDTF">2022-04-07T15:02:42Z</dcterms:modified>
</cp:coreProperties>
</file>