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351" r:id="rId3"/>
    <p:sldId id="360" r:id="rId4"/>
    <p:sldId id="362" r:id="rId5"/>
    <p:sldId id="369" r:id="rId6"/>
    <p:sldId id="363" r:id="rId7"/>
    <p:sldId id="364" r:id="rId8"/>
    <p:sldId id="365" r:id="rId9"/>
    <p:sldId id="366" r:id="rId10"/>
    <p:sldId id="367" r:id="rId11"/>
    <p:sldId id="373" r:id="rId12"/>
    <p:sldId id="368" r:id="rId13"/>
    <p:sldId id="370" r:id="rId14"/>
    <p:sldId id="371" r:id="rId15"/>
    <p:sldId id="372" r:id="rId16"/>
    <p:sldId id="374" r:id="rId17"/>
    <p:sldId id="375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24" userDrawn="1">
          <p15:clr>
            <a:srgbClr val="A4A3A4"/>
          </p15:clr>
        </p15:guide>
        <p15:guide id="4" pos="3504" userDrawn="1">
          <p15:clr>
            <a:srgbClr val="A4A3A4"/>
          </p15:clr>
        </p15:guide>
        <p15:guide id="6" pos="7392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642145"/>
    <a:srgbClr val="F0F0F0"/>
    <a:srgbClr val="A67FB0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CFE04-ACA6-42AF-997A-61FFF91EB055}" v="4" dt="2022-04-04T19:38:02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3567" autoAdjust="0"/>
  </p:normalViewPr>
  <p:slideViewPr>
    <p:cSldViewPr snapToGrid="0">
      <p:cViewPr varScale="1">
        <p:scale>
          <a:sx n="107" d="100"/>
          <a:sy n="107" d="100"/>
        </p:scale>
        <p:origin x="114" y="480"/>
      </p:cViewPr>
      <p:guideLst>
        <p:guide orient="horz" pos="2160"/>
        <p:guide pos="3840"/>
        <p:guide pos="1324"/>
        <p:guide pos="3504"/>
        <p:guide pos="7392"/>
        <p:guide orient="horz" pos="391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87DCFE04-ACA6-42AF-997A-61FFF91EB055}"/>
    <pc:docChg chg="custSel modSld">
      <pc:chgData name="Jeffrey Knapp" userId="eaddf937-eef7-4e44-b8b8-eb6c9bae9fe4" providerId="ADAL" clId="{87DCFE04-ACA6-42AF-997A-61FFF91EB055}" dt="2022-04-04T19:38:02.963" v="7"/>
      <pc:docMkLst>
        <pc:docMk/>
      </pc:docMkLst>
      <pc:sldChg chg="addSp delSp modSp mod delAnim modAnim">
        <pc:chgData name="Jeffrey Knapp" userId="eaddf937-eef7-4e44-b8b8-eb6c9bae9fe4" providerId="ADAL" clId="{87DCFE04-ACA6-42AF-997A-61FFF91EB055}" dt="2022-04-04T19:38:02.963" v="7"/>
        <pc:sldMkLst>
          <pc:docMk/>
          <pc:sldMk cId="1524122369" sldId="369"/>
        </pc:sldMkLst>
        <pc:spChg chg="del">
          <ac:chgData name="Jeffrey Knapp" userId="eaddf937-eef7-4e44-b8b8-eb6c9bae9fe4" providerId="ADAL" clId="{87DCFE04-ACA6-42AF-997A-61FFF91EB055}" dt="2022-04-04T19:36:31.470" v="0" actId="478"/>
          <ac:spMkLst>
            <pc:docMk/>
            <pc:sldMk cId="1524122369" sldId="369"/>
            <ac:spMk id="8" creationId="{1A360426-03E6-4F6F-ACC4-40FB4D6DD2E8}"/>
          </ac:spMkLst>
        </pc:spChg>
        <pc:picChg chg="del">
          <ac:chgData name="Jeffrey Knapp" userId="eaddf937-eef7-4e44-b8b8-eb6c9bae9fe4" providerId="ADAL" clId="{87DCFE04-ACA6-42AF-997A-61FFF91EB055}" dt="2022-04-04T19:36:33.380" v="1" actId="478"/>
          <ac:picMkLst>
            <pc:docMk/>
            <pc:sldMk cId="1524122369" sldId="369"/>
            <ac:picMk id="4" creationId="{00000000-0000-0000-0000-000000000000}"/>
          </ac:picMkLst>
        </pc:picChg>
        <pc:picChg chg="add mod">
          <ac:chgData name="Jeffrey Knapp" userId="eaddf937-eef7-4e44-b8b8-eb6c9bae9fe4" providerId="ADAL" clId="{87DCFE04-ACA6-42AF-997A-61FFF91EB055}" dt="2022-04-04T19:37:37.565" v="4" actId="14100"/>
          <ac:picMkLst>
            <pc:docMk/>
            <pc:sldMk cId="1524122369" sldId="369"/>
            <ac:picMk id="5" creationId="{9C4E8A84-3301-4B7C-8E41-6E890EC04398}"/>
          </ac:picMkLst>
        </pc:picChg>
      </pc:sldChg>
    </pc:docChg>
  </pc:docChgLst>
  <pc:docChgLst>
    <pc:chgData name="Jeffrey Knapp" userId="eaddf937-eef7-4e44-b8b8-eb6c9bae9fe4" providerId="ADAL" clId="{7B089974-DB86-491F-AA2E-F07FCFE6C0AE}"/>
    <pc:docChg chg="undo custSel modSld modMainMaster">
      <pc:chgData name="Jeffrey Knapp" userId="eaddf937-eef7-4e44-b8b8-eb6c9bae9fe4" providerId="ADAL" clId="{7B089974-DB86-491F-AA2E-F07FCFE6C0AE}" dt="2022-03-16T20:15:11.908" v="223" actId="368"/>
      <pc:docMkLst>
        <pc:docMk/>
      </pc:docMkLst>
      <pc:sldChg chg="addSp delSp modSp mod chgLayout">
        <pc:chgData name="Jeffrey Knapp" userId="eaddf937-eef7-4e44-b8b8-eb6c9bae9fe4" providerId="ADAL" clId="{7B089974-DB86-491F-AA2E-F07FCFE6C0AE}" dt="2022-03-16T20:10:05.038" v="191" actId="1035"/>
        <pc:sldMkLst>
          <pc:docMk/>
          <pc:sldMk cId="1854399184" sldId="258"/>
        </pc:sldMkLst>
        <pc:spChg chg="add del mod">
          <ac:chgData name="Jeffrey Knapp" userId="eaddf937-eef7-4e44-b8b8-eb6c9bae9fe4" providerId="ADAL" clId="{7B089974-DB86-491F-AA2E-F07FCFE6C0AE}" dt="2022-03-16T20:09:41.469" v="156"/>
          <ac:spMkLst>
            <pc:docMk/>
            <pc:sldMk cId="1854399184" sldId="258"/>
            <ac:spMk id="2" creationId="{53EAF6FF-6317-4E5D-B397-8362B4590A59}"/>
          </ac:spMkLst>
        </pc:spChg>
        <pc:spChg chg="mod ord">
          <ac:chgData name="Jeffrey Knapp" userId="eaddf937-eef7-4e44-b8b8-eb6c9bae9fe4" providerId="ADAL" clId="{7B089974-DB86-491F-AA2E-F07FCFE6C0AE}" dt="2022-03-16T20:10:05.038" v="191" actId="1035"/>
          <ac:spMkLst>
            <pc:docMk/>
            <pc:sldMk cId="1854399184" sldId="258"/>
            <ac:spMk id="4" creationId="{6BB68798-5A7F-419A-B2D0-6793621F7552}"/>
          </ac:spMkLst>
        </pc:spChg>
        <pc:spChg chg="mod ord">
          <ac:chgData name="Jeffrey Knapp" userId="eaddf937-eef7-4e44-b8b8-eb6c9bae9fe4" providerId="ADAL" clId="{7B089974-DB86-491F-AA2E-F07FCFE6C0AE}" dt="2022-03-16T20:10:02.070" v="184" actId="1035"/>
          <ac:spMkLst>
            <pc:docMk/>
            <pc:sldMk cId="1854399184" sldId="258"/>
            <ac:spMk id="5" creationId="{3A4A5DD6-2046-4AA4-975B-620BE3E723F6}"/>
          </ac:spMkLst>
        </pc:spChg>
        <pc:spChg chg="add del mod">
          <ac:chgData name="Jeffrey Knapp" userId="eaddf937-eef7-4e44-b8b8-eb6c9bae9fe4" providerId="ADAL" clId="{7B089974-DB86-491F-AA2E-F07FCFE6C0AE}" dt="2022-03-16T20:09:41.469" v="156"/>
          <ac:spMkLst>
            <pc:docMk/>
            <pc:sldMk cId="1854399184" sldId="258"/>
            <ac:spMk id="6" creationId="{7960A873-E1BC-4387-A583-F065889365D9}"/>
          </ac:spMkLst>
        </pc:spChg>
      </pc:sldChg>
      <pc:sldChg chg="addSp delSp modSp mod modClrScheme chgLayout modNotes">
        <pc:chgData name="Jeffrey Knapp" userId="eaddf937-eef7-4e44-b8b8-eb6c9bae9fe4" providerId="ADAL" clId="{7B089974-DB86-491F-AA2E-F07FCFE6C0AE}" dt="2022-03-16T20:15:11.864" v="213" actId="368"/>
        <pc:sldMkLst>
          <pc:docMk/>
          <pc:sldMk cId="1074104131" sldId="351"/>
        </pc:sldMkLst>
        <pc:spChg chg="add del mod">
          <ac:chgData name="Jeffrey Knapp" userId="eaddf937-eef7-4e44-b8b8-eb6c9bae9fe4" providerId="ADAL" clId="{7B089974-DB86-491F-AA2E-F07FCFE6C0AE}" dt="2022-03-16T19:47:10.621" v="7"/>
          <ac:spMkLst>
            <pc:docMk/>
            <pc:sldMk cId="1074104131" sldId="351"/>
            <ac:spMk id="2" creationId="{11594D57-6F81-4D1E-8531-2B0D18817981}"/>
          </ac:spMkLst>
        </pc:spChg>
        <pc:spChg chg="add del mod">
          <ac:chgData name="Jeffrey Knapp" userId="eaddf937-eef7-4e44-b8b8-eb6c9bae9fe4" providerId="ADAL" clId="{7B089974-DB86-491F-AA2E-F07FCFE6C0AE}" dt="2022-03-16T19:47:10.621" v="7"/>
          <ac:spMkLst>
            <pc:docMk/>
            <pc:sldMk cId="1074104131" sldId="351"/>
            <ac:spMk id="3" creationId="{3C913017-BCD0-4710-84AE-8BD332A65C15}"/>
          </ac:spMkLst>
        </pc:spChg>
        <pc:spChg chg="mod ord">
          <ac:chgData name="Jeffrey Knapp" userId="eaddf937-eef7-4e44-b8b8-eb6c9bae9fe4" providerId="ADAL" clId="{7B089974-DB86-491F-AA2E-F07FCFE6C0AE}" dt="2022-03-16T19:47:10.621" v="7"/>
          <ac:spMkLst>
            <pc:docMk/>
            <pc:sldMk cId="1074104131" sldId="351"/>
            <ac:spMk id="6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19:47:23.146" v="9" actId="948"/>
          <ac:spMkLst>
            <pc:docMk/>
            <pc:sldMk cId="1074104131" sldId="351"/>
            <ac:spMk id="2358275" creationId="{00000000-0000-0000-0000-000000000000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09:26.845" v="153" actId="948"/>
        <pc:sldMkLst>
          <pc:docMk/>
          <pc:sldMk cId="875630540" sldId="359"/>
        </pc:sldMkLst>
        <pc:spChg chg="add del mod">
          <ac:chgData name="Jeffrey Knapp" userId="eaddf937-eef7-4e44-b8b8-eb6c9bae9fe4" providerId="ADAL" clId="{7B089974-DB86-491F-AA2E-F07FCFE6C0AE}" dt="2022-03-16T20:09:16.357" v="151"/>
          <ac:spMkLst>
            <pc:docMk/>
            <pc:sldMk cId="875630540" sldId="359"/>
            <ac:spMk id="2" creationId="{76B38FB8-DDAF-4E15-B3E3-E621D45659B0}"/>
          </ac:spMkLst>
        </pc:spChg>
        <pc:spChg chg="add del mod">
          <ac:chgData name="Jeffrey Knapp" userId="eaddf937-eef7-4e44-b8b8-eb6c9bae9fe4" providerId="ADAL" clId="{7B089974-DB86-491F-AA2E-F07FCFE6C0AE}" dt="2022-03-16T20:09:16.357" v="151"/>
          <ac:spMkLst>
            <pc:docMk/>
            <pc:sldMk cId="875630540" sldId="359"/>
            <ac:spMk id="3" creationId="{3D18F7C1-62DB-4EE0-9316-AA7AC5CC482C}"/>
          </ac:spMkLst>
        </pc:spChg>
        <pc:spChg chg="mod ord">
          <ac:chgData name="Jeffrey Knapp" userId="eaddf937-eef7-4e44-b8b8-eb6c9bae9fe4" providerId="ADAL" clId="{7B089974-DB86-491F-AA2E-F07FCFE6C0AE}" dt="2022-03-16T20:09:16.357" v="151"/>
          <ac:spMkLst>
            <pc:docMk/>
            <pc:sldMk cId="875630540" sldId="359"/>
            <ac:spMk id="236032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9:26.845" v="153" actId="948"/>
          <ac:spMkLst>
            <pc:docMk/>
            <pc:sldMk cId="875630540" sldId="359"/>
            <ac:spMk id="2360323" creationId="{00000000-0000-0000-0000-000000000000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19:48:12.705" v="14" actId="947"/>
        <pc:sldMkLst>
          <pc:docMk/>
          <pc:sldMk cId="2797372565" sldId="360"/>
        </pc:sldMkLst>
        <pc:spChg chg="mod ord">
          <ac:chgData name="Jeffrey Knapp" userId="eaddf937-eef7-4e44-b8b8-eb6c9bae9fe4" providerId="ADAL" clId="{7B089974-DB86-491F-AA2E-F07FCFE6C0AE}" dt="2022-03-16T19:48:12.705" v="14" actId="947"/>
          <ac:spMkLst>
            <pc:docMk/>
            <pc:sldMk cId="2797372565" sldId="360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19:47:48.379" v="11"/>
          <ac:spMkLst>
            <pc:docMk/>
            <pc:sldMk cId="2797372565" sldId="360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19:47:48.379" v="11"/>
          <ac:spMkLst>
            <pc:docMk/>
            <pc:sldMk cId="2797372565" sldId="360"/>
            <ac:spMk id="4" creationId="{A29A578E-7AE6-40EC-A12D-13C5F53B7F17}"/>
          </ac:spMkLst>
        </pc:spChg>
        <pc:spChg chg="add del mod">
          <ac:chgData name="Jeffrey Knapp" userId="eaddf937-eef7-4e44-b8b8-eb6c9bae9fe4" providerId="ADAL" clId="{7B089974-DB86-491F-AA2E-F07FCFE6C0AE}" dt="2022-03-16T19:47:48.379" v="11"/>
          <ac:spMkLst>
            <pc:docMk/>
            <pc:sldMk cId="2797372565" sldId="360"/>
            <ac:spMk id="5" creationId="{F756A138-B4EE-4855-AD3C-3AD4F8DA997C}"/>
          </ac:spMkLst>
        </pc:spChg>
      </pc:sldChg>
      <pc:sldChg chg="addSp delSp modSp mod chgLayout">
        <pc:chgData name="Jeffrey Knapp" userId="eaddf937-eef7-4e44-b8b8-eb6c9bae9fe4" providerId="ADAL" clId="{7B089974-DB86-491F-AA2E-F07FCFE6C0AE}" dt="2022-03-16T19:49:39.391" v="23" actId="478"/>
        <pc:sldMkLst>
          <pc:docMk/>
          <pc:sldMk cId="2726636080" sldId="362"/>
        </pc:sldMkLst>
        <pc:spChg chg="add del mod">
          <ac:chgData name="Jeffrey Knapp" userId="eaddf937-eef7-4e44-b8b8-eb6c9bae9fe4" providerId="ADAL" clId="{7B089974-DB86-491F-AA2E-F07FCFE6C0AE}" dt="2022-03-16T19:48:55.946" v="16"/>
          <ac:spMkLst>
            <pc:docMk/>
            <pc:sldMk cId="2726636080" sldId="362"/>
            <ac:spMk id="2" creationId="{14B5C1E0-F7E1-4FA0-A818-F777EB757A57}"/>
          </ac:spMkLst>
        </pc:spChg>
        <pc:spChg chg="mod">
          <ac:chgData name="Jeffrey Knapp" userId="eaddf937-eef7-4e44-b8b8-eb6c9bae9fe4" providerId="ADAL" clId="{7B089974-DB86-491F-AA2E-F07FCFE6C0AE}" dt="2022-03-16T19:49:34.030" v="22" actId="20577"/>
          <ac:spMkLst>
            <pc:docMk/>
            <pc:sldMk cId="2726636080" sldId="362"/>
            <ac:spMk id="3" creationId="{850C4ECC-9CCD-4D4E-97D3-119CAE42487F}"/>
          </ac:spMkLst>
        </pc:spChg>
        <pc:spChg chg="mod ord">
          <ac:chgData name="Jeffrey Knapp" userId="eaddf937-eef7-4e44-b8b8-eb6c9bae9fe4" providerId="ADAL" clId="{7B089974-DB86-491F-AA2E-F07FCFE6C0AE}" dt="2022-03-16T19:49:00.360" v="17" actId="14100"/>
          <ac:spMkLst>
            <pc:docMk/>
            <pc:sldMk cId="2726636080" sldId="362"/>
            <ac:spMk id="7" creationId="{00000000-0000-0000-0000-000000000000}"/>
          </ac:spMkLst>
        </pc:spChg>
        <pc:spChg chg="del mod">
          <ac:chgData name="Jeffrey Knapp" userId="eaddf937-eef7-4e44-b8b8-eb6c9bae9fe4" providerId="ADAL" clId="{7B089974-DB86-491F-AA2E-F07FCFE6C0AE}" dt="2022-03-16T19:49:39.391" v="23" actId="478"/>
          <ac:spMkLst>
            <pc:docMk/>
            <pc:sldMk cId="2726636080" sldId="362"/>
            <ac:spMk id="8" creationId="{00000000-0000-0000-0000-000000000000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19:51:10.761" v="34" actId="948"/>
        <pc:sldMkLst>
          <pc:docMk/>
          <pc:sldMk cId="4143447304" sldId="363"/>
        </pc:sldMkLst>
        <pc:spChg chg="add del mod">
          <ac:chgData name="Jeffrey Knapp" userId="eaddf937-eef7-4e44-b8b8-eb6c9bae9fe4" providerId="ADAL" clId="{7B089974-DB86-491F-AA2E-F07FCFE6C0AE}" dt="2022-03-16T19:50:59.999" v="31"/>
          <ac:spMkLst>
            <pc:docMk/>
            <pc:sldMk cId="4143447304" sldId="363"/>
            <ac:spMk id="2" creationId="{21EE5254-B57D-480F-A6C3-E1B3DBC6571C}"/>
          </ac:spMkLst>
        </pc:spChg>
        <pc:spChg chg="add del mod">
          <ac:chgData name="Jeffrey Knapp" userId="eaddf937-eef7-4e44-b8b8-eb6c9bae9fe4" providerId="ADAL" clId="{7B089974-DB86-491F-AA2E-F07FCFE6C0AE}" dt="2022-03-16T19:50:59.999" v="31"/>
          <ac:spMkLst>
            <pc:docMk/>
            <pc:sldMk cId="4143447304" sldId="363"/>
            <ac:spMk id="3" creationId="{94CC8B60-E23A-4CBD-B3D6-85BA01A69B92}"/>
          </ac:spMkLst>
        </pc:spChg>
        <pc:spChg chg="mod ord">
          <ac:chgData name="Jeffrey Knapp" userId="eaddf937-eef7-4e44-b8b8-eb6c9bae9fe4" providerId="ADAL" clId="{7B089974-DB86-491F-AA2E-F07FCFE6C0AE}" dt="2022-03-16T19:50:59.999" v="31"/>
          <ac:spMkLst>
            <pc:docMk/>
            <pc:sldMk cId="4143447304" sldId="363"/>
            <ac:spMk id="5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19:51:10.761" v="34" actId="948"/>
          <ac:spMkLst>
            <pc:docMk/>
            <pc:sldMk cId="4143447304" sldId="363"/>
            <ac:spMk id="2360323" creationId="{00000000-0000-0000-0000-000000000000}"/>
          </ac:spMkLst>
        </pc:spChg>
      </pc:sldChg>
      <pc:sldChg chg="addSp delSp modSp mod chgLayout modNotes">
        <pc:chgData name="Jeffrey Knapp" userId="eaddf937-eef7-4e44-b8b8-eb6c9bae9fe4" providerId="ADAL" clId="{7B089974-DB86-491F-AA2E-F07FCFE6C0AE}" dt="2022-03-16T20:15:11.881" v="215" actId="368"/>
        <pc:sldMkLst>
          <pc:docMk/>
          <pc:sldMk cId="2798018070" sldId="364"/>
        </pc:sldMkLst>
        <pc:spChg chg="mod">
          <ac:chgData name="Jeffrey Knapp" userId="eaddf937-eef7-4e44-b8b8-eb6c9bae9fe4" providerId="ADAL" clId="{7B089974-DB86-491F-AA2E-F07FCFE6C0AE}" dt="2022-03-16T19:51:54.387" v="40"/>
          <ac:spMkLst>
            <pc:docMk/>
            <pc:sldMk cId="2798018070" sldId="364"/>
            <ac:spMk id="2" creationId="{48FF303F-B3A7-4473-82D8-244F321EE6CF}"/>
          </ac:spMkLst>
        </pc:spChg>
        <pc:spChg chg="add del mod">
          <ac:chgData name="Jeffrey Knapp" userId="eaddf937-eef7-4e44-b8b8-eb6c9bae9fe4" providerId="ADAL" clId="{7B089974-DB86-491F-AA2E-F07FCFE6C0AE}" dt="2022-03-16T19:51:54.387" v="40"/>
          <ac:spMkLst>
            <pc:docMk/>
            <pc:sldMk cId="2798018070" sldId="364"/>
            <ac:spMk id="3" creationId="{FC992F28-9637-43EC-B559-10F1537C4219}"/>
          </ac:spMkLst>
        </pc:spChg>
        <pc:spChg chg="add del mod">
          <ac:chgData name="Jeffrey Knapp" userId="eaddf937-eef7-4e44-b8b8-eb6c9bae9fe4" providerId="ADAL" clId="{7B089974-DB86-491F-AA2E-F07FCFE6C0AE}" dt="2022-03-16T19:51:54.387" v="40"/>
          <ac:spMkLst>
            <pc:docMk/>
            <pc:sldMk cId="2798018070" sldId="364"/>
            <ac:spMk id="4" creationId="{8DD606CE-8C8D-4CF5-8A6B-80B8C01FA5BD}"/>
          </ac:spMkLst>
        </pc:spChg>
        <pc:spChg chg="mod ord">
          <ac:chgData name="Jeffrey Knapp" userId="eaddf937-eef7-4e44-b8b8-eb6c9bae9fe4" providerId="ADAL" clId="{7B089974-DB86-491F-AA2E-F07FCFE6C0AE}" dt="2022-03-16T19:52:09.791" v="42" actId="404"/>
          <ac:spMkLst>
            <pc:docMk/>
            <pc:sldMk cId="2798018070" sldId="364"/>
            <ac:spMk id="5" creationId="{00000000-0000-0000-0000-000000000000}"/>
          </ac:spMkLst>
        </pc:spChg>
        <pc:spChg chg="del mod">
          <ac:chgData name="Jeffrey Knapp" userId="eaddf937-eef7-4e44-b8b8-eb6c9bae9fe4" providerId="ADAL" clId="{7B089974-DB86-491F-AA2E-F07FCFE6C0AE}" dt="2022-03-16T19:51:49.603" v="39" actId="478"/>
          <ac:spMkLst>
            <pc:docMk/>
            <pc:sldMk cId="2798018070" sldId="364"/>
            <ac:spMk id="6" creationId="{00000000-0000-0000-0000-000000000000}"/>
          </ac:spMkLst>
        </pc:spChg>
        <pc:picChg chg="mod">
          <ac:chgData name="Jeffrey Knapp" userId="eaddf937-eef7-4e44-b8b8-eb6c9bae9fe4" providerId="ADAL" clId="{7B089974-DB86-491F-AA2E-F07FCFE6C0AE}" dt="2022-03-16T19:52:19.343" v="45" actId="1076"/>
          <ac:picMkLst>
            <pc:docMk/>
            <pc:sldMk cId="2798018070" sldId="364"/>
            <ac:picMk id="2388996" creationId="{00000000-0000-0000-0000-000000000000}"/>
          </ac:picMkLst>
        </pc:picChg>
      </pc:sldChg>
      <pc:sldChg chg="addSp delSp modSp mod modClrScheme chgLayout modNotes">
        <pc:chgData name="Jeffrey Knapp" userId="eaddf937-eef7-4e44-b8b8-eb6c9bae9fe4" providerId="ADAL" clId="{7B089974-DB86-491F-AA2E-F07FCFE6C0AE}" dt="2022-03-16T20:15:11.888" v="217" actId="368"/>
        <pc:sldMkLst>
          <pc:docMk/>
          <pc:sldMk cId="734656947" sldId="365"/>
        </pc:sldMkLst>
        <pc:spChg chg="mod ord">
          <ac:chgData name="Jeffrey Knapp" userId="eaddf937-eef7-4e44-b8b8-eb6c9bae9fe4" providerId="ADAL" clId="{7B089974-DB86-491F-AA2E-F07FCFE6C0AE}" dt="2022-03-16T19:59:15.649" v="59"/>
          <ac:spMkLst>
            <pc:docMk/>
            <pc:sldMk cId="734656947" sldId="365"/>
            <ac:spMk id="2" creationId="{DBF98C05-3A8F-4FB6-BDBD-6D4CFEEC482E}"/>
          </ac:spMkLst>
        </pc:spChg>
        <pc:spChg chg="add del mod">
          <ac:chgData name="Jeffrey Knapp" userId="eaddf937-eef7-4e44-b8b8-eb6c9bae9fe4" providerId="ADAL" clId="{7B089974-DB86-491F-AA2E-F07FCFE6C0AE}" dt="2022-03-16T19:59:15.649" v="59"/>
          <ac:spMkLst>
            <pc:docMk/>
            <pc:sldMk cId="734656947" sldId="365"/>
            <ac:spMk id="3" creationId="{BB9628DB-6A66-4075-881B-FE79EB3EE157}"/>
          </ac:spMkLst>
        </pc:spChg>
        <pc:spChg chg="add del mod">
          <ac:chgData name="Jeffrey Knapp" userId="eaddf937-eef7-4e44-b8b8-eb6c9bae9fe4" providerId="ADAL" clId="{7B089974-DB86-491F-AA2E-F07FCFE6C0AE}" dt="2022-03-16T19:59:15.649" v="59"/>
          <ac:spMkLst>
            <pc:docMk/>
            <pc:sldMk cId="734656947" sldId="365"/>
            <ac:spMk id="4" creationId="{1390818A-8C9C-47D1-9F93-213DB2274836}"/>
          </ac:spMkLst>
        </pc:spChg>
        <pc:spChg chg="del">
          <ac:chgData name="Jeffrey Knapp" userId="eaddf937-eef7-4e44-b8b8-eb6c9bae9fe4" providerId="ADAL" clId="{7B089974-DB86-491F-AA2E-F07FCFE6C0AE}" dt="2022-03-16T19:58:27.101" v="50" actId="478"/>
          <ac:spMkLst>
            <pc:docMk/>
            <pc:sldMk cId="734656947" sldId="365"/>
            <ac:spMk id="9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3:16.560" v="81" actId="14100"/>
          <ac:spMkLst>
            <pc:docMk/>
            <pc:sldMk cId="734656947" sldId="365"/>
            <ac:spMk id="10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19:59:33.999" v="60" actId="1076"/>
          <ac:spMkLst>
            <pc:docMk/>
            <pc:sldMk cId="734656947" sldId="365"/>
            <ac:spMk id="11" creationId="{00000000-0000-0000-0000-000000000000}"/>
          </ac:spMkLst>
        </pc:spChg>
        <pc:spChg chg="mod">
          <ac:chgData name="Jeffrey Knapp" userId="eaddf937-eef7-4e44-b8b8-eb6c9bae9fe4" providerId="ADAL" clId="{7B089974-DB86-491F-AA2E-F07FCFE6C0AE}" dt="2022-03-16T20:00:54.699" v="65" actId="1037"/>
          <ac:spMkLst>
            <pc:docMk/>
            <pc:sldMk cId="734656947" sldId="365"/>
            <ac:spMk id="13" creationId="{00000000-0000-0000-0000-000000000000}"/>
          </ac:spMkLst>
        </pc:spChg>
        <pc:picChg chg="mod">
          <ac:chgData name="Jeffrey Knapp" userId="eaddf937-eef7-4e44-b8b8-eb6c9bae9fe4" providerId="ADAL" clId="{7B089974-DB86-491F-AA2E-F07FCFE6C0AE}" dt="2022-03-16T19:58:58.661" v="57" actId="1038"/>
          <ac:picMkLst>
            <pc:docMk/>
            <pc:sldMk cId="734656947" sldId="365"/>
            <ac:picMk id="1713156" creationId="{00000000-0000-0000-0000-000000000000}"/>
          </ac:picMkLst>
        </pc:picChg>
      </pc:sldChg>
      <pc:sldChg chg="addSp delSp modSp mod modClrScheme chgLayout modNotes">
        <pc:chgData name="Jeffrey Knapp" userId="eaddf937-eef7-4e44-b8b8-eb6c9bae9fe4" providerId="ADAL" clId="{7B089974-DB86-491F-AA2E-F07FCFE6C0AE}" dt="2022-03-16T20:15:11.892" v="219" actId="368"/>
        <pc:sldMkLst>
          <pc:docMk/>
          <pc:sldMk cId="268533081" sldId="366"/>
        </pc:sldMkLst>
        <pc:spChg chg="mod">
          <ac:chgData name="Jeffrey Knapp" userId="eaddf937-eef7-4e44-b8b8-eb6c9bae9fe4" providerId="ADAL" clId="{7B089974-DB86-491F-AA2E-F07FCFE6C0AE}" dt="2022-03-16T20:02:45.410" v="76"/>
          <ac:spMkLst>
            <pc:docMk/>
            <pc:sldMk cId="268533081" sldId="366"/>
            <ac:spMk id="2" creationId="{AEE095EC-0BF5-4510-97B0-112A57E219DA}"/>
          </ac:spMkLst>
        </pc:spChg>
        <pc:spChg chg="add del mod">
          <ac:chgData name="Jeffrey Knapp" userId="eaddf937-eef7-4e44-b8b8-eb6c9bae9fe4" providerId="ADAL" clId="{7B089974-DB86-491F-AA2E-F07FCFE6C0AE}" dt="2022-03-16T20:02:45.410" v="76"/>
          <ac:spMkLst>
            <pc:docMk/>
            <pc:sldMk cId="268533081" sldId="366"/>
            <ac:spMk id="3" creationId="{8AF0F927-A454-4F17-8C5B-1CE7A01E403F}"/>
          </ac:spMkLst>
        </pc:spChg>
        <pc:spChg chg="add del mod">
          <ac:chgData name="Jeffrey Knapp" userId="eaddf937-eef7-4e44-b8b8-eb6c9bae9fe4" providerId="ADAL" clId="{7B089974-DB86-491F-AA2E-F07FCFE6C0AE}" dt="2022-03-16T20:02:45.410" v="76"/>
          <ac:spMkLst>
            <pc:docMk/>
            <pc:sldMk cId="268533081" sldId="366"/>
            <ac:spMk id="4" creationId="{1397F96C-8B04-4E08-8896-AABA3485D77A}"/>
          </ac:spMkLst>
        </pc:spChg>
        <pc:spChg chg="del">
          <ac:chgData name="Jeffrey Knapp" userId="eaddf937-eef7-4e44-b8b8-eb6c9bae9fe4" providerId="ADAL" clId="{7B089974-DB86-491F-AA2E-F07FCFE6C0AE}" dt="2022-03-16T20:02:11.830" v="69" actId="478"/>
          <ac:spMkLst>
            <pc:docMk/>
            <pc:sldMk cId="268533081" sldId="366"/>
            <ac:spMk id="9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2:45.410" v="76"/>
          <ac:spMkLst>
            <pc:docMk/>
            <pc:sldMk cId="268533081" sldId="366"/>
            <ac:spMk id="13" creationId="{00000000-0000-0000-0000-000000000000}"/>
          </ac:spMkLst>
        </pc:spChg>
        <pc:spChg chg="mod">
          <ac:chgData name="Jeffrey Knapp" userId="eaddf937-eef7-4e44-b8b8-eb6c9bae9fe4" providerId="ADAL" clId="{7B089974-DB86-491F-AA2E-F07FCFE6C0AE}" dt="2022-03-16T20:12:11.248" v="196" actId="1038"/>
          <ac:spMkLst>
            <pc:docMk/>
            <pc:sldMk cId="268533081" sldId="366"/>
            <ac:spMk id="17" creationId="{00000000-0000-0000-0000-000000000000}"/>
          </ac:spMkLst>
        </pc:spChg>
        <pc:spChg chg="mod">
          <ac:chgData name="Jeffrey Knapp" userId="eaddf937-eef7-4e44-b8b8-eb6c9bae9fe4" providerId="ADAL" clId="{7B089974-DB86-491F-AA2E-F07FCFE6C0AE}" dt="2022-03-16T20:11:57.762" v="192" actId="1076"/>
          <ac:spMkLst>
            <pc:docMk/>
            <pc:sldMk cId="268533081" sldId="366"/>
            <ac:spMk id="18" creationId="{00000000-0000-0000-0000-000000000000}"/>
          </ac:spMkLst>
        </pc:spChg>
        <pc:picChg chg="mod">
          <ac:chgData name="Jeffrey Knapp" userId="eaddf937-eef7-4e44-b8b8-eb6c9bae9fe4" providerId="ADAL" clId="{7B089974-DB86-491F-AA2E-F07FCFE6C0AE}" dt="2022-03-16T20:02:25.385" v="71" actId="14100"/>
          <ac:picMkLst>
            <pc:docMk/>
            <pc:sldMk cId="268533081" sldId="366"/>
            <ac:picMk id="1714181" creationId="{00000000-0000-0000-0000-000000000000}"/>
          </ac:picMkLst>
        </pc:picChg>
        <pc:picChg chg="mod">
          <ac:chgData name="Jeffrey Knapp" userId="eaddf937-eef7-4e44-b8b8-eb6c9bae9fe4" providerId="ADAL" clId="{7B089974-DB86-491F-AA2E-F07FCFE6C0AE}" dt="2022-03-16T20:02:37.480" v="75" actId="1036"/>
          <ac:picMkLst>
            <pc:docMk/>
            <pc:sldMk cId="268533081" sldId="366"/>
            <ac:picMk id="1714182" creationId="{00000000-0000-0000-0000-000000000000}"/>
          </ac:picMkLst>
        </pc:picChg>
      </pc:sldChg>
      <pc:sldChg chg="addSp delSp modSp mod modClrScheme chgLayout modNotes">
        <pc:chgData name="Jeffrey Knapp" userId="eaddf937-eef7-4e44-b8b8-eb6c9bae9fe4" providerId="ADAL" clId="{7B089974-DB86-491F-AA2E-F07FCFE6C0AE}" dt="2022-03-16T20:15:11.898" v="221" actId="368"/>
        <pc:sldMkLst>
          <pc:docMk/>
          <pc:sldMk cId="1499517542" sldId="367"/>
        </pc:sldMkLst>
        <pc:spChg chg="add del mod">
          <ac:chgData name="Jeffrey Knapp" userId="eaddf937-eef7-4e44-b8b8-eb6c9bae9fe4" providerId="ADAL" clId="{7B089974-DB86-491F-AA2E-F07FCFE6C0AE}" dt="2022-03-16T20:03:42.284" v="83"/>
          <ac:spMkLst>
            <pc:docMk/>
            <pc:sldMk cId="1499517542" sldId="367"/>
            <ac:spMk id="2" creationId="{0F022EB7-7257-4ECB-96E7-F86339A9DD0B}"/>
          </ac:spMkLst>
        </pc:spChg>
        <pc:spChg chg="add del mod">
          <ac:chgData name="Jeffrey Knapp" userId="eaddf937-eef7-4e44-b8b8-eb6c9bae9fe4" providerId="ADAL" clId="{7B089974-DB86-491F-AA2E-F07FCFE6C0AE}" dt="2022-03-16T20:03:42.284" v="83"/>
          <ac:spMkLst>
            <pc:docMk/>
            <pc:sldMk cId="1499517542" sldId="367"/>
            <ac:spMk id="3" creationId="{7D51FFA1-EC27-4EC5-B6E2-CD3968A46801}"/>
          </ac:spMkLst>
        </pc:spChg>
        <pc:spChg chg="mod ord">
          <ac:chgData name="Jeffrey Knapp" userId="eaddf937-eef7-4e44-b8b8-eb6c9bae9fe4" providerId="ADAL" clId="{7B089974-DB86-491F-AA2E-F07FCFE6C0AE}" dt="2022-03-16T20:03:42.284" v="83"/>
          <ac:spMkLst>
            <pc:docMk/>
            <pc:sldMk cId="1499517542" sldId="367"/>
            <ac:spMk id="6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3:54.298" v="86" actId="948"/>
          <ac:spMkLst>
            <pc:docMk/>
            <pc:sldMk cId="1499517542" sldId="367"/>
            <ac:spMk id="1736707" creationId="{00000000-0000-0000-0000-000000000000}"/>
          </ac:spMkLst>
        </pc:spChg>
      </pc:sldChg>
      <pc:sldChg chg="addSp delSp modSp mod modClrScheme chgLayout modNotes">
        <pc:chgData name="Jeffrey Knapp" userId="eaddf937-eef7-4e44-b8b8-eb6c9bae9fe4" providerId="ADAL" clId="{7B089974-DB86-491F-AA2E-F07FCFE6C0AE}" dt="2022-03-16T20:15:11.908" v="223" actId="368"/>
        <pc:sldMkLst>
          <pc:docMk/>
          <pc:sldMk cId="1195521910" sldId="368"/>
        </pc:sldMkLst>
        <pc:spChg chg="add del mod">
          <ac:chgData name="Jeffrey Knapp" userId="eaddf937-eef7-4e44-b8b8-eb6c9bae9fe4" providerId="ADAL" clId="{7B089974-DB86-491F-AA2E-F07FCFE6C0AE}" dt="2022-03-16T20:06:07.057" v="120"/>
          <ac:spMkLst>
            <pc:docMk/>
            <pc:sldMk cId="1195521910" sldId="368"/>
            <ac:spMk id="2" creationId="{F313E790-BB31-4BFD-94E7-DE41150CB69A}"/>
          </ac:spMkLst>
        </pc:spChg>
        <pc:spChg chg="add del mod">
          <ac:chgData name="Jeffrey Knapp" userId="eaddf937-eef7-4e44-b8b8-eb6c9bae9fe4" providerId="ADAL" clId="{7B089974-DB86-491F-AA2E-F07FCFE6C0AE}" dt="2022-03-16T20:06:07.057" v="120"/>
          <ac:spMkLst>
            <pc:docMk/>
            <pc:sldMk cId="1195521910" sldId="368"/>
            <ac:spMk id="3" creationId="{05E0F306-D1C8-4402-95C5-2B21D9F1FCC2}"/>
          </ac:spMkLst>
        </pc:spChg>
        <pc:spChg chg="mod ord">
          <ac:chgData name="Jeffrey Knapp" userId="eaddf937-eef7-4e44-b8b8-eb6c9bae9fe4" providerId="ADAL" clId="{7B089974-DB86-491F-AA2E-F07FCFE6C0AE}" dt="2022-03-16T20:06:07.057" v="120"/>
          <ac:spMkLst>
            <pc:docMk/>
            <pc:sldMk cId="1195521910" sldId="368"/>
            <ac:spMk id="5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6:15.603" v="122" actId="403"/>
          <ac:spMkLst>
            <pc:docMk/>
            <pc:sldMk cId="1195521910" sldId="368"/>
            <ac:spMk id="2362371" creationId="{00000000-0000-0000-0000-000000000000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14:46.745" v="211" actId="20577"/>
        <pc:sldMkLst>
          <pc:docMk/>
          <pc:sldMk cId="1524122369" sldId="369"/>
        </pc:sldMkLst>
        <pc:spChg chg="mod ord">
          <ac:chgData name="Jeffrey Knapp" userId="eaddf937-eef7-4e44-b8b8-eb6c9bae9fe4" providerId="ADAL" clId="{7B089974-DB86-491F-AA2E-F07FCFE6C0AE}" dt="2022-03-16T19:50:01.641" v="25"/>
          <ac:spMkLst>
            <pc:docMk/>
            <pc:sldMk cId="1524122369" sldId="369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19:50:37.271" v="29" actId="14100"/>
          <ac:spMkLst>
            <pc:docMk/>
            <pc:sldMk cId="1524122369" sldId="369"/>
            <ac:spMk id="3" creationId="{00000000-0000-0000-0000-000000000000}"/>
          </ac:spMkLst>
        </pc:spChg>
        <pc:spChg chg="del">
          <ac:chgData name="Jeffrey Knapp" userId="eaddf937-eef7-4e44-b8b8-eb6c9bae9fe4" providerId="ADAL" clId="{7B089974-DB86-491F-AA2E-F07FCFE6C0AE}" dt="2022-03-16T19:49:58.440" v="24" actId="700"/>
          <ac:spMkLst>
            <pc:docMk/>
            <pc:sldMk cId="1524122369" sldId="369"/>
            <ac:spMk id="5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19:50:01.641" v="25"/>
          <ac:spMkLst>
            <pc:docMk/>
            <pc:sldMk cId="1524122369" sldId="369"/>
            <ac:spMk id="6" creationId="{6D3EAD81-5940-463F-9302-C3F1ED0C79C0}"/>
          </ac:spMkLst>
        </pc:spChg>
        <pc:spChg chg="add del mod">
          <ac:chgData name="Jeffrey Knapp" userId="eaddf937-eef7-4e44-b8b8-eb6c9bae9fe4" providerId="ADAL" clId="{7B089974-DB86-491F-AA2E-F07FCFE6C0AE}" dt="2022-03-16T19:50:01.641" v="25"/>
          <ac:spMkLst>
            <pc:docMk/>
            <pc:sldMk cId="1524122369" sldId="369"/>
            <ac:spMk id="7" creationId="{BCB03E7F-0788-4AD9-AEBE-BCA04604C9FB}"/>
          </ac:spMkLst>
        </pc:spChg>
        <pc:spChg chg="add mod">
          <ac:chgData name="Jeffrey Knapp" userId="eaddf937-eef7-4e44-b8b8-eb6c9bae9fe4" providerId="ADAL" clId="{7B089974-DB86-491F-AA2E-F07FCFE6C0AE}" dt="2022-03-16T20:14:46.745" v="211" actId="20577"/>
          <ac:spMkLst>
            <pc:docMk/>
            <pc:sldMk cId="1524122369" sldId="369"/>
            <ac:spMk id="8" creationId="{1A360426-03E6-4F6F-ACC4-40FB4D6DD2E8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13:21.378" v="198" actId="948"/>
        <pc:sldMkLst>
          <pc:docMk/>
          <pc:sldMk cId="2463597497" sldId="370"/>
        </pc:sldMkLst>
        <pc:spChg chg="mod ord">
          <ac:chgData name="Jeffrey Knapp" userId="eaddf937-eef7-4e44-b8b8-eb6c9bae9fe4" providerId="ADAL" clId="{7B089974-DB86-491F-AA2E-F07FCFE6C0AE}" dt="2022-03-16T20:13:21.378" v="198" actId="948"/>
          <ac:spMkLst>
            <pc:docMk/>
            <pc:sldMk cId="2463597497" sldId="370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7:00.696" v="124"/>
          <ac:spMkLst>
            <pc:docMk/>
            <pc:sldMk cId="2463597497" sldId="370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20:07:00.696" v="124"/>
          <ac:spMkLst>
            <pc:docMk/>
            <pc:sldMk cId="2463597497" sldId="370"/>
            <ac:spMk id="4" creationId="{3E6B5B2B-D7A0-419F-8E96-17836C415794}"/>
          </ac:spMkLst>
        </pc:spChg>
        <pc:spChg chg="add del mod">
          <ac:chgData name="Jeffrey Knapp" userId="eaddf937-eef7-4e44-b8b8-eb6c9bae9fe4" providerId="ADAL" clId="{7B089974-DB86-491F-AA2E-F07FCFE6C0AE}" dt="2022-03-16T20:07:00.696" v="124"/>
          <ac:spMkLst>
            <pc:docMk/>
            <pc:sldMk cId="2463597497" sldId="370"/>
            <ac:spMk id="5" creationId="{08A1D7BA-160F-4A0B-A00A-1D933DD14BF6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07:41.076" v="133" actId="27636"/>
        <pc:sldMkLst>
          <pc:docMk/>
          <pc:sldMk cId="2931521087" sldId="371"/>
        </pc:sldMkLst>
        <pc:spChg chg="mod ord">
          <ac:chgData name="Jeffrey Knapp" userId="eaddf937-eef7-4e44-b8b8-eb6c9bae9fe4" providerId="ADAL" clId="{7B089974-DB86-491F-AA2E-F07FCFE6C0AE}" dt="2022-03-16T20:07:41.076" v="133" actId="27636"/>
          <ac:spMkLst>
            <pc:docMk/>
            <pc:sldMk cId="2931521087" sldId="371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7:35.613" v="131"/>
          <ac:spMkLst>
            <pc:docMk/>
            <pc:sldMk cId="2931521087" sldId="371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20:07:35.613" v="131"/>
          <ac:spMkLst>
            <pc:docMk/>
            <pc:sldMk cId="2931521087" sldId="371"/>
            <ac:spMk id="4" creationId="{1209EA1C-16BF-4E60-B69D-5F04A974B232}"/>
          </ac:spMkLst>
        </pc:spChg>
        <pc:spChg chg="add del mod">
          <ac:chgData name="Jeffrey Knapp" userId="eaddf937-eef7-4e44-b8b8-eb6c9bae9fe4" providerId="ADAL" clId="{7B089974-DB86-491F-AA2E-F07FCFE6C0AE}" dt="2022-03-16T20:07:35.613" v="131"/>
          <ac:spMkLst>
            <pc:docMk/>
            <pc:sldMk cId="2931521087" sldId="371"/>
            <ac:spMk id="5" creationId="{3ECFD0C3-E59A-4F02-980A-DF90FBE7A643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08:09.158" v="138" actId="948"/>
        <pc:sldMkLst>
          <pc:docMk/>
          <pc:sldMk cId="4218573693" sldId="372"/>
        </pc:sldMkLst>
        <pc:spChg chg="mod ord">
          <ac:chgData name="Jeffrey Knapp" userId="eaddf937-eef7-4e44-b8b8-eb6c9bae9fe4" providerId="ADAL" clId="{7B089974-DB86-491F-AA2E-F07FCFE6C0AE}" dt="2022-03-16T20:08:09.158" v="138" actId="948"/>
          <ac:spMkLst>
            <pc:docMk/>
            <pc:sldMk cId="4218573693" sldId="372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7:59.366" v="135"/>
          <ac:spMkLst>
            <pc:docMk/>
            <pc:sldMk cId="4218573693" sldId="372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20:07:59.366" v="135"/>
          <ac:spMkLst>
            <pc:docMk/>
            <pc:sldMk cId="4218573693" sldId="372"/>
            <ac:spMk id="4" creationId="{A82C582E-DF68-47B4-82B3-D1D1888EBD08}"/>
          </ac:spMkLst>
        </pc:spChg>
        <pc:spChg chg="add del mod">
          <ac:chgData name="Jeffrey Knapp" userId="eaddf937-eef7-4e44-b8b8-eb6c9bae9fe4" providerId="ADAL" clId="{7B089974-DB86-491F-AA2E-F07FCFE6C0AE}" dt="2022-03-16T20:07:59.366" v="135"/>
          <ac:spMkLst>
            <pc:docMk/>
            <pc:sldMk cId="4218573693" sldId="372"/>
            <ac:spMk id="5" creationId="{180DC674-2138-4836-9A6A-C3E8C0A81EC9}"/>
          </ac:spMkLst>
        </pc:spChg>
      </pc:sldChg>
      <pc:sldChg chg="addSp delSp modSp mod modClrScheme chgLayout">
        <pc:chgData name="Jeffrey Knapp" userId="eaddf937-eef7-4e44-b8b8-eb6c9bae9fe4" providerId="ADAL" clId="{7B089974-DB86-491F-AA2E-F07FCFE6C0AE}" dt="2022-03-16T20:12:41.308" v="197" actId="114"/>
        <pc:sldMkLst>
          <pc:docMk/>
          <pc:sldMk cId="4242737007" sldId="373"/>
        </pc:sldMkLst>
        <pc:spChg chg="mod ord">
          <ac:chgData name="Jeffrey Knapp" userId="eaddf937-eef7-4e44-b8b8-eb6c9bae9fe4" providerId="ADAL" clId="{7B089974-DB86-491F-AA2E-F07FCFE6C0AE}" dt="2022-03-16T20:05:29.591" v="94" actId="700"/>
          <ac:spMkLst>
            <pc:docMk/>
            <pc:sldMk cId="4242737007" sldId="373"/>
            <ac:spMk id="2" creationId="{BF5FFBED-C7D5-4947-A541-0A84D8554A93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3" creationId="{7A4E565B-1511-1E4C-B781-EF333A456EB3}"/>
          </ac:spMkLst>
        </pc:spChg>
        <pc:spChg chg="mod ord">
          <ac:chgData name="Jeffrey Knapp" userId="eaddf937-eef7-4e44-b8b8-eb6c9bae9fe4" providerId="ADAL" clId="{7B089974-DB86-491F-AA2E-F07FCFE6C0AE}" dt="2022-03-16T20:12:41.308" v="197" actId="114"/>
          <ac:spMkLst>
            <pc:docMk/>
            <pc:sldMk cId="4242737007" sldId="373"/>
            <ac:spMk id="4" creationId="{6FC80686-0048-43A8-B792-59476E0C0273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5" creationId="{25D692D0-EC66-5147-8C13-47A1056E1CD3}"/>
          </ac:spMkLst>
        </pc:spChg>
        <pc:spChg chg="add del mod">
          <ac:chgData name="Jeffrey Knapp" userId="eaddf937-eef7-4e44-b8b8-eb6c9bae9fe4" providerId="ADAL" clId="{7B089974-DB86-491F-AA2E-F07FCFE6C0AE}" dt="2022-03-16T20:05:25.114" v="93"/>
          <ac:spMkLst>
            <pc:docMk/>
            <pc:sldMk cId="4242737007" sldId="373"/>
            <ac:spMk id="6" creationId="{97BD5A37-9BAE-4A87-8CA7-D6520F839B6E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7" creationId="{8DD21922-1EBD-A04C-A15F-52A3A5EF2641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8" creationId="{FAC7FA81-1DB7-C34A-8962-0CB1F2AE4DAC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9" creationId="{E3CA2881-7DB4-D141-A663-87081029710C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0" creationId="{BDD449C7-78FF-934D-A5DD-B5CA602935CF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1" creationId="{439E32C5-85FD-E749-A413-3BF146C7AD13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2" creationId="{4A2DB42A-2EEB-EC49-83AD-3D3FDD83FAEB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3" creationId="{32AD0049-AC50-F243-BA3A-2D77300092E4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4" creationId="{DC95013F-6CE3-914A-9F23-63C42CAC09C8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5" creationId="{5C2ADB0D-4270-9345-87D8-764BE8784086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6" creationId="{CDA986DF-28BA-2747-9232-BB305AB3E87B}"/>
          </ac:spMkLst>
        </pc:spChg>
        <pc:spChg chg="mod">
          <ac:chgData name="Jeffrey Knapp" userId="eaddf937-eef7-4e44-b8b8-eb6c9bae9fe4" providerId="ADAL" clId="{7B089974-DB86-491F-AA2E-F07FCFE6C0AE}" dt="2022-03-16T20:04:39.442" v="88" actId="14861"/>
          <ac:spMkLst>
            <pc:docMk/>
            <pc:sldMk cId="4242737007" sldId="373"/>
            <ac:spMk id="17" creationId="{DBEBCE6F-1421-3B47-869F-ACD84D2F233B}"/>
          </ac:spMkLst>
        </pc:spChg>
        <pc:spChg chg="add del mod">
          <ac:chgData name="Jeffrey Knapp" userId="eaddf937-eef7-4e44-b8b8-eb6c9bae9fe4" providerId="ADAL" clId="{7B089974-DB86-491F-AA2E-F07FCFE6C0AE}" dt="2022-03-16T20:05:25.114" v="93"/>
          <ac:spMkLst>
            <pc:docMk/>
            <pc:sldMk cId="4242737007" sldId="373"/>
            <ac:spMk id="18" creationId="{8C41F04B-3B55-47D5-9BFC-C7A24A3829C5}"/>
          </ac:spMkLst>
        </pc:spChg>
        <pc:spChg chg="add del mod">
          <ac:chgData name="Jeffrey Knapp" userId="eaddf937-eef7-4e44-b8b8-eb6c9bae9fe4" providerId="ADAL" clId="{7B089974-DB86-491F-AA2E-F07FCFE6C0AE}" dt="2022-03-16T20:05:29.591" v="94" actId="700"/>
          <ac:spMkLst>
            <pc:docMk/>
            <pc:sldMk cId="4242737007" sldId="373"/>
            <ac:spMk id="21" creationId="{DFAE427D-C43B-4653-A456-660D04CB836C}"/>
          </ac:spMkLst>
        </pc:spChg>
        <pc:spChg chg="del mod">
          <ac:chgData name="Jeffrey Knapp" userId="eaddf937-eef7-4e44-b8b8-eb6c9bae9fe4" providerId="ADAL" clId="{7B089974-DB86-491F-AA2E-F07FCFE6C0AE}" dt="2022-03-16T20:05:12.567" v="92" actId="478"/>
          <ac:spMkLst>
            <pc:docMk/>
            <pc:sldMk cId="4242737007" sldId="373"/>
            <ac:spMk id="36" creationId="{487F42BC-A237-AE4E-9D89-E0F34E411662}"/>
          </ac:spMkLst>
        </pc:spChg>
        <pc:grpChg chg="mod">
          <ac:chgData name="Jeffrey Knapp" userId="eaddf937-eef7-4e44-b8b8-eb6c9bae9fe4" providerId="ADAL" clId="{7B089974-DB86-491F-AA2E-F07FCFE6C0AE}" dt="2022-03-16T20:05:43.616" v="118" actId="1036"/>
          <ac:grpSpMkLst>
            <pc:docMk/>
            <pc:sldMk cId="4242737007" sldId="373"/>
            <ac:grpSpMk id="25" creationId="{2BF8B4F3-9D28-45BB-9622-B2FF18F37ABE}"/>
          </ac:grpSpMkLst>
        </pc:grpChg>
      </pc:sldChg>
      <pc:sldChg chg="addSp delSp modSp mod chgLayout">
        <pc:chgData name="Jeffrey Knapp" userId="eaddf937-eef7-4e44-b8b8-eb6c9bae9fe4" providerId="ADAL" clId="{7B089974-DB86-491F-AA2E-F07FCFE6C0AE}" dt="2022-03-16T20:08:35.639" v="143" actId="948"/>
        <pc:sldMkLst>
          <pc:docMk/>
          <pc:sldMk cId="861511045" sldId="374"/>
        </pc:sldMkLst>
        <pc:spChg chg="mod ord">
          <ac:chgData name="Jeffrey Knapp" userId="eaddf937-eef7-4e44-b8b8-eb6c9bae9fe4" providerId="ADAL" clId="{7B089974-DB86-491F-AA2E-F07FCFE6C0AE}" dt="2022-03-16T20:08:23.963" v="140"/>
          <ac:spMkLst>
            <pc:docMk/>
            <pc:sldMk cId="861511045" sldId="374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8:35.639" v="143" actId="948"/>
          <ac:spMkLst>
            <pc:docMk/>
            <pc:sldMk cId="861511045" sldId="374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20:08:23.963" v="140"/>
          <ac:spMkLst>
            <pc:docMk/>
            <pc:sldMk cId="861511045" sldId="374"/>
            <ac:spMk id="4" creationId="{C538103F-98C3-4F59-82AD-51A852E9D414}"/>
          </ac:spMkLst>
        </pc:spChg>
        <pc:spChg chg="add del mod">
          <ac:chgData name="Jeffrey Knapp" userId="eaddf937-eef7-4e44-b8b8-eb6c9bae9fe4" providerId="ADAL" clId="{7B089974-DB86-491F-AA2E-F07FCFE6C0AE}" dt="2022-03-16T20:08:23.963" v="140"/>
          <ac:spMkLst>
            <pc:docMk/>
            <pc:sldMk cId="861511045" sldId="374"/>
            <ac:spMk id="5" creationId="{3AE4BD72-1CFA-4D18-9180-5415D0AFC5ED}"/>
          </ac:spMkLst>
        </pc:spChg>
      </pc:sldChg>
      <pc:sldChg chg="addSp delSp modSp mod chgLayout">
        <pc:chgData name="Jeffrey Knapp" userId="eaddf937-eef7-4e44-b8b8-eb6c9bae9fe4" providerId="ADAL" clId="{7B089974-DB86-491F-AA2E-F07FCFE6C0AE}" dt="2022-03-16T20:09:06.743" v="149" actId="948"/>
        <pc:sldMkLst>
          <pc:docMk/>
          <pc:sldMk cId="68657935" sldId="375"/>
        </pc:sldMkLst>
        <pc:spChg chg="mod ord">
          <ac:chgData name="Jeffrey Knapp" userId="eaddf937-eef7-4e44-b8b8-eb6c9bae9fe4" providerId="ADAL" clId="{7B089974-DB86-491F-AA2E-F07FCFE6C0AE}" dt="2022-03-16T20:08:48.965" v="145"/>
          <ac:spMkLst>
            <pc:docMk/>
            <pc:sldMk cId="68657935" sldId="375"/>
            <ac:spMk id="2" creationId="{00000000-0000-0000-0000-000000000000}"/>
          </ac:spMkLst>
        </pc:spChg>
        <pc:spChg chg="mod ord">
          <ac:chgData name="Jeffrey Knapp" userId="eaddf937-eef7-4e44-b8b8-eb6c9bae9fe4" providerId="ADAL" clId="{7B089974-DB86-491F-AA2E-F07FCFE6C0AE}" dt="2022-03-16T20:09:06.743" v="149" actId="948"/>
          <ac:spMkLst>
            <pc:docMk/>
            <pc:sldMk cId="68657935" sldId="375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7B089974-DB86-491F-AA2E-F07FCFE6C0AE}" dt="2022-03-16T20:08:48.965" v="145"/>
          <ac:spMkLst>
            <pc:docMk/>
            <pc:sldMk cId="68657935" sldId="375"/>
            <ac:spMk id="4" creationId="{D9858DF4-7378-43AF-B46F-2F52A846E9B4}"/>
          </ac:spMkLst>
        </pc:spChg>
        <pc:spChg chg="add del mod">
          <ac:chgData name="Jeffrey Knapp" userId="eaddf937-eef7-4e44-b8b8-eb6c9bae9fe4" providerId="ADAL" clId="{7B089974-DB86-491F-AA2E-F07FCFE6C0AE}" dt="2022-03-16T20:08:48.965" v="145"/>
          <ac:spMkLst>
            <pc:docMk/>
            <pc:sldMk cId="68657935" sldId="375"/>
            <ac:spMk id="5" creationId="{57633CD6-D584-4DA9-8666-5F4299850C07}"/>
          </ac:spMkLst>
        </pc:spChg>
      </pc:sldChg>
      <pc:sldMasterChg chg="modSp">
        <pc:chgData name="Jeffrey Knapp" userId="eaddf937-eef7-4e44-b8b8-eb6c9bae9fe4" providerId="ADAL" clId="{7B089974-DB86-491F-AA2E-F07FCFE6C0AE}" dt="2022-03-16T19:46:53.384" v="5" actId="735"/>
        <pc:sldMasterMkLst>
          <pc:docMk/>
          <pc:sldMasterMk cId="1093857711" sldId="214748366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BFB07-60BC-B44E-BFAB-8DA20309B716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8D157-6571-B94E-B4F3-FBF219174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3" y="4343982"/>
            <a:ext cx="5485135" cy="41145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9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3" y="4343982"/>
            <a:ext cx="5485135" cy="41145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6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3" y="4343982"/>
            <a:ext cx="5485135" cy="41145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5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33" y="4343982"/>
            <a:ext cx="5485135" cy="41145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1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2234" y="1381125"/>
            <a:ext cx="11152717" cy="532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234" y="494371"/>
            <a:ext cx="11152717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661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68798-5A7F-419A-B2D0-6793621F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602861"/>
            <a:ext cx="10515600" cy="1330345"/>
          </a:xfrm>
        </p:spPr>
        <p:txBody>
          <a:bodyPr/>
          <a:lstStyle/>
          <a:p>
            <a:r>
              <a:rPr lang="en-US" dirty="0"/>
              <a:t>A Case of CTEPH: What To Do?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A5DD6-2046-4AA4-975B-620BE3E7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3146963"/>
            <a:ext cx="10515600" cy="3236027"/>
          </a:xfrm>
        </p:spPr>
        <p:txBody>
          <a:bodyPr>
            <a:normAutofit/>
          </a:bodyPr>
          <a:lstStyle/>
          <a:p>
            <a:r>
              <a:rPr lang="en-US" altLang="en-US" dirty="0"/>
              <a:t>Richard Channick, MD</a:t>
            </a:r>
          </a:p>
          <a:p>
            <a:r>
              <a:rPr lang="en-US" altLang="en-US" dirty="0"/>
              <a:t>Saul Brandman Endowed Chair in Pulmonary Arterial Hypertension</a:t>
            </a:r>
          </a:p>
          <a:p>
            <a:r>
              <a:rPr lang="en-US" altLang="en-US" dirty="0"/>
              <a:t>Co-Director, Pulmonary Vascular Disease Program</a:t>
            </a:r>
          </a:p>
          <a:p>
            <a:r>
              <a:rPr lang="en-US" altLang="en-US" dirty="0"/>
              <a:t>Director, Acute and Chronic Thromboembolic Disease Program</a:t>
            </a:r>
          </a:p>
          <a:p>
            <a:r>
              <a:rPr lang="en-US" altLang="en-US" dirty="0"/>
              <a:t>Professor of Medicine</a:t>
            </a:r>
          </a:p>
          <a:p>
            <a:r>
              <a:rPr lang="en-US" altLang="en-US" dirty="0"/>
              <a:t>Pulmonary and Critical Care Division</a:t>
            </a:r>
          </a:p>
          <a:p>
            <a:r>
              <a:rPr lang="en-US" altLang="en-US" dirty="0"/>
              <a:t>David Geffen School of Medicine at UCLA</a:t>
            </a:r>
          </a:p>
          <a:p>
            <a:r>
              <a:rPr lang="en-US" altLang="en-US" dirty="0"/>
              <a:t>Los Angeles, CA</a:t>
            </a:r>
          </a:p>
        </p:txBody>
      </p:sp>
    </p:spTree>
    <p:extLst>
      <p:ext uri="{BB962C8B-B14F-4D97-AF65-F5344CB8AC3E}">
        <p14:creationId xmlns:p14="http://schemas.microsoft.com/office/powerpoint/2010/main" val="185439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Now What?</a:t>
            </a:r>
            <a:endParaRPr lang="en-US" dirty="0"/>
          </a:p>
        </p:txBody>
      </p:sp>
      <p:sp>
        <p:nvSpPr>
          <p:cNvPr id="1736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/>
              <a:t>Is she a surgical candidate?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/>
              <a:t>What about preoperative medical therapy?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/>
              <a:t>What about balloon pulmonary angioplasty?</a:t>
            </a:r>
          </a:p>
        </p:txBody>
      </p:sp>
      <p:sp>
        <p:nvSpPr>
          <p:cNvPr id="1736708" name="Text Box 4"/>
          <p:cNvSpPr txBox="1">
            <a:spLocks noChangeArrowheads="1"/>
          </p:cNvSpPr>
          <p:nvPr/>
        </p:nvSpPr>
        <p:spPr bwMode="auto">
          <a:xfrm>
            <a:off x="1908175" y="6441879"/>
            <a:ext cx="43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de-CH" altLang="en-US" sz="1400" i="1" dirty="0">
                <a:solidFill>
                  <a:schemeClr val="bg1"/>
                </a:solidFill>
                <a:latin typeface="+mj-lt"/>
              </a:rPr>
              <a:t>J.</a:t>
            </a:r>
            <a:r>
              <a:rPr lang="de-CH" altLang="en-US" sz="1400" dirty="0">
                <a:solidFill>
                  <a:schemeClr val="bg1"/>
                </a:solidFill>
                <a:latin typeface="+mj-lt"/>
              </a:rPr>
              <a:t> 2004;23:595-600.</a:t>
            </a:r>
          </a:p>
        </p:txBody>
      </p:sp>
    </p:spTree>
    <p:extLst>
      <p:ext uri="{BB962C8B-B14F-4D97-AF65-F5344CB8AC3E}">
        <p14:creationId xmlns:p14="http://schemas.microsoft.com/office/powerpoint/2010/main" val="14995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7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FBED-C7D5-4947-A541-0A84D855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Algorithm for CTEPH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80686-0048-43A8-B792-59476E0C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Adapted from </a:t>
            </a:r>
            <a:r>
              <a:rPr lang="en-US" altLang="en-US" dirty="0" err="1"/>
              <a:t>Galiè</a:t>
            </a:r>
            <a:r>
              <a:rPr lang="en-US" altLang="en-US" dirty="0"/>
              <a:t> N, et al. </a:t>
            </a:r>
            <a:r>
              <a:rPr lang="en-US" altLang="en-US" i="1" dirty="0" err="1"/>
              <a:t>Eur</a:t>
            </a:r>
            <a:r>
              <a:rPr lang="en-US" altLang="en-US" i="1" dirty="0"/>
              <a:t> Heart J, </a:t>
            </a:r>
            <a:r>
              <a:rPr lang="en-US" altLang="en-US" dirty="0"/>
              <a:t>2016; 37: 67–119.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F8B4F3-9D28-45BB-9622-B2FF18F37ABE}"/>
              </a:ext>
            </a:extLst>
          </p:cNvPr>
          <p:cNvGrpSpPr/>
          <p:nvPr/>
        </p:nvGrpSpPr>
        <p:grpSpPr>
          <a:xfrm>
            <a:off x="858192" y="1281615"/>
            <a:ext cx="10476856" cy="5044273"/>
            <a:chOff x="553114" y="934085"/>
            <a:chExt cx="10426007" cy="5210435"/>
          </a:xfrm>
          <a:effectLst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4E565B-1511-1E4C-B781-EF333A456EB3}"/>
                </a:ext>
              </a:extLst>
            </p:cNvPr>
            <p:cNvSpPr txBox="1"/>
            <p:nvPr/>
          </p:nvSpPr>
          <p:spPr>
            <a:xfrm>
              <a:off x="4191037" y="934085"/>
              <a:ext cx="3275763" cy="591595"/>
            </a:xfrm>
            <a:prstGeom prst="rect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Diagnosis of CTEPH Confirmed By Expert PH Center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D692D0-EC66-5147-8C13-47A1056E1CD3}"/>
                </a:ext>
              </a:extLst>
            </p:cNvPr>
            <p:cNvSpPr txBox="1"/>
            <p:nvPr/>
          </p:nvSpPr>
          <p:spPr>
            <a:xfrm>
              <a:off x="4578319" y="1817828"/>
              <a:ext cx="2372283" cy="342503"/>
            </a:xfrm>
            <a:prstGeom prst="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Lifelong Anticoagulation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21922-1EBD-A04C-A15F-52A3A5EF2641}"/>
                </a:ext>
              </a:extLst>
            </p:cNvPr>
            <p:cNvSpPr txBox="1"/>
            <p:nvPr/>
          </p:nvSpPr>
          <p:spPr>
            <a:xfrm>
              <a:off x="4316323" y="2438888"/>
              <a:ext cx="2907200" cy="591595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Operability Assessment by a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Multidisciplinary CTEPH Team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C7FA81-1DB7-C34A-8962-0CB1F2AE4DAC}"/>
                </a:ext>
              </a:extLst>
            </p:cNvPr>
            <p:cNvSpPr txBox="1"/>
            <p:nvPr/>
          </p:nvSpPr>
          <p:spPr>
            <a:xfrm>
              <a:off x="8008753" y="3154015"/>
              <a:ext cx="2517263" cy="342503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Technically Non-Operable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CA2881-7DB4-D141-A663-87081029710C}"/>
                </a:ext>
              </a:extLst>
            </p:cNvPr>
            <p:cNvSpPr txBox="1"/>
            <p:nvPr/>
          </p:nvSpPr>
          <p:spPr>
            <a:xfrm>
              <a:off x="1623268" y="3156312"/>
              <a:ext cx="2075385" cy="342503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Technically Operable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449C7-78FF-934D-A5DD-B5CA602935CF}"/>
                </a:ext>
              </a:extLst>
            </p:cNvPr>
            <p:cNvSpPr txBox="1"/>
            <p:nvPr/>
          </p:nvSpPr>
          <p:spPr>
            <a:xfrm>
              <a:off x="3282855" y="3797401"/>
              <a:ext cx="1804516" cy="591595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Non-Acceptable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Risk/Benefit Ratio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9E32C5-85FD-E749-A413-3BF146C7AD13}"/>
                </a:ext>
              </a:extLst>
            </p:cNvPr>
            <p:cNvSpPr txBox="1"/>
            <p:nvPr/>
          </p:nvSpPr>
          <p:spPr>
            <a:xfrm>
              <a:off x="3333106" y="4636132"/>
              <a:ext cx="1704017" cy="591595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Persistent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Symptomatic PH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2DB42A-2EEB-EC49-83AD-3D3FDD83FAEB}"/>
                </a:ext>
              </a:extLst>
            </p:cNvPr>
            <p:cNvSpPr txBox="1"/>
            <p:nvPr/>
          </p:nvSpPr>
          <p:spPr>
            <a:xfrm>
              <a:off x="642447" y="4634548"/>
              <a:ext cx="1625852" cy="591595"/>
            </a:xfrm>
            <a:prstGeom prst="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Pulmonary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Endarterectomy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AD0049-AC50-F243-BA3A-2D77300092E4}"/>
                </a:ext>
              </a:extLst>
            </p:cNvPr>
            <p:cNvSpPr txBox="1"/>
            <p:nvPr/>
          </p:nvSpPr>
          <p:spPr>
            <a:xfrm>
              <a:off x="553114" y="3803723"/>
              <a:ext cx="1804516" cy="591595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Acceptable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Risk/Benefit Ratio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95013F-6CE3-914A-9F23-63C42CAC09C8}"/>
                </a:ext>
              </a:extLst>
            </p:cNvPr>
            <p:cNvSpPr txBox="1"/>
            <p:nvPr/>
          </p:nvSpPr>
          <p:spPr>
            <a:xfrm>
              <a:off x="7272471" y="3787876"/>
              <a:ext cx="1737198" cy="591595"/>
            </a:xfrm>
            <a:prstGeom prst="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Targeted Medical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Therapy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2ADB0D-4270-9345-87D8-764BE8784086}"/>
                </a:ext>
              </a:extLst>
            </p:cNvPr>
            <p:cNvSpPr txBox="1"/>
            <p:nvPr/>
          </p:nvSpPr>
          <p:spPr>
            <a:xfrm>
              <a:off x="8673752" y="4634548"/>
              <a:ext cx="1672113" cy="591595"/>
            </a:xfrm>
            <a:prstGeom prst="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Consider BPA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 Expert Center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A986DF-28BA-2747-9232-BB305AB3E87B}"/>
                </a:ext>
              </a:extLst>
            </p:cNvPr>
            <p:cNvSpPr txBox="1"/>
            <p:nvPr/>
          </p:nvSpPr>
          <p:spPr>
            <a:xfrm>
              <a:off x="8040494" y="5543400"/>
              <a:ext cx="2938627" cy="591595"/>
            </a:xfrm>
            <a:prstGeom prst="rect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Persistent Severe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Symptomatic PH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BCE6F-1421-3B47-869F-ACD84D2F233B}"/>
                </a:ext>
              </a:extLst>
            </p:cNvPr>
            <p:cNvSpPr txBox="1"/>
            <p:nvPr/>
          </p:nvSpPr>
          <p:spPr>
            <a:xfrm>
              <a:off x="5711074" y="5552925"/>
              <a:ext cx="1581568" cy="591595"/>
            </a:xfrm>
            <a:prstGeom prst="rect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Consider Lung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Transplantation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515E45-2DCD-714F-8A1B-908F1FB840F4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5826036" y="1525680"/>
              <a:ext cx="2882" cy="2921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19F652-BDB1-7F43-9E22-194DCD371828}"/>
                </a:ext>
              </a:extLst>
            </p:cNvPr>
            <p:cNvCxnSpPr/>
            <p:nvPr/>
          </p:nvCxnSpPr>
          <p:spPr>
            <a:xfrm flipH="1">
              <a:off x="5823149" y="2183690"/>
              <a:ext cx="2885" cy="2374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8C94AC43-CF68-3A41-B05D-E0AE84DB4E4D}"/>
                </a:ext>
              </a:extLst>
            </p:cNvPr>
            <p:cNvCxnSpPr>
              <a:cxnSpLocks/>
              <a:stCxn id="7" idx="1"/>
              <a:endCxn id="9" idx="0"/>
            </p:cNvCxnSpPr>
            <p:nvPr/>
          </p:nvCxnSpPr>
          <p:spPr>
            <a:xfrm rot="10800000" flipV="1">
              <a:off x="2660962" y="2734685"/>
              <a:ext cx="1655362" cy="42162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BE1B343-1351-B74C-9935-B37F931A6411}"/>
                </a:ext>
              </a:extLst>
            </p:cNvPr>
            <p:cNvCxnSpPr>
              <a:cxnSpLocks/>
              <a:stCxn id="7" idx="3"/>
              <a:endCxn id="8" idx="0"/>
            </p:cNvCxnSpPr>
            <p:nvPr/>
          </p:nvCxnSpPr>
          <p:spPr>
            <a:xfrm>
              <a:off x="7223523" y="2734686"/>
              <a:ext cx="2043862" cy="41932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193ACA36-1CA0-3143-86A0-505D991CE933}"/>
                </a:ext>
              </a:extLst>
            </p:cNvPr>
            <p:cNvCxnSpPr>
              <a:stCxn id="9" idx="1"/>
              <a:endCxn id="13" idx="0"/>
            </p:cNvCxnSpPr>
            <p:nvPr/>
          </p:nvCxnSpPr>
          <p:spPr>
            <a:xfrm rot="10800000" flipV="1">
              <a:off x="1455373" y="3327563"/>
              <a:ext cx="167895" cy="47616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06EA36-CBD8-104C-BFFF-909E5865CA6A}"/>
                </a:ext>
              </a:extLst>
            </p:cNvPr>
            <p:cNvCxnSpPr>
              <a:stCxn id="13" idx="2"/>
              <a:endCxn id="12" idx="0"/>
            </p:cNvCxnSpPr>
            <p:nvPr/>
          </p:nvCxnSpPr>
          <p:spPr>
            <a:xfrm>
              <a:off x="1455373" y="4395318"/>
              <a:ext cx="1" cy="2392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4BBC2CC0-62A0-0144-AEE1-E8EC5E43DFB0}"/>
                </a:ext>
              </a:extLst>
            </p:cNvPr>
            <p:cNvCxnSpPr>
              <a:stCxn id="9" idx="3"/>
              <a:endCxn id="10" idx="0"/>
            </p:cNvCxnSpPr>
            <p:nvPr/>
          </p:nvCxnSpPr>
          <p:spPr>
            <a:xfrm>
              <a:off x="3698653" y="3327563"/>
              <a:ext cx="486460" cy="46983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AF3197-E5E6-7D4C-B2FC-06CA860C4402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4185113" y="4388997"/>
              <a:ext cx="1" cy="2471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6C5146-17C6-7D4F-90A3-06066C27B64A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2268299" y="4930346"/>
              <a:ext cx="1064807" cy="15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1B6B68F-268A-B34A-A7D2-006532AC47D3}"/>
                </a:ext>
              </a:extLst>
            </p:cNvPr>
            <p:cNvCxnSpPr>
              <a:stCxn id="10" idx="3"/>
              <a:endCxn id="14" idx="1"/>
            </p:cNvCxnSpPr>
            <p:nvPr/>
          </p:nvCxnSpPr>
          <p:spPr>
            <a:xfrm flipV="1">
              <a:off x="5087371" y="4083675"/>
              <a:ext cx="2185100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360A8B-7EA3-B54F-AAED-8F80F7C9457D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 flipV="1">
              <a:off x="5037123" y="4083675"/>
              <a:ext cx="2235348" cy="848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5A8A78-D058-CA42-A4D3-6ECCEEEFDDA3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8141068" y="3523346"/>
              <a:ext cx="3" cy="264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5A1C39-094F-C94B-A193-85BF4D5AAE58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9509808" y="3523346"/>
              <a:ext cx="0" cy="1111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D99399A-28AD-2544-A1FA-FE67E1A0AD4E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9509808" y="5226143"/>
              <a:ext cx="0" cy="3172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2F40CBA-AA8A-6D46-835D-68491E875B8C}"/>
                </a:ext>
              </a:extLst>
            </p:cNvPr>
            <p:cNvCxnSpPr/>
            <p:nvPr/>
          </p:nvCxnSpPr>
          <p:spPr>
            <a:xfrm>
              <a:off x="8921931" y="4443732"/>
              <a:ext cx="0" cy="1908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D037CDB-BB3F-DE42-9329-2FEBE9B32458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8141070" y="4379472"/>
              <a:ext cx="1" cy="11639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658B055-A4AC-1448-8F10-B3F4538E660F}"/>
                </a:ext>
              </a:extLst>
            </p:cNvPr>
            <p:cNvCxnSpPr>
              <a:stCxn id="16" idx="1"/>
              <a:endCxn id="17" idx="3"/>
            </p:cNvCxnSpPr>
            <p:nvPr/>
          </p:nvCxnSpPr>
          <p:spPr>
            <a:xfrm flipH="1">
              <a:off x="7292642" y="5839198"/>
              <a:ext cx="747852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273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Data</a:t>
            </a:r>
          </a:p>
        </p:txBody>
      </p:sp>
      <p:sp>
        <p:nvSpPr>
          <p:cNvPr id="2362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/>
              <a:t>PTE was offered, but with higher estimated mortality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/>
              <a:t>Type III (segmental) disease removed bilaterally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/>
              <a:t>Post-operative hemodynamics: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RA 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PA 64/22 (mean 36)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CO/CI 5.8/2.9</a:t>
            </a:r>
          </a:p>
        </p:txBody>
      </p:sp>
    </p:spTree>
    <p:extLst>
      <p:ext uri="{BB962C8B-B14F-4D97-AF65-F5344CB8AC3E}">
        <p14:creationId xmlns:p14="http://schemas.microsoft.com/office/powerpoint/2010/main" val="11955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6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6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6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6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Post-Operatively Start Medical Therapy in this Patient?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If so, what medication?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What about BPA, post PTE surgery?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Would you give the patient more time to recover and reassess in 4-6 months?</a:t>
            </a:r>
          </a:p>
        </p:txBody>
      </p:sp>
    </p:spTree>
    <p:extLst>
      <p:ext uri="{BB962C8B-B14F-4D97-AF65-F5344CB8AC3E}">
        <p14:creationId xmlns:p14="http://schemas.microsoft.com/office/powerpoint/2010/main" val="24635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Course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Patient discharged after 12 days; doing well </a:t>
            </a:r>
          </a:p>
          <a:p>
            <a:r>
              <a:rPr lang="en-US" sz="2800" dirty="0"/>
              <a:t>Discharged on warfarin with goal of an INR 2.5-3.5</a:t>
            </a:r>
          </a:p>
          <a:p>
            <a:r>
              <a:rPr lang="en-US" sz="2800" dirty="0"/>
              <a:t>Pre-discharge perfusion scan showed increased flow to both lower lobes with “steal” from LUL</a:t>
            </a:r>
          </a:p>
          <a:p>
            <a:endParaRPr lang="en-US" sz="2800" dirty="0"/>
          </a:p>
          <a:p>
            <a:r>
              <a:rPr lang="en-US" sz="2800" dirty="0"/>
              <a:t>2 months later, patient noted improvement in dyspnea but still some exercise limitation</a:t>
            </a:r>
          </a:p>
          <a:p>
            <a:r>
              <a:rPr lang="en-US" sz="2800" dirty="0"/>
              <a:t>Echo showed mild to moderate RV enlargement and estimated RVSP 62 mm Hg, TAPSE 1.6</a:t>
            </a:r>
          </a:p>
          <a:p>
            <a:r>
              <a:rPr lang="en-US" sz="2800" dirty="0"/>
              <a:t>Repeat V/Q scan was unchanged from early post-discharge scan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152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RHC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RA 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PA 72/36 (mean 48)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PCW 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CO/CI 4.6/2.3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PVR 8.2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857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Send for balloon pulmonary angioplasty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 further treatment options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Start targeted medical therapy for residual 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86151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Based on residual pulmonary hypertension and no evidence for new pulmonary emboli, the patient was started on targeted medical therapy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Improved clinical status, additional medications being considered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65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 Home Messages</a:t>
            </a:r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High-risk case based on preoperative relationship between hemodynamic severity and radiographic burden of disease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Operability assessment remains subjective; referral to experienced CTEPH team recommended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Role of bridging medical therapy in high-risk patients needs careful investigation and must be weighed against the risks of delaying PTE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Careful follow-up assessment is critical after PTE with consideration of medical therapy for residual PH </a:t>
            </a:r>
          </a:p>
        </p:txBody>
      </p:sp>
    </p:spTree>
    <p:extLst>
      <p:ext uri="{BB962C8B-B14F-4D97-AF65-F5344CB8AC3E}">
        <p14:creationId xmlns:p14="http://schemas.microsoft.com/office/powerpoint/2010/main" val="87563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Case: 56-yr-old Female</a:t>
            </a:r>
            <a:endParaRPr lang="en-US" dirty="0"/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Complained of dyspnea: 2 years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History of PE 4 years prior, + anticardiolipin Ab, no DVT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Maintained on a DOAC since initial PE, but persistent dyspnea on exertion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Recent onset of leg swelling, started on furosemide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ECHO reported to show PH and patient had been started on sildenafil with minimal change in symptoms; discontinued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410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HR 84, BP 124/60, RR 16, O</a:t>
            </a:r>
            <a:r>
              <a:rPr lang="en-US" sz="2800" baseline="-25000" dirty="0"/>
              <a:t>2</a:t>
            </a:r>
            <a:r>
              <a:rPr lang="en-US" sz="2800" dirty="0"/>
              <a:t> sat. 96%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No JVD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Heart regular with II/VI TR murmur, slightly prominent P2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Trace pedal edema</a:t>
            </a:r>
          </a:p>
        </p:txBody>
      </p:sp>
    </p:spTree>
    <p:extLst>
      <p:ext uri="{BB962C8B-B14F-4D97-AF65-F5344CB8AC3E}">
        <p14:creationId xmlns:p14="http://schemas.microsoft.com/office/powerpoint/2010/main" val="279737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714895"/>
          </a:xfrm>
        </p:spPr>
        <p:txBody>
          <a:bodyPr/>
          <a:lstStyle/>
          <a:p>
            <a:r>
              <a:rPr lang="en-US" altLang="en-US" dirty="0"/>
              <a:t>Chest Radiograph</a:t>
            </a:r>
            <a:endParaRPr lang="en-US" dirty="0"/>
          </a:p>
        </p:txBody>
      </p:sp>
      <p:pic>
        <p:nvPicPr>
          <p:cNvPr id="2390021" name="Picture 5" descr="cg cxr pa_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17" y="983045"/>
            <a:ext cx="4402825" cy="537069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90022" name="Picture 6" descr="cg cxr lat_2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32" y="956729"/>
            <a:ext cx="4448080" cy="542705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C4ECC-9CCD-4D4E-97D3-119CAE424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Images courtesy of UCSD PTE Program</a:t>
            </a:r>
          </a:p>
        </p:txBody>
      </p:sp>
    </p:spTree>
    <p:extLst>
      <p:ext uri="{BB962C8B-B14F-4D97-AF65-F5344CB8AC3E}">
        <p14:creationId xmlns:p14="http://schemas.microsoft.com/office/powerpoint/2010/main" val="272663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77906"/>
            <a:ext cx="4797631" cy="47224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Severe RV enlargement and reduced function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TAPSE 1.1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Estimated RVSP 84 mm Hg</a:t>
            </a:r>
          </a:p>
        </p:txBody>
      </p:sp>
      <p:pic>
        <p:nvPicPr>
          <p:cNvPr id="5" name="Case7_Channick_video">
            <a:hlinkClick r:id="" action="ppaction://media"/>
            <a:extLst>
              <a:ext uri="{FF2B5EF4-FFF2-40B4-BE49-F238E27FC236}">
                <a16:creationId xmlns:a16="http://schemas.microsoft.com/office/drawing/2014/main" id="{9C4E8A84-3301-4B7C-8E41-6E890EC043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6481" y="620712"/>
            <a:ext cx="6168319" cy="55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Order Next?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3200" dirty="0"/>
              <a:t>V/Q scan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3200" dirty="0"/>
              <a:t>CT angiogram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3200" dirty="0"/>
              <a:t>PFTs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altLang="en-US" sz="3200" dirty="0"/>
              <a:t>Stress test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344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8996" name="Picture 4" descr="cg vq_1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47" y="1446575"/>
            <a:ext cx="6299906" cy="493339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V/Q Scan</a:t>
            </a:r>
            <a:br>
              <a:rPr lang="en-US" altLang="en-US" dirty="0"/>
            </a:br>
            <a:r>
              <a:rPr lang="en-US" altLang="en-US" sz="2400" dirty="0"/>
              <a:t>(CTPA Reported as “No pulmonary emboli noted”)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F303F-B3A7-4473-82D8-244F321EE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Image </a:t>
            </a:r>
            <a:r>
              <a:rPr lang="fr-FR" dirty="0" err="1"/>
              <a:t>courtesy</a:t>
            </a:r>
            <a:r>
              <a:rPr lang="fr-FR" dirty="0"/>
              <a:t> of UCSD PTE Program</a:t>
            </a:r>
          </a:p>
        </p:txBody>
      </p:sp>
    </p:spTree>
    <p:extLst>
      <p:ext uri="{BB962C8B-B14F-4D97-AF65-F5344CB8AC3E}">
        <p14:creationId xmlns:p14="http://schemas.microsoft.com/office/powerpoint/2010/main" val="279801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155" name="Picture 3" descr="git R fro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16" y="2055511"/>
            <a:ext cx="3812551" cy="429239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3156" name="Picture 4" descr="git L fron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18" y="2055512"/>
            <a:ext cx="3813907" cy="428246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1071154"/>
          </a:xfrm>
        </p:spPr>
        <p:txBody>
          <a:bodyPr/>
          <a:lstStyle/>
          <a:p>
            <a:r>
              <a:rPr lang="en-US" altLang="en-US" dirty="0"/>
              <a:t>RHC and Pulmonary Angiogram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F98C05-3A8F-4FB6-BDBD-6D4CFEEC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Images </a:t>
            </a:r>
            <a:r>
              <a:rPr lang="en-US" dirty="0"/>
              <a:t>courtesy</a:t>
            </a:r>
            <a:r>
              <a:rPr lang="fr-FR" dirty="0"/>
              <a:t> of UCSD PTE Program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300927" y="1091953"/>
            <a:ext cx="8121650" cy="908050"/>
          </a:xfrm>
        </p:spPr>
        <p:txBody>
          <a:bodyPr numCol="2"/>
          <a:lstStyle/>
          <a:p>
            <a:pPr>
              <a:spcBef>
                <a:spcPts val="600"/>
              </a:spcBef>
              <a:buClrTx/>
            </a:pPr>
            <a:r>
              <a:rPr lang="en-US" altLang="en-US" sz="2400" dirty="0">
                <a:cs typeface="Arial" charset="0"/>
              </a:rPr>
              <a:t>RAP 13 mm Hg</a:t>
            </a:r>
          </a:p>
          <a:p>
            <a:pPr>
              <a:spcBef>
                <a:spcPts val="600"/>
              </a:spcBef>
              <a:buClrTx/>
            </a:pPr>
            <a:r>
              <a:rPr lang="en-US" altLang="en-US" sz="2400" dirty="0">
                <a:cs typeface="Arial" charset="0"/>
              </a:rPr>
              <a:t>PAP 80/34 (52) mm Hg</a:t>
            </a:r>
            <a:endParaRPr lang="en-US" altLang="en-US" sz="2400" baseline="30000" dirty="0">
              <a:cs typeface="Arial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en-US" sz="2400" dirty="0">
                <a:cs typeface="Arial" charset="0"/>
              </a:rPr>
              <a:t>CO/CI 2.6/1.3 </a:t>
            </a:r>
          </a:p>
          <a:p>
            <a:pPr>
              <a:spcBef>
                <a:spcPts val="600"/>
              </a:spcBef>
              <a:buClrTx/>
            </a:pPr>
            <a:r>
              <a:rPr lang="en-US" altLang="en-US" sz="2400" dirty="0">
                <a:cs typeface="Arial" charset="0"/>
              </a:rPr>
              <a:t>PVR 16 WU</a:t>
            </a:r>
            <a:endParaRPr lang="en-US" altLang="en-US" sz="2400" baseline="30000" dirty="0">
              <a:cs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30641" y="2055511"/>
            <a:ext cx="160300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699FF">
                        <a:gamma/>
                        <a:shade val="46275"/>
                        <a:invGamma/>
                      </a:srgbClr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latin typeface="+mj-lt"/>
              </a:rPr>
              <a:t>R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46993" y="2055510"/>
            <a:ext cx="12663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699FF">
                        <a:gamma/>
                        <a:shade val="46275"/>
                        <a:invGamma/>
                      </a:srgbClr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3465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Lateral Views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095EC-0BF5-4510-97B0-112A57E21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Images </a:t>
            </a:r>
            <a:r>
              <a:rPr lang="en-US" dirty="0"/>
              <a:t>courtesy</a:t>
            </a:r>
            <a:r>
              <a:rPr lang="fr-FR" dirty="0"/>
              <a:t> of UCSD PTE Program</a:t>
            </a:r>
          </a:p>
        </p:txBody>
      </p:sp>
      <p:pic>
        <p:nvPicPr>
          <p:cNvPr id="1714181" name="Picture 5" descr="git R 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1543917"/>
            <a:ext cx="3824288" cy="42844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4182" name="Picture 6" descr="git L l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543917"/>
            <a:ext cx="3825875" cy="42926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06218" y="1523332"/>
            <a:ext cx="817873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699FF">
                        <a:gamma/>
                        <a:shade val="46275"/>
                        <a:invGamma/>
                      </a:srgbClr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latin typeface="+mj-lt"/>
              </a:rPr>
              <a:t>R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57694" y="1508341"/>
            <a:ext cx="27661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699FF">
                        <a:gamma/>
                        <a:shade val="46275"/>
                        <a:invGamma/>
                      </a:srgbClr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8533081"/>
      </p:ext>
    </p:extLst>
  </p:cSld>
  <p:clrMapOvr>
    <a:masterClrMapping/>
  </p:clrMapOvr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238</TotalTime>
  <Words>633</Words>
  <Application>Microsoft Office PowerPoint</Application>
  <PresentationFormat>Widescreen</PresentationFormat>
  <Paragraphs>111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Onc-2019</vt:lpstr>
      <vt:lpstr>A Case of CTEPH: What To Do? </vt:lpstr>
      <vt:lpstr>Case: 56-yr-old Female</vt:lpstr>
      <vt:lpstr>Physical Exam</vt:lpstr>
      <vt:lpstr>Chest Radiograph</vt:lpstr>
      <vt:lpstr>Echocardiogram</vt:lpstr>
      <vt:lpstr>What Would You Order Next?</vt:lpstr>
      <vt:lpstr>V/Q Scan (CTPA Reported as “No pulmonary emboli noted”)</vt:lpstr>
      <vt:lpstr>RHC and Pulmonary Angiogram</vt:lpstr>
      <vt:lpstr>Lateral Views </vt:lpstr>
      <vt:lpstr>Now What?</vt:lpstr>
      <vt:lpstr>Treatment Algorithm for CTEPH</vt:lpstr>
      <vt:lpstr>Follow-Up Data</vt:lpstr>
      <vt:lpstr>Would You Post-Operatively Start Medical Therapy in this Patient?</vt:lpstr>
      <vt:lpstr>Post-Operative Course</vt:lpstr>
      <vt:lpstr>Repeat RHC</vt:lpstr>
      <vt:lpstr>What Now?</vt:lpstr>
      <vt:lpstr>What Now? (Continued)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27</cp:revision>
  <dcterms:created xsi:type="dcterms:W3CDTF">2019-05-10T15:43:12Z</dcterms:created>
  <dcterms:modified xsi:type="dcterms:W3CDTF">2022-04-04T19:38:05Z</dcterms:modified>
</cp:coreProperties>
</file>