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7" r:id="rId2"/>
    <p:sldId id="263" r:id="rId3"/>
    <p:sldId id="265" r:id="rId4"/>
    <p:sldId id="264" r:id="rId5"/>
    <p:sldId id="266" r:id="rId6"/>
    <p:sldId id="267" r:id="rId7"/>
    <p:sldId id="268" r:id="rId8"/>
    <p:sldId id="269" r:id="rId9"/>
    <p:sldId id="27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563" userDrawn="1">
          <p15:clr>
            <a:srgbClr val="A4A3A4"/>
          </p15:clr>
        </p15:guide>
        <p15:guide id="3" orient="horz" pos="877" userDrawn="1">
          <p15:clr>
            <a:srgbClr val="A4A3A4"/>
          </p15:clr>
        </p15:guide>
        <p15:guide id="4" pos="546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BE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77" autoAdjust="0"/>
    <p:restoredTop sz="94660"/>
  </p:normalViewPr>
  <p:slideViewPr>
    <p:cSldViewPr snapToGrid="0">
      <p:cViewPr>
        <p:scale>
          <a:sx n="193" d="100"/>
          <a:sy n="193" d="100"/>
        </p:scale>
        <p:origin x="-390" y="-1710"/>
      </p:cViewPr>
      <p:guideLst>
        <p:guide orient="horz" pos="2160"/>
        <p:guide pos="563"/>
        <p:guide orient="horz" pos="877"/>
        <p:guide pos="546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1458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rey Knapp" userId="eaddf937-eef7-4e44-b8b8-eb6c9bae9fe4" providerId="ADAL" clId="{CD3FD052-7D24-4D64-A7F0-CAB948545925}"/>
    <pc:docChg chg="modSld">
      <pc:chgData name="Jeffrey Knapp" userId="eaddf937-eef7-4e44-b8b8-eb6c9bae9fe4" providerId="ADAL" clId="{CD3FD052-7D24-4D64-A7F0-CAB948545925}" dt="2022-04-06T17:30:26.245" v="3" actId="20577"/>
      <pc:docMkLst>
        <pc:docMk/>
      </pc:docMkLst>
      <pc:sldChg chg="modSp mod">
        <pc:chgData name="Jeffrey Knapp" userId="eaddf937-eef7-4e44-b8b8-eb6c9bae9fe4" providerId="ADAL" clId="{CD3FD052-7D24-4D64-A7F0-CAB948545925}" dt="2022-04-06T17:30:26.245" v="3" actId="20577"/>
        <pc:sldMkLst>
          <pc:docMk/>
          <pc:sldMk cId="1977339780" sldId="265"/>
        </pc:sldMkLst>
        <pc:graphicFrameChg chg="modGraphic">
          <ac:chgData name="Jeffrey Knapp" userId="eaddf937-eef7-4e44-b8b8-eb6c9bae9fe4" providerId="ADAL" clId="{CD3FD052-7D24-4D64-A7F0-CAB948545925}" dt="2022-04-06T17:30:26.245" v="3" actId="20577"/>
          <ac:graphicFrameMkLst>
            <pc:docMk/>
            <pc:sldMk cId="1977339780" sldId="265"/>
            <ac:graphicFrameMk id="4" creationId="{A3414495-8670-3145-9900-65BEE7043B00}"/>
          </ac:graphicFrameMkLst>
        </pc:graphicFrameChg>
      </pc:sldChg>
    </pc:docChg>
  </pc:docChgLst>
  <pc:docChgLst>
    <pc:chgData name="Jeffrey Knapp" userId="eaddf937-eef7-4e44-b8b8-eb6c9bae9fe4" providerId="ADAL" clId="{1DA05073-18F4-4812-927A-9098AF253210}"/>
    <pc:docChg chg="custSel modSld modMainMaster">
      <pc:chgData name="Jeffrey Knapp" userId="eaddf937-eef7-4e44-b8b8-eb6c9bae9fe4" providerId="ADAL" clId="{1DA05073-18F4-4812-927A-9098AF253210}" dt="2022-03-16T19:44:08.275" v="112" actId="114"/>
      <pc:docMkLst>
        <pc:docMk/>
      </pc:docMkLst>
      <pc:sldChg chg="addSp delSp modSp mod chgLayout">
        <pc:chgData name="Jeffrey Knapp" userId="eaddf937-eef7-4e44-b8b8-eb6c9bae9fe4" providerId="ADAL" clId="{1DA05073-18F4-4812-927A-9098AF253210}" dt="2022-03-16T19:14:06.411" v="9" actId="1076"/>
        <pc:sldMkLst>
          <pc:docMk/>
          <pc:sldMk cId="4273225970" sldId="257"/>
        </pc:sldMkLst>
        <pc:spChg chg="mod ord">
          <ac:chgData name="Jeffrey Knapp" userId="eaddf937-eef7-4e44-b8b8-eb6c9bae9fe4" providerId="ADAL" clId="{1DA05073-18F4-4812-927A-9098AF253210}" dt="2022-03-16T19:13:57.768" v="6" actId="255"/>
          <ac:spMkLst>
            <pc:docMk/>
            <pc:sldMk cId="4273225970" sldId="257"/>
            <ac:spMk id="2" creationId="{6C80B0D0-4D64-4459-95DF-0B74CEBFB011}"/>
          </ac:spMkLst>
        </pc:spChg>
        <pc:spChg chg="add del mod">
          <ac:chgData name="Jeffrey Knapp" userId="eaddf937-eef7-4e44-b8b8-eb6c9bae9fe4" providerId="ADAL" clId="{1DA05073-18F4-4812-927A-9098AF253210}" dt="2022-03-16T19:13:31.097" v="2"/>
          <ac:spMkLst>
            <pc:docMk/>
            <pc:sldMk cId="4273225970" sldId="257"/>
            <ac:spMk id="3" creationId="{C5112D9A-E79B-4651-B408-4B92C457CDF8}"/>
          </ac:spMkLst>
        </pc:spChg>
        <pc:spChg chg="add del mod">
          <ac:chgData name="Jeffrey Knapp" userId="eaddf937-eef7-4e44-b8b8-eb6c9bae9fe4" providerId="ADAL" clId="{1DA05073-18F4-4812-927A-9098AF253210}" dt="2022-03-16T19:13:31.097" v="2"/>
          <ac:spMkLst>
            <pc:docMk/>
            <pc:sldMk cId="4273225970" sldId="257"/>
            <ac:spMk id="4" creationId="{73CD585F-93D2-49BB-AC74-790B21D0A8DA}"/>
          </ac:spMkLst>
        </pc:spChg>
        <pc:spChg chg="mod ord">
          <ac:chgData name="Jeffrey Knapp" userId="eaddf937-eef7-4e44-b8b8-eb6c9bae9fe4" providerId="ADAL" clId="{1DA05073-18F4-4812-927A-9098AF253210}" dt="2022-03-16T19:14:06.411" v="9" actId="1076"/>
          <ac:spMkLst>
            <pc:docMk/>
            <pc:sldMk cId="4273225970" sldId="257"/>
            <ac:spMk id="10" creationId="{10935DD7-B87A-4169-AD29-DA31816084D2}"/>
          </ac:spMkLst>
        </pc:spChg>
      </pc:sldChg>
      <pc:sldChg chg="addSp delSp modSp mod chgLayout">
        <pc:chgData name="Jeffrey Knapp" userId="eaddf937-eef7-4e44-b8b8-eb6c9bae9fe4" providerId="ADAL" clId="{1DA05073-18F4-4812-927A-9098AF253210}" dt="2022-03-16T19:42:09.692" v="110" actId="114"/>
        <pc:sldMkLst>
          <pc:docMk/>
          <pc:sldMk cId="1204119561" sldId="263"/>
        </pc:sldMkLst>
        <pc:spChg chg="add del mod">
          <ac:chgData name="Jeffrey Knapp" userId="eaddf937-eef7-4e44-b8b8-eb6c9bae9fe4" providerId="ADAL" clId="{1DA05073-18F4-4812-927A-9098AF253210}" dt="2022-03-16T19:14:36.637" v="12"/>
          <ac:spMkLst>
            <pc:docMk/>
            <pc:sldMk cId="1204119561" sldId="263"/>
            <ac:spMk id="2" creationId="{3EF24FE1-F4DB-4109-921F-4CADE2C2054D}"/>
          </ac:spMkLst>
        </pc:spChg>
        <pc:spChg chg="add del mod">
          <ac:chgData name="Jeffrey Knapp" userId="eaddf937-eef7-4e44-b8b8-eb6c9bae9fe4" providerId="ADAL" clId="{1DA05073-18F4-4812-927A-9098AF253210}" dt="2022-03-16T19:14:36.637" v="12"/>
          <ac:spMkLst>
            <pc:docMk/>
            <pc:sldMk cId="1204119561" sldId="263"/>
            <ac:spMk id="3" creationId="{026FA1A4-F25C-4EA8-9076-630A5A2983D2}"/>
          </ac:spMkLst>
        </pc:spChg>
        <pc:spChg chg="mod ord">
          <ac:chgData name="Jeffrey Knapp" userId="eaddf937-eef7-4e44-b8b8-eb6c9bae9fe4" providerId="ADAL" clId="{1DA05073-18F4-4812-927A-9098AF253210}" dt="2022-03-16T19:29:53.595" v="20" actId="20577"/>
          <ac:spMkLst>
            <pc:docMk/>
            <pc:sldMk cId="1204119561" sldId="263"/>
            <ac:spMk id="4" creationId="{EF029C20-B1D8-524F-A4A5-DAC364400F2D}"/>
          </ac:spMkLst>
        </pc:spChg>
        <pc:spChg chg="mod ord">
          <ac:chgData name="Jeffrey Knapp" userId="eaddf937-eef7-4e44-b8b8-eb6c9bae9fe4" providerId="ADAL" clId="{1DA05073-18F4-4812-927A-9098AF253210}" dt="2022-03-16T19:29:50.015" v="19" actId="27636"/>
          <ac:spMkLst>
            <pc:docMk/>
            <pc:sldMk cId="1204119561" sldId="263"/>
            <ac:spMk id="5" creationId="{9A6F59AD-3FD3-A54A-BB62-37943A51F912}"/>
          </ac:spMkLst>
        </pc:spChg>
        <pc:spChg chg="mod">
          <ac:chgData name="Jeffrey Knapp" userId="eaddf937-eef7-4e44-b8b8-eb6c9bae9fe4" providerId="ADAL" clId="{1DA05073-18F4-4812-927A-9098AF253210}" dt="2022-03-16T19:42:09.692" v="110" actId="114"/>
          <ac:spMkLst>
            <pc:docMk/>
            <pc:sldMk cId="1204119561" sldId="263"/>
            <ac:spMk id="6" creationId="{FB04AD0D-C404-41E8-A197-18339E625E15}"/>
          </ac:spMkLst>
        </pc:spChg>
        <pc:spChg chg="add del mod">
          <ac:chgData name="Jeffrey Knapp" userId="eaddf937-eef7-4e44-b8b8-eb6c9bae9fe4" providerId="ADAL" clId="{1DA05073-18F4-4812-927A-9098AF253210}" dt="2022-03-16T19:29:49.965" v="18"/>
          <ac:spMkLst>
            <pc:docMk/>
            <pc:sldMk cId="1204119561" sldId="263"/>
            <ac:spMk id="7" creationId="{A8B2D94F-3118-46F9-B5F2-2C7186611A9D}"/>
          </ac:spMkLst>
        </pc:spChg>
        <pc:spChg chg="del mod">
          <ac:chgData name="Jeffrey Knapp" userId="eaddf937-eef7-4e44-b8b8-eb6c9bae9fe4" providerId="ADAL" clId="{1DA05073-18F4-4812-927A-9098AF253210}" dt="2022-03-16T19:15:05.422" v="17" actId="478"/>
          <ac:spMkLst>
            <pc:docMk/>
            <pc:sldMk cId="1204119561" sldId="263"/>
            <ac:spMk id="8" creationId="{A4D94AA1-6BD1-C345-BC0A-CB78F8EFDE35}"/>
          </ac:spMkLst>
        </pc:spChg>
        <pc:spChg chg="add del mod">
          <ac:chgData name="Jeffrey Knapp" userId="eaddf937-eef7-4e44-b8b8-eb6c9bae9fe4" providerId="ADAL" clId="{1DA05073-18F4-4812-927A-9098AF253210}" dt="2022-03-16T19:29:49.965" v="18"/>
          <ac:spMkLst>
            <pc:docMk/>
            <pc:sldMk cId="1204119561" sldId="263"/>
            <ac:spMk id="9" creationId="{5484D9B8-BEDA-49E7-989E-C0F761468E80}"/>
          </ac:spMkLst>
        </pc:spChg>
        <pc:spChg chg="add del mod">
          <ac:chgData name="Jeffrey Knapp" userId="eaddf937-eef7-4e44-b8b8-eb6c9bae9fe4" providerId="ADAL" clId="{1DA05073-18F4-4812-927A-9098AF253210}" dt="2022-03-16T19:29:49.965" v="18"/>
          <ac:spMkLst>
            <pc:docMk/>
            <pc:sldMk cId="1204119561" sldId="263"/>
            <ac:spMk id="10" creationId="{91EA3238-D0CD-4C45-91EB-DF80ABBE98B5}"/>
          </ac:spMkLst>
        </pc:spChg>
      </pc:sldChg>
      <pc:sldChg chg="addSp delSp modSp mod chgLayout">
        <pc:chgData name="Jeffrey Knapp" userId="eaddf937-eef7-4e44-b8b8-eb6c9bae9fe4" providerId="ADAL" clId="{1DA05073-18F4-4812-927A-9098AF253210}" dt="2022-03-16T19:33:05.335" v="49" actId="114"/>
        <pc:sldMkLst>
          <pc:docMk/>
          <pc:sldMk cId="3183965464" sldId="264"/>
        </pc:sldMkLst>
        <pc:spChg chg="mod ord">
          <ac:chgData name="Jeffrey Knapp" userId="eaddf937-eef7-4e44-b8b8-eb6c9bae9fe4" providerId="ADAL" clId="{1DA05073-18F4-4812-927A-9098AF253210}" dt="2022-03-16T19:32:56.060" v="44"/>
          <ac:spMkLst>
            <pc:docMk/>
            <pc:sldMk cId="3183965464" sldId="264"/>
            <ac:spMk id="2" creationId="{2E0E6C03-902C-3B48-B859-DAEDA5B2A489}"/>
          </ac:spMkLst>
        </pc:spChg>
        <pc:spChg chg="mod ord">
          <ac:chgData name="Jeffrey Knapp" userId="eaddf937-eef7-4e44-b8b8-eb6c9bae9fe4" providerId="ADAL" clId="{1DA05073-18F4-4812-927A-9098AF253210}" dt="2022-03-16T19:33:02.167" v="48" actId="20577"/>
          <ac:spMkLst>
            <pc:docMk/>
            <pc:sldMk cId="3183965464" sldId="264"/>
            <ac:spMk id="3" creationId="{834C052C-E49C-7E41-8969-05928E97715D}"/>
          </ac:spMkLst>
        </pc:spChg>
        <pc:spChg chg="del mod">
          <ac:chgData name="Jeffrey Knapp" userId="eaddf937-eef7-4e44-b8b8-eb6c9bae9fe4" providerId="ADAL" clId="{1DA05073-18F4-4812-927A-9098AF253210}" dt="2022-03-16T19:32:53.245" v="43" actId="478"/>
          <ac:spMkLst>
            <pc:docMk/>
            <pc:sldMk cId="3183965464" sldId="264"/>
            <ac:spMk id="4" creationId="{60DB38FE-F0F4-274F-9068-E2D9D4F20B93}"/>
          </ac:spMkLst>
        </pc:spChg>
        <pc:spChg chg="mod">
          <ac:chgData name="Jeffrey Knapp" userId="eaddf937-eef7-4e44-b8b8-eb6c9bae9fe4" providerId="ADAL" clId="{1DA05073-18F4-4812-927A-9098AF253210}" dt="2022-03-16T19:33:05.335" v="49" actId="114"/>
          <ac:spMkLst>
            <pc:docMk/>
            <pc:sldMk cId="3183965464" sldId="264"/>
            <ac:spMk id="5" creationId="{446A4283-45E2-4111-B954-10872D85329C}"/>
          </ac:spMkLst>
        </pc:spChg>
        <pc:spChg chg="add del mod">
          <ac:chgData name="Jeffrey Knapp" userId="eaddf937-eef7-4e44-b8b8-eb6c9bae9fe4" providerId="ADAL" clId="{1DA05073-18F4-4812-927A-9098AF253210}" dt="2022-03-16T19:32:56.060" v="44"/>
          <ac:spMkLst>
            <pc:docMk/>
            <pc:sldMk cId="3183965464" sldId="264"/>
            <ac:spMk id="6" creationId="{23C5C6D8-033F-4302-9CB3-7ADF7604EF64}"/>
          </ac:spMkLst>
        </pc:spChg>
        <pc:spChg chg="add del mod">
          <ac:chgData name="Jeffrey Knapp" userId="eaddf937-eef7-4e44-b8b8-eb6c9bae9fe4" providerId="ADAL" clId="{1DA05073-18F4-4812-927A-9098AF253210}" dt="2022-03-16T19:32:56.060" v="44"/>
          <ac:spMkLst>
            <pc:docMk/>
            <pc:sldMk cId="3183965464" sldId="264"/>
            <ac:spMk id="7" creationId="{960E2554-CA92-48D8-8430-FD1291909D12}"/>
          </ac:spMkLst>
        </pc:spChg>
        <pc:spChg chg="add del mod">
          <ac:chgData name="Jeffrey Knapp" userId="eaddf937-eef7-4e44-b8b8-eb6c9bae9fe4" providerId="ADAL" clId="{1DA05073-18F4-4812-927A-9098AF253210}" dt="2022-03-16T19:32:56.060" v="44"/>
          <ac:spMkLst>
            <pc:docMk/>
            <pc:sldMk cId="3183965464" sldId="264"/>
            <ac:spMk id="8" creationId="{BA0BD21A-7469-43CF-A269-615CFC229F15}"/>
          </ac:spMkLst>
        </pc:spChg>
      </pc:sldChg>
      <pc:sldChg chg="addSp delSp modSp mod modClrScheme chgLayout">
        <pc:chgData name="Jeffrey Knapp" userId="eaddf937-eef7-4e44-b8b8-eb6c9bae9fe4" providerId="ADAL" clId="{1DA05073-18F4-4812-927A-9098AF253210}" dt="2022-03-16T19:35:03.110" v="60" actId="1076"/>
        <pc:sldMkLst>
          <pc:docMk/>
          <pc:sldMk cId="1977339780" sldId="265"/>
        </pc:sldMkLst>
        <pc:spChg chg="mod ord">
          <ac:chgData name="Jeffrey Knapp" userId="eaddf937-eef7-4e44-b8b8-eb6c9bae9fe4" providerId="ADAL" clId="{1DA05073-18F4-4812-927A-9098AF253210}" dt="2022-03-16T19:31:16.875" v="26" actId="700"/>
          <ac:spMkLst>
            <pc:docMk/>
            <pc:sldMk cId="1977339780" sldId="265"/>
            <ac:spMk id="2" creationId="{CE11929C-5441-A34C-9AC2-1E9DDD8DD10B}"/>
          </ac:spMkLst>
        </pc:spChg>
        <pc:spChg chg="mod ord">
          <ac:chgData name="Jeffrey Knapp" userId="eaddf937-eef7-4e44-b8b8-eb6c9bae9fe4" providerId="ADAL" clId="{1DA05073-18F4-4812-927A-9098AF253210}" dt="2022-03-16T19:32:18.338" v="38" actId="114"/>
          <ac:spMkLst>
            <pc:docMk/>
            <pc:sldMk cId="1977339780" sldId="265"/>
            <ac:spMk id="3" creationId="{4AF9BA87-8536-4807-A982-6BD76B3D34A3}"/>
          </ac:spMkLst>
        </pc:spChg>
        <pc:spChg chg="mod">
          <ac:chgData name="Jeffrey Knapp" userId="eaddf937-eef7-4e44-b8b8-eb6c9bae9fe4" providerId="ADAL" clId="{1DA05073-18F4-4812-927A-9098AF253210}" dt="2022-03-16T19:35:03.110" v="60" actId="1076"/>
          <ac:spMkLst>
            <pc:docMk/>
            <pc:sldMk cId="1977339780" sldId="265"/>
            <ac:spMk id="5" creationId="{9EBCC7E4-E3AA-D34D-B1FC-34FF84F17391}"/>
          </ac:spMkLst>
        </pc:spChg>
        <pc:spChg chg="del mod">
          <ac:chgData name="Jeffrey Knapp" userId="eaddf937-eef7-4e44-b8b8-eb6c9bae9fe4" providerId="ADAL" clId="{1DA05073-18F4-4812-927A-9098AF253210}" dt="2022-03-16T19:31:07.846" v="24" actId="478"/>
          <ac:spMkLst>
            <pc:docMk/>
            <pc:sldMk cId="1977339780" sldId="265"/>
            <ac:spMk id="6" creationId="{CD7C5362-F0EE-1643-BD1B-CCFFE96ADA98}"/>
          </ac:spMkLst>
        </pc:spChg>
        <pc:spChg chg="add del mod">
          <ac:chgData name="Jeffrey Knapp" userId="eaddf937-eef7-4e44-b8b8-eb6c9bae9fe4" providerId="ADAL" clId="{1DA05073-18F4-4812-927A-9098AF253210}" dt="2022-03-16T19:31:12.463" v="25"/>
          <ac:spMkLst>
            <pc:docMk/>
            <pc:sldMk cId="1977339780" sldId="265"/>
            <ac:spMk id="7" creationId="{4146D359-FAA8-45EF-99B1-48A8D2B95334}"/>
          </ac:spMkLst>
        </pc:spChg>
        <pc:spChg chg="add del mod">
          <ac:chgData name="Jeffrey Knapp" userId="eaddf937-eef7-4e44-b8b8-eb6c9bae9fe4" providerId="ADAL" clId="{1DA05073-18F4-4812-927A-9098AF253210}" dt="2022-03-16T19:31:12.463" v="25"/>
          <ac:spMkLst>
            <pc:docMk/>
            <pc:sldMk cId="1977339780" sldId="265"/>
            <ac:spMk id="8" creationId="{1609B56E-2986-43BB-9312-6158155CF91C}"/>
          </ac:spMkLst>
        </pc:spChg>
        <pc:spChg chg="add del mod">
          <ac:chgData name="Jeffrey Knapp" userId="eaddf937-eef7-4e44-b8b8-eb6c9bae9fe4" providerId="ADAL" clId="{1DA05073-18F4-4812-927A-9098AF253210}" dt="2022-03-16T19:31:16.875" v="26" actId="700"/>
          <ac:spMkLst>
            <pc:docMk/>
            <pc:sldMk cId="1977339780" sldId="265"/>
            <ac:spMk id="9" creationId="{AA51CE52-8756-412F-AADC-470E68389878}"/>
          </ac:spMkLst>
        </pc:spChg>
        <pc:graphicFrameChg chg="mod modGraphic">
          <ac:chgData name="Jeffrey Knapp" userId="eaddf937-eef7-4e44-b8b8-eb6c9bae9fe4" providerId="ADAL" clId="{1DA05073-18F4-4812-927A-9098AF253210}" dt="2022-03-16T19:32:04.285" v="36"/>
          <ac:graphicFrameMkLst>
            <pc:docMk/>
            <pc:sldMk cId="1977339780" sldId="265"/>
            <ac:graphicFrameMk id="4" creationId="{A3414495-8670-3145-9900-65BEE7043B00}"/>
          </ac:graphicFrameMkLst>
        </pc:graphicFrameChg>
      </pc:sldChg>
      <pc:sldChg chg="addSp delSp modSp mod modClrScheme chgLayout">
        <pc:chgData name="Jeffrey Knapp" userId="eaddf937-eef7-4e44-b8b8-eb6c9bae9fe4" providerId="ADAL" clId="{1DA05073-18F4-4812-927A-9098AF253210}" dt="2022-03-16T19:35:41.280" v="66" actId="478"/>
        <pc:sldMkLst>
          <pc:docMk/>
          <pc:sldMk cId="318886120" sldId="266"/>
        </pc:sldMkLst>
        <pc:spChg chg="mod ord">
          <ac:chgData name="Jeffrey Knapp" userId="eaddf937-eef7-4e44-b8b8-eb6c9bae9fe4" providerId="ADAL" clId="{1DA05073-18F4-4812-927A-9098AF253210}" dt="2022-03-16T19:35:23.850" v="62" actId="700"/>
          <ac:spMkLst>
            <pc:docMk/>
            <pc:sldMk cId="318886120" sldId="266"/>
            <ac:spMk id="2" creationId="{CF0E4E9D-72FB-E149-9490-749D63D27C9A}"/>
          </ac:spMkLst>
        </pc:spChg>
        <pc:spChg chg="add del mod">
          <ac:chgData name="Jeffrey Knapp" userId="eaddf937-eef7-4e44-b8b8-eb6c9bae9fe4" providerId="ADAL" clId="{1DA05073-18F4-4812-927A-9098AF253210}" dt="2022-03-16T19:35:18.690" v="61"/>
          <ac:spMkLst>
            <pc:docMk/>
            <pc:sldMk cId="318886120" sldId="266"/>
            <ac:spMk id="3" creationId="{A146E28D-FDB5-4535-B1D0-8C079DC53EE0}"/>
          </ac:spMkLst>
        </pc:spChg>
        <pc:spChg chg="mod">
          <ac:chgData name="Jeffrey Knapp" userId="eaddf937-eef7-4e44-b8b8-eb6c9bae9fe4" providerId="ADAL" clId="{1DA05073-18F4-4812-927A-9098AF253210}" dt="2022-03-16T19:34:56.580" v="59" actId="1076"/>
          <ac:spMkLst>
            <pc:docMk/>
            <pc:sldMk cId="318886120" sldId="266"/>
            <ac:spMk id="5" creationId="{D25E1826-9CBB-5144-BC58-BBAD39B50C8B}"/>
          </ac:spMkLst>
        </pc:spChg>
        <pc:spChg chg="del mod">
          <ac:chgData name="Jeffrey Knapp" userId="eaddf937-eef7-4e44-b8b8-eb6c9bae9fe4" providerId="ADAL" clId="{1DA05073-18F4-4812-927A-9098AF253210}" dt="2022-03-16T19:35:41.280" v="66" actId="478"/>
          <ac:spMkLst>
            <pc:docMk/>
            <pc:sldMk cId="318886120" sldId="266"/>
            <ac:spMk id="6" creationId="{70482AE7-D564-B945-AC1A-F00E15155948}"/>
          </ac:spMkLst>
        </pc:spChg>
        <pc:spChg chg="add del mod">
          <ac:chgData name="Jeffrey Knapp" userId="eaddf937-eef7-4e44-b8b8-eb6c9bae9fe4" providerId="ADAL" clId="{1DA05073-18F4-4812-927A-9098AF253210}" dt="2022-03-16T19:35:23.850" v="62" actId="700"/>
          <ac:spMkLst>
            <pc:docMk/>
            <pc:sldMk cId="318886120" sldId="266"/>
            <ac:spMk id="7" creationId="{DC76E487-DFEB-42D9-8CCA-AC0A0BAF5397}"/>
          </ac:spMkLst>
        </pc:spChg>
        <pc:spChg chg="mod">
          <ac:chgData name="Jeffrey Knapp" userId="eaddf937-eef7-4e44-b8b8-eb6c9bae9fe4" providerId="ADAL" clId="{1DA05073-18F4-4812-927A-9098AF253210}" dt="2022-03-16T19:35:39.020" v="65" actId="20577"/>
          <ac:spMkLst>
            <pc:docMk/>
            <pc:sldMk cId="318886120" sldId="266"/>
            <ac:spMk id="8" creationId="{E3A479C0-DF12-473F-9E5B-C47B38A83A19}"/>
          </ac:spMkLst>
        </pc:spChg>
        <pc:graphicFrameChg chg="mod modGraphic">
          <ac:chgData name="Jeffrey Knapp" userId="eaddf937-eef7-4e44-b8b8-eb6c9bae9fe4" providerId="ADAL" clId="{1DA05073-18F4-4812-927A-9098AF253210}" dt="2022-03-16T19:34:47.300" v="58"/>
          <ac:graphicFrameMkLst>
            <pc:docMk/>
            <pc:sldMk cId="318886120" sldId="266"/>
            <ac:graphicFrameMk id="4" creationId="{D02CE99A-54BA-4A41-AA9E-BF3FA522EB7E}"/>
          </ac:graphicFrameMkLst>
        </pc:graphicFrameChg>
      </pc:sldChg>
      <pc:sldChg chg="addSp delSp modSp mod chgLayout">
        <pc:chgData name="Jeffrey Knapp" userId="eaddf937-eef7-4e44-b8b8-eb6c9bae9fe4" providerId="ADAL" clId="{1DA05073-18F4-4812-927A-9098AF253210}" dt="2022-03-16T19:36:28.810" v="73" actId="27636"/>
        <pc:sldMkLst>
          <pc:docMk/>
          <pc:sldMk cId="3764143530" sldId="267"/>
        </pc:sldMkLst>
        <pc:spChg chg="mod ord">
          <ac:chgData name="Jeffrey Knapp" userId="eaddf937-eef7-4e44-b8b8-eb6c9bae9fe4" providerId="ADAL" clId="{1DA05073-18F4-4812-927A-9098AF253210}" dt="2022-03-16T19:36:28.750" v="72"/>
          <ac:spMkLst>
            <pc:docMk/>
            <pc:sldMk cId="3764143530" sldId="267"/>
            <ac:spMk id="2" creationId="{0156D682-628E-FC45-A36B-9B7FD31499D4}"/>
          </ac:spMkLst>
        </pc:spChg>
        <pc:spChg chg="mod ord">
          <ac:chgData name="Jeffrey Knapp" userId="eaddf937-eef7-4e44-b8b8-eb6c9bae9fe4" providerId="ADAL" clId="{1DA05073-18F4-4812-927A-9098AF253210}" dt="2022-03-16T19:36:28.810" v="73" actId="27636"/>
          <ac:spMkLst>
            <pc:docMk/>
            <pc:sldMk cId="3764143530" sldId="267"/>
            <ac:spMk id="3" creationId="{D538283A-2478-AD49-AD06-3FC825D4E12B}"/>
          </ac:spMkLst>
        </pc:spChg>
        <pc:spChg chg="del mod">
          <ac:chgData name="Jeffrey Knapp" userId="eaddf937-eef7-4e44-b8b8-eb6c9bae9fe4" providerId="ADAL" clId="{1DA05073-18F4-4812-927A-9098AF253210}" dt="2022-03-16T19:36:21.800" v="71" actId="478"/>
          <ac:spMkLst>
            <pc:docMk/>
            <pc:sldMk cId="3764143530" sldId="267"/>
            <ac:spMk id="4" creationId="{9F1A4B85-97E6-1E4E-A68A-64DE60FC0369}"/>
          </ac:spMkLst>
        </pc:spChg>
        <pc:spChg chg="mod">
          <ac:chgData name="Jeffrey Knapp" userId="eaddf937-eef7-4e44-b8b8-eb6c9bae9fe4" providerId="ADAL" clId="{1DA05073-18F4-4812-927A-9098AF253210}" dt="2022-03-16T19:36:28.750" v="72"/>
          <ac:spMkLst>
            <pc:docMk/>
            <pc:sldMk cId="3764143530" sldId="267"/>
            <ac:spMk id="5" creationId="{83EAFAD0-2647-4013-80B7-597D5719AA05}"/>
          </ac:spMkLst>
        </pc:spChg>
        <pc:spChg chg="add del mod">
          <ac:chgData name="Jeffrey Knapp" userId="eaddf937-eef7-4e44-b8b8-eb6c9bae9fe4" providerId="ADAL" clId="{1DA05073-18F4-4812-927A-9098AF253210}" dt="2022-03-16T19:36:28.750" v="72"/>
          <ac:spMkLst>
            <pc:docMk/>
            <pc:sldMk cId="3764143530" sldId="267"/>
            <ac:spMk id="6" creationId="{42712895-F5C6-4E6D-A94F-DF5D28BB7691}"/>
          </ac:spMkLst>
        </pc:spChg>
        <pc:spChg chg="add del mod">
          <ac:chgData name="Jeffrey Knapp" userId="eaddf937-eef7-4e44-b8b8-eb6c9bae9fe4" providerId="ADAL" clId="{1DA05073-18F4-4812-927A-9098AF253210}" dt="2022-03-16T19:36:28.750" v="72"/>
          <ac:spMkLst>
            <pc:docMk/>
            <pc:sldMk cId="3764143530" sldId="267"/>
            <ac:spMk id="7" creationId="{59F68506-1052-4386-B2C1-AD2DE53CA9CE}"/>
          </ac:spMkLst>
        </pc:spChg>
        <pc:spChg chg="add del mod">
          <ac:chgData name="Jeffrey Knapp" userId="eaddf937-eef7-4e44-b8b8-eb6c9bae9fe4" providerId="ADAL" clId="{1DA05073-18F4-4812-927A-9098AF253210}" dt="2022-03-16T19:36:28.750" v="72"/>
          <ac:spMkLst>
            <pc:docMk/>
            <pc:sldMk cId="3764143530" sldId="267"/>
            <ac:spMk id="8" creationId="{993CFF4E-F2A6-4949-B87D-8FDA3E785D06}"/>
          </ac:spMkLst>
        </pc:spChg>
      </pc:sldChg>
      <pc:sldChg chg="addSp delSp modSp mod modClrScheme chgLayout">
        <pc:chgData name="Jeffrey Knapp" userId="eaddf937-eef7-4e44-b8b8-eb6c9bae9fe4" providerId="ADAL" clId="{1DA05073-18F4-4812-927A-9098AF253210}" dt="2022-03-16T19:37:44.383" v="84" actId="114"/>
        <pc:sldMkLst>
          <pc:docMk/>
          <pc:sldMk cId="1908393004" sldId="268"/>
        </pc:sldMkLst>
        <pc:spChg chg="mod ord">
          <ac:chgData name="Jeffrey Knapp" userId="eaddf937-eef7-4e44-b8b8-eb6c9bae9fe4" providerId="ADAL" clId="{1DA05073-18F4-4812-927A-9098AF253210}" dt="2022-03-16T19:37:38.961" v="83"/>
          <ac:spMkLst>
            <pc:docMk/>
            <pc:sldMk cId="1908393004" sldId="268"/>
            <ac:spMk id="2" creationId="{A9CE867D-73C3-6342-AD3D-7FAFBD1B4801}"/>
          </ac:spMkLst>
        </pc:spChg>
        <pc:spChg chg="mod ord">
          <ac:chgData name="Jeffrey Knapp" userId="eaddf937-eef7-4e44-b8b8-eb6c9bae9fe4" providerId="ADAL" clId="{1DA05073-18F4-4812-927A-9098AF253210}" dt="2022-03-16T19:37:44.383" v="84" actId="114"/>
          <ac:spMkLst>
            <pc:docMk/>
            <pc:sldMk cId="1908393004" sldId="268"/>
            <ac:spMk id="3" creationId="{BB27CF4F-BFFE-47EA-A689-29CC38BD961B}"/>
          </ac:spMkLst>
        </pc:spChg>
        <pc:spChg chg="add del mod">
          <ac:chgData name="Jeffrey Knapp" userId="eaddf937-eef7-4e44-b8b8-eb6c9bae9fe4" providerId="ADAL" clId="{1DA05073-18F4-4812-927A-9098AF253210}" dt="2022-03-16T19:37:38.961" v="83"/>
          <ac:spMkLst>
            <pc:docMk/>
            <pc:sldMk cId="1908393004" sldId="268"/>
            <ac:spMk id="4" creationId="{33DE409B-F0D6-455D-AEA6-4A8DE1C89201}"/>
          </ac:spMkLst>
        </pc:spChg>
        <pc:spChg chg="mod">
          <ac:chgData name="Jeffrey Knapp" userId="eaddf937-eef7-4e44-b8b8-eb6c9bae9fe4" providerId="ADAL" clId="{1DA05073-18F4-4812-927A-9098AF253210}" dt="2022-03-16T19:37:08.230" v="77" actId="1076"/>
          <ac:spMkLst>
            <pc:docMk/>
            <pc:sldMk cId="1908393004" sldId="268"/>
            <ac:spMk id="6" creationId="{0191BFB2-FFFF-E94C-B13A-2946ABFE1AB3}"/>
          </ac:spMkLst>
        </pc:spChg>
        <pc:spChg chg="del mod">
          <ac:chgData name="Jeffrey Knapp" userId="eaddf937-eef7-4e44-b8b8-eb6c9bae9fe4" providerId="ADAL" clId="{1DA05073-18F4-4812-927A-9098AF253210}" dt="2022-03-16T19:37:29" v="81" actId="478"/>
          <ac:spMkLst>
            <pc:docMk/>
            <pc:sldMk cId="1908393004" sldId="268"/>
            <ac:spMk id="7" creationId="{FB174E42-597E-EF4A-823B-76F3DD83CC88}"/>
          </ac:spMkLst>
        </pc:spChg>
        <pc:spChg chg="add del mod">
          <ac:chgData name="Jeffrey Knapp" userId="eaddf937-eef7-4e44-b8b8-eb6c9bae9fe4" providerId="ADAL" clId="{1DA05073-18F4-4812-927A-9098AF253210}" dt="2022-03-16T19:37:38.961" v="83"/>
          <ac:spMkLst>
            <pc:docMk/>
            <pc:sldMk cId="1908393004" sldId="268"/>
            <ac:spMk id="8" creationId="{F5163BFE-AC8D-423F-A07B-DCF86CE96248}"/>
          </ac:spMkLst>
        </pc:spChg>
        <pc:graphicFrameChg chg="mod modGraphic">
          <ac:chgData name="Jeffrey Knapp" userId="eaddf937-eef7-4e44-b8b8-eb6c9bae9fe4" providerId="ADAL" clId="{1DA05073-18F4-4812-927A-9098AF253210}" dt="2022-03-16T19:37:01.910" v="76"/>
          <ac:graphicFrameMkLst>
            <pc:docMk/>
            <pc:sldMk cId="1908393004" sldId="268"/>
            <ac:graphicFrameMk id="5" creationId="{A50102B3-58F5-D745-B89C-3287B8FADA05}"/>
          </ac:graphicFrameMkLst>
        </pc:graphicFrameChg>
      </pc:sldChg>
      <pc:sldChg chg="addSp delSp modSp mod chgLayout">
        <pc:chgData name="Jeffrey Knapp" userId="eaddf937-eef7-4e44-b8b8-eb6c9bae9fe4" providerId="ADAL" clId="{1DA05073-18F4-4812-927A-9098AF253210}" dt="2022-03-16T19:39:36.492" v="95" actId="478"/>
        <pc:sldMkLst>
          <pc:docMk/>
          <pc:sldMk cId="773043395" sldId="269"/>
        </pc:sldMkLst>
        <pc:spChg chg="mod ord">
          <ac:chgData name="Jeffrey Knapp" userId="eaddf937-eef7-4e44-b8b8-eb6c9bae9fe4" providerId="ADAL" clId="{1DA05073-18F4-4812-927A-9098AF253210}" dt="2022-03-16T19:38:17.760" v="87"/>
          <ac:spMkLst>
            <pc:docMk/>
            <pc:sldMk cId="773043395" sldId="269"/>
            <ac:spMk id="2" creationId="{32584016-C35A-9142-AA18-C44FDB7D1DEA}"/>
          </ac:spMkLst>
        </pc:spChg>
        <pc:spChg chg="mod ord">
          <ac:chgData name="Jeffrey Knapp" userId="eaddf937-eef7-4e44-b8b8-eb6c9bae9fe4" providerId="ADAL" clId="{1DA05073-18F4-4812-927A-9098AF253210}" dt="2022-03-16T19:39:09.247" v="92" actId="114"/>
          <ac:spMkLst>
            <pc:docMk/>
            <pc:sldMk cId="773043395" sldId="269"/>
            <ac:spMk id="3" creationId="{92892C29-323B-9C40-9B71-8DB594A544C1}"/>
          </ac:spMkLst>
        </pc:spChg>
        <pc:spChg chg="del mod">
          <ac:chgData name="Jeffrey Knapp" userId="eaddf937-eef7-4e44-b8b8-eb6c9bae9fe4" providerId="ADAL" clId="{1DA05073-18F4-4812-927A-9098AF253210}" dt="2022-03-16T19:39:36.492" v="95" actId="478"/>
          <ac:spMkLst>
            <pc:docMk/>
            <pc:sldMk cId="773043395" sldId="269"/>
            <ac:spMk id="4" creationId="{B829DB84-DBBC-9B4E-BAC7-F7F80BB9A65E}"/>
          </ac:spMkLst>
        </pc:spChg>
        <pc:spChg chg="add del mod">
          <ac:chgData name="Jeffrey Knapp" userId="eaddf937-eef7-4e44-b8b8-eb6c9bae9fe4" providerId="ADAL" clId="{1DA05073-18F4-4812-927A-9098AF253210}" dt="2022-03-16T19:38:17.760" v="87"/>
          <ac:spMkLst>
            <pc:docMk/>
            <pc:sldMk cId="773043395" sldId="269"/>
            <ac:spMk id="5" creationId="{454D896C-A9C6-44D0-896E-D5F8423D1C56}"/>
          </ac:spMkLst>
        </pc:spChg>
        <pc:spChg chg="add del mod">
          <ac:chgData name="Jeffrey Knapp" userId="eaddf937-eef7-4e44-b8b8-eb6c9bae9fe4" providerId="ADAL" clId="{1DA05073-18F4-4812-927A-9098AF253210}" dt="2022-03-16T19:38:17.760" v="87"/>
          <ac:spMkLst>
            <pc:docMk/>
            <pc:sldMk cId="773043395" sldId="269"/>
            <ac:spMk id="6" creationId="{323868BA-BABF-40FB-A772-E2339AE074B5}"/>
          </ac:spMkLst>
        </pc:spChg>
        <pc:spChg chg="mod">
          <ac:chgData name="Jeffrey Knapp" userId="eaddf937-eef7-4e44-b8b8-eb6c9bae9fe4" providerId="ADAL" clId="{1DA05073-18F4-4812-927A-9098AF253210}" dt="2022-03-16T19:39:34.512" v="94" actId="20577"/>
          <ac:spMkLst>
            <pc:docMk/>
            <pc:sldMk cId="773043395" sldId="269"/>
            <ac:spMk id="7" creationId="{3EABA543-9D3A-4F0E-906F-FEF569DD65B7}"/>
          </ac:spMkLst>
        </pc:spChg>
      </pc:sldChg>
      <pc:sldChg chg="addSp delSp modSp mod chgLayout">
        <pc:chgData name="Jeffrey Knapp" userId="eaddf937-eef7-4e44-b8b8-eb6c9bae9fe4" providerId="ADAL" clId="{1DA05073-18F4-4812-927A-9098AF253210}" dt="2022-03-16T19:44:08.275" v="112" actId="114"/>
        <pc:sldMkLst>
          <pc:docMk/>
          <pc:sldMk cId="1902156759" sldId="270"/>
        </pc:sldMkLst>
        <pc:spChg chg="mod ord">
          <ac:chgData name="Jeffrey Knapp" userId="eaddf937-eef7-4e44-b8b8-eb6c9bae9fe4" providerId="ADAL" clId="{1DA05073-18F4-4812-927A-9098AF253210}" dt="2022-03-16T19:40:38.862" v="106"/>
          <ac:spMkLst>
            <pc:docMk/>
            <pc:sldMk cId="1902156759" sldId="270"/>
            <ac:spMk id="2" creationId="{0D024B80-0659-3D48-9E19-5D51D504E6CF}"/>
          </ac:spMkLst>
        </pc:spChg>
        <pc:spChg chg="mod ord">
          <ac:chgData name="Jeffrey Knapp" userId="eaddf937-eef7-4e44-b8b8-eb6c9bae9fe4" providerId="ADAL" clId="{1DA05073-18F4-4812-927A-9098AF253210}" dt="2022-03-16T19:44:08.275" v="112" actId="114"/>
          <ac:spMkLst>
            <pc:docMk/>
            <pc:sldMk cId="1902156759" sldId="270"/>
            <ac:spMk id="3" creationId="{1FC07237-085D-C04C-8D29-6EC3D28DDF60}"/>
          </ac:spMkLst>
        </pc:spChg>
        <pc:spChg chg="del mod">
          <ac:chgData name="Jeffrey Knapp" userId="eaddf937-eef7-4e44-b8b8-eb6c9bae9fe4" providerId="ADAL" clId="{1DA05073-18F4-4812-927A-9098AF253210}" dt="2022-03-16T19:40:25.382" v="105" actId="478"/>
          <ac:spMkLst>
            <pc:docMk/>
            <pc:sldMk cId="1902156759" sldId="270"/>
            <ac:spMk id="4" creationId="{D371D00A-7BF3-234B-93B0-10E9DD7E91C8}"/>
          </ac:spMkLst>
        </pc:spChg>
        <pc:spChg chg="mod">
          <ac:chgData name="Jeffrey Knapp" userId="eaddf937-eef7-4e44-b8b8-eb6c9bae9fe4" providerId="ADAL" clId="{1DA05073-18F4-4812-927A-9098AF253210}" dt="2022-03-16T19:41:01.226" v="108" actId="114"/>
          <ac:spMkLst>
            <pc:docMk/>
            <pc:sldMk cId="1902156759" sldId="270"/>
            <ac:spMk id="5" creationId="{1BF2519E-0EB1-4B85-8087-6036013DE333}"/>
          </ac:spMkLst>
        </pc:spChg>
        <pc:spChg chg="add del mod">
          <ac:chgData name="Jeffrey Knapp" userId="eaddf937-eef7-4e44-b8b8-eb6c9bae9fe4" providerId="ADAL" clId="{1DA05073-18F4-4812-927A-9098AF253210}" dt="2022-03-16T19:40:38.862" v="106"/>
          <ac:spMkLst>
            <pc:docMk/>
            <pc:sldMk cId="1902156759" sldId="270"/>
            <ac:spMk id="6" creationId="{FAAF3D4B-BC55-41B7-8EAF-303CA12EEB5D}"/>
          </ac:spMkLst>
        </pc:spChg>
        <pc:spChg chg="add del mod">
          <ac:chgData name="Jeffrey Knapp" userId="eaddf937-eef7-4e44-b8b8-eb6c9bae9fe4" providerId="ADAL" clId="{1DA05073-18F4-4812-927A-9098AF253210}" dt="2022-03-16T19:40:38.862" v="106"/>
          <ac:spMkLst>
            <pc:docMk/>
            <pc:sldMk cId="1902156759" sldId="270"/>
            <ac:spMk id="7" creationId="{42AB07EE-1F42-49D2-8909-03231B703624}"/>
          </ac:spMkLst>
        </pc:spChg>
        <pc:spChg chg="add del mod">
          <ac:chgData name="Jeffrey Knapp" userId="eaddf937-eef7-4e44-b8b8-eb6c9bae9fe4" providerId="ADAL" clId="{1DA05073-18F4-4812-927A-9098AF253210}" dt="2022-03-16T19:40:38.862" v="106"/>
          <ac:spMkLst>
            <pc:docMk/>
            <pc:sldMk cId="1902156759" sldId="270"/>
            <ac:spMk id="8" creationId="{61F1CC93-6D25-4F15-A228-CF904B9506CE}"/>
          </ac:spMkLst>
        </pc:spChg>
      </pc:sldChg>
      <pc:sldMasterChg chg="modSp">
        <pc:chgData name="Jeffrey Knapp" userId="eaddf937-eef7-4e44-b8b8-eb6c9bae9fe4" providerId="ADAL" clId="{1DA05073-18F4-4812-927A-9098AF253210}" dt="2022-03-16T19:33:40.263" v="55" actId="735"/>
        <pc:sldMasterMkLst>
          <pc:docMk/>
          <pc:sldMasterMk cId="1093857711" sldId="2147483660"/>
        </pc:sldMasterMkLst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A3B0DA8-F06A-4558-9C2B-AF826356DC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C9FA96-FC60-498D-9E30-230EC4494BA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8F45FD-A5D8-4CDF-9C55-67D2AFDF6E23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80155E-A2E2-4E75-A60F-BB6D8E9026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927CD8-6C5B-470A-8055-CA7A24F8C6B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A15C69-444E-416E-80C6-9FB82023CA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3293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B9C782-D427-4A3F-902E-506967360732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8DDCF4-AB43-43CD-92B0-2CC0A0125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980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E5AE574C-C01D-4451-B818-78560B118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1709738"/>
            <a:ext cx="10515600" cy="2852737"/>
          </a:xfrm>
        </p:spPr>
        <p:txBody>
          <a:bodyPr anchor="ctr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1ECCB66C-05CB-49D9-B7E7-0C427D6D7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1" y="4589463"/>
            <a:ext cx="105156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5CD80B2F-AB86-4AC5-ADB1-2230734739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5155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6147BEB-DBFC-41AF-8A4B-718D90B9AB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7536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AA4465C-7E8E-47D9-93EC-E2ADB99327A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073"/>
          <a:stretch/>
        </p:blipFill>
        <p:spPr>
          <a:xfrm>
            <a:off x="609600" y="93853"/>
            <a:ext cx="1537746" cy="787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14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426E8-50A6-47D6-B45F-134145E07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C1316-9B30-4E35-91A7-4F8799CAE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B594DE-1DED-4824-B3AF-6D8B99419F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67258FC2-34FC-49D0-A161-40DD5BA517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3740622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00E2D-A488-4CA5-B001-14767B8D0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88" y="457199"/>
            <a:ext cx="4272539" cy="4015047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DFDA90-9E3C-451C-9A65-E0C0C3E6FB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06829"/>
            <a:ext cx="6172200" cy="52542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FB64453-E8A2-48FD-8B67-B9DC2A1332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11953182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00E2D-A488-4CA5-B001-14767B8D0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DFDA90-9E3C-451C-9A65-E0C0C3E6FB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26C3D8-9015-40F4-B59B-697F12609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FB64453-E8A2-48FD-8B67-B9DC2A1332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1" y="6356350"/>
            <a:ext cx="9020174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4030551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pisod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E5AE574C-C01D-4451-B818-78560B118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1709738"/>
            <a:ext cx="10515600" cy="2852737"/>
          </a:xfrm>
        </p:spPr>
        <p:txBody>
          <a:bodyPr anchor="b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1ECCB66C-05CB-49D9-B7E7-0C427D6D7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1" y="4589463"/>
            <a:ext cx="105156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5CD80B2F-AB86-4AC5-ADB1-2230734739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5155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F5F5FB5-B40D-470D-8C41-B7CE27E519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7536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F979B0B-4A4D-4553-BE93-A1959FB58E0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073"/>
          <a:stretch/>
        </p:blipFill>
        <p:spPr>
          <a:xfrm>
            <a:off x="609600" y="93853"/>
            <a:ext cx="1537746" cy="787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137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gram Layout">
    <p:bg>
      <p:bgPr>
        <a:gradFill flip="none" rotWithShape="1">
          <a:gsLst>
            <a:gs pos="0">
              <a:schemeClr val="bg1"/>
            </a:gs>
            <a:gs pos="100000">
              <a:srgbClr val="EBEBEB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88FA194F-9E80-4991-A301-2D14D459B8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5155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2071577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d Diagram Layout">
    <p:bg>
      <p:bgPr>
        <a:gradFill flip="none" rotWithShape="1">
          <a:gsLst>
            <a:gs pos="0">
              <a:schemeClr val="bg1"/>
            </a:gs>
            <a:gs pos="100000">
              <a:srgbClr val="EBEBEB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74E47-6B81-4DA6-BC35-65E2DCA47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F70BFC7-62AB-4097-AE5E-3ACB64158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5155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086119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68C6A00-68E4-474E-9AA8-0891DD87D0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7441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C3A58A5E-CE8B-4381-B491-4E79B68F6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99505"/>
            <a:ext cx="10744200" cy="11855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8793117-580E-4BE7-82EC-6BE8CEEDE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77906"/>
            <a:ext cx="10744200" cy="4722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239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F8544-5F66-42F5-A339-E46C7881E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8E0E9-1525-4AB4-A8AF-8BF10D89D4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496291"/>
            <a:ext cx="5181600" cy="46806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A8448F-6F16-4184-A898-7F06CF6766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43600" y="1496291"/>
            <a:ext cx="5181600" cy="46806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E44C219-F83B-4E76-BAE0-A183B89406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5155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1184611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22D2BB-B893-45AC-B4B9-21CF5F89E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1" y="1459896"/>
            <a:ext cx="5157787" cy="65153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27EFEE-C04A-49BE-8AC8-1C93672FAC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1" y="2111434"/>
            <a:ext cx="5157787" cy="3956856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685800" indent="-22860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/>
            </a:lvl4pPr>
            <a:lvl5pPr marL="2057400" indent="-228600"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B977BB-61BD-47AD-991E-2E6E5CEC06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42013" y="1459896"/>
            <a:ext cx="5183188" cy="65153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B34560-D90F-4AA9-86F0-EA373D1678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42013" y="2111434"/>
            <a:ext cx="5183188" cy="3956856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1pPr>
            <a:lvl2pPr marL="685800" indent="-2286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4pPr>
            <a:lvl5pPr marL="2057400" indent="-2286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994057A-1166-4C4D-AF69-0BF68EE8599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09600" y="6356350"/>
            <a:ext cx="105155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AD82D1D-D8EA-40A0-9D3E-9683300C0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99505"/>
            <a:ext cx="10744200" cy="118557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7177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72062-0692-44AF-80AA-510E920DC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517FC-F71A-47DC-8036-78E7C8941D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7441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4230316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2F6B2D7-D2F9-4F1B-8FB7-00DCD968C2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7441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1685051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BE5A1C-F765-4923-B698-01CBA0052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99505"/>
            <a:ext cx="10744200" cy="11855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E3F89C-32B6-4955-824F-31AA774240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477906"/>
            <a:ext cx="10744200" cy="4722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00410A-8F64-41F0-A611-DD8C96B97C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7441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5D83E7-F2B7-417F-9348-222F18A74341}"/>
              </a:ext>
            </a:extLst>
          </p:cNvPr>
          <p:cNvSpPr/>
          <p:nvPr userDrawn="1"/>
        </p:nvSpPr>
        <p:spPr>
          <a:xfrm>
            <a:off x="0" y="-1"/>
            <a:ext cx="12192000" cy="106681"/>
          </a:xfrm>
          <a:prstGeom prst="rect">
            <a:avLst/>
          </a:prstGeom>
          <a:gradFill flip="none" rotWithShape="1">
            <a:gsLst>
              <a:gs pos="0">
                <a:srgbClr val="54284B"/>
              </a:gs>
              <a:gs pos="56733">
                <a:srgbClr val="6F2147"/>
              </a:gs>
              <a:gs pos="100000">
                <a:srgbClr val="4D5282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85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i="0" kern="1200">
          <a:solidFill>
            <a:srgbClr val="4D4E4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4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–"/>
        <a:defRPr sz="18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0B0D0-4D64-4459-95DF-0B74CEBFB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200" dirty="0"/>
              <a:t>Genetic Variants in Combined Pre-/Post-Capillary Pulmonary Hypertension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0935DD7-B87A-4169-AD29-DA31816084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1" y="4160255"/>
            <a:ext cx="10515600" cy="2268537"/>
          </a:xfrm>
        </p:spPr>
        <p:txBody>
          <a:bodyPr>
            <a:normAutofit/>
          </a:bodyPr>
          <a:lstStyle/>
          <a:p>
            <a:r>
              <a:rPr lang="en-US" dirty="0" err="1"/>
              <a:t>Vallerie</a:t>
            </a:r>
            <a:r>
              <a:rPr lang="en-US" dirty="0"/>
              <a:t> McLaughlin, MD</a:t>
            </a:r>
          </a:p>
          <a:p>
            <a:r>
              <a:rPr lang="en-US" dirty="0"/>
              <a:t>Associate Chief Clinical Officer, Cardiovascular Services</a:t>
            </a:r>
          </a:p>
          <a:p>
            <a:r>
              <a:rPr lang="en-US" dirty="0"/>
              <a:t>Director, Pulmonary Hypertension Program</a:t>
            </a:r>
          </a:p>
          <a:p>
            <a:r>
              <a:rPr lang="en-US" dirty="0"/>
              <a:t>University of Michigan</a:t>
            </a:r>
          </a:p>
          <a:p>
            <a:r>
              <a:rPr lang="en-US" dirty="0"/>
              <a:t>Ann Arbor, MI</a:t>
            </a:r>
          </a:p>
        </p:txBody>
      </p:sp>
    </p:spTree>
    <p:extLst>
      <p:ext uri="{BB962C8B-B14F-4D97-AF65-F5344CB8AC3E}">
        <p14:creationId xmlns:p14="http://schemas.microsoft.com/office/powerpoint/2010/main" val="4273225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04AD0D-C404-41E8-A197-18339E625E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Case data adapted from </a:t>
            </a:r>
            <a:r>
              <a:rPr lang="en-US" dirty="0" err="1"/>
              <a:t>Chomette</a:t>
            </a:r>
            <a:r>
              <a:rPr lang="en-US" dirty="0"/>
              <a:t> L, et al. </a:t>
            </a:r>
            <a:r>
              <a:rPr lang="en-US" i="1" dirty="0"/>
              <a:t>Pulmonary Circulation, </a:t>
            </a:r>
            <a:r>
              <a:rPr lang="en-US" dirty="0"/>
              <a:t>2021; 11(1) 1–5. DOI: 10.1177/2045894021996571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F029C20-B1D8-524F-A4A5-DAC364400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Meet Our Patient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A6F59AD-3FD3-A54A-BB62-37943A51F9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Elmo is a 68 </a:t>
            </a:r>
            <a:r>
              <a:rPr lang="en-US" dirty="0" err="1"/>
              <a:t>y.o</a:t>
            </a:r>
            <a:r>
              <a:rPr lang="en-US" dirty="0"/>
              <a:t>. male with HFrEF and nonischemic and nonvalvular dilated cardiomyopathy</a:t>
            </a:r>
          </a:p>
          <a:p>
            <a:r>
              <a:rPr lang="en-US" dirty="0"/>
              <a:t>Being of east African origin, he had no close relatives in a proximal situation</a:t>
            </a:r>
          </a:p>
          <a:p>
            <a:r>
              <a:rPr lang="en-US" dirty="0"/>
              <a:t>Evaluated for heart transplantation</a:t>
            </a:r>
          </a:p>
          <a:p>
            <a:r>
              <a:rPr lang="en-US" dirty="0"/>
              <a:t>The patient also had metabolic syndrome and continuous positive airway pressure; CPAP-treated obstructive sleep apnea</a:t>
            </a:r>
          </a:p>
          <a:p>
            <a:r>
              <a:rPr lang="en-US" dirty="0"/>
              <a:t>No history of smoking; no abnormalities on chest imaging</a:t>
            </a:r>
          </a:p>
          <a:p>
            <a:r>
              <a:rPr lang="en-US" dirty="0"/>
              <a:t>DLCO was normal</a:t>
            </a:r>
          </a:p>
          <a:p>
            <a:r>
              <a:rPr lang="en-US" dirty="0"/>
              <a:t>Ventilation/perfusion scintigraphy excluded pulmonary embolism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Preliminary RHC during transplantation evaluation revealed the following:</a:t>
            </a:r>
          </a:p>
        </p:txBody>
      </p:sp>
    </p:spTree>
    <p:extLst>
      <p:ext uri="{BB962C8B-B14F-4D97-AF65-F5344CB8AC3E}">
        <p14:creationId xmlns:p14="http://schemas.microsoft.com/office/powerpoint/2010/main" val="1204119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1929C-5441-A34C-9AC2-1E9DDD8DD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RHC Results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F9BA87-8536-4807-A982-6BD76B3D34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Case data adapted from </a:t>
            </a:r>
            <a:r>
              <a:rPr lang="en-US" dirty="0" err="1"/>
              <a:t>Chomette</a:t>
            </a:r>
            <a:r>
              <a:rPr lang="en-US" dirty="0"/>
              <a:t> L, et al. </a:t>
            </a:r>
            <a:r>
              <a:rPr lang="en-US" i="1" dirty="0"/>
              <a:t>Pulmonary Circulation, </a:t>
            </a:r>
            <a:r>
              <a:rPr lang="en-US" dirty="0"/>
              <a:t>2021; 11(1) 1–5. DOI: 10.1177/2045894021996571</a:t>
            </a:r>
          </a:p>
        </p:txBody>
      </p:sp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A3414495-8670-3145-9900-65BEE7043B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4152518"/>
              </p:ext>
            </p:extLst>
          </p:nvPr>
        </p:nvGraphicFramePr>
        <p:xfrm>
          <a:off x="883920" y="1385082"/>
          <a:ext cx="7783829" cy="4409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1337">
                  <a:extLst>
                    <a:ext uri="{9D8B030D-6E8A-4147-A177-3AD203B41FA5}">
                      <a16:colId xmlns:a16="http://schemas.microsoft.com/office/drawing/2014/main" val="3824037699"/>
                    </a:ext>
                  </a:extLst>
                </a:gridCol>
                <a:gridCol w="3212492">
                  <a:extLst>
                    <a:ext uri="{9D8B030D-6E8A-4147-A177-3AD203B41FA5}">
                      <a16:colId xmlns:a16="http://schemas.microsoft.com/office/drawing/2014/main" val="1547662480"/>
                    </a:ext>
                  </a:extLst>
                </a:gridCol>
              </a:tblGrid>
              <a:tr h="40085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>
                            <a:outerShdw blurRad="50800" dist="12700" dir="5400000" algn="ctr" rotWithShape="0">
                              <a:schemeClr val="tx1"/>
                            </a:outerShdw>
                          </a:effectLst>
                        </a:rPr>
                        <a:t>Characteristic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>
                            <a:outerShdw blurRad="50800" dist="12700" dir="5400000" algn="ctr" rotWithShape="0">
                              <a:schemeClr val="tx1"/>
                            </a:outerShdw>
                          </a:effectLst>
                        </a:rPr>
                        <a:t>Initial RHC</a:t>
                      </a:r>
                    </a:p>
                  </a:txBody>
                  <a:tcPr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88041188"/>
                  </a:ext>
                </a:extLst>
              </a:tr>
              <a:tr h="400851">
                <a:tc>
                  <a:txBody>
                    <a:bodyPr/>
                    <a:lstStyle/>
                    <a:p>
                      <a:r>
                        <a:rPr lang="en-US" sz="1800" dirty="0" err="1"/>
                        <a:t>mPAP</a:t>
                      </a:r>
                      <a:r>
                        <a:rPr lang="en-US" sz="1800" dirty="0"/>
                        <a:t>, mmHg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60</a:t>
                      </a:r>
                    </a:p>
                  </a:txBody>
                  <a:tcPr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0357509"/>
                  </a:ext>
                </a:extLst>
              </a:tr>
              <a:tr h="400851">
                <a:tc>
                  <a:txBody>
                    <a:bodyPr/>
                    <a:lstStyle/>
                    <a:p>
                      <a:r>
                        <a:rPr lang="en-US" sz="1800" dirty="0"/>
                        <a:t>PAWP, mmHg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36</a:t>
                      </a:r>
                    </a:p>
                  </a:txBody>
                  <a:tcPr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565063"/>
                  </a:ext>
                </a:extLst>
              </a:tr>
              <a:tr h="400851">
                <a:tc>
                  <a:txBody>
                    <a:bodyPr/>
                    <a:lstStyle/>
                    <a:p>
                      <a:r>
                        <a:rPr lang="en-US" sz="1800" dirty="0"/>
                        <a:t>DPG, mmHg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12</a:t>
                      </a:r>
                    </a:p>
                  </a:txBody>
                  <a:tcPr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118802"/>
                  </a:ext>
                </a:extLst>
              </a:tr>
              <a:tr h="400851">
                <a:tc>
                  <a:txBody>
                    <a:bodyPr/>
                    <a:lstStyle/>
                    <a:p>
                      <a:r>
                        <a:rPr lang="en-US" sz="1800"/>
                        <a:t>RAP, </a:t>
                      </a:r>
                      <a:r>
                        <a:rPr lang="en-US" sz="1800" dirty="0"/>
                        <a:t>mmHg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18</a:t>
                      </a:r>
                    </a:p>
                  </a:txBody>
                  <a:tcPr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8199808"/>
                  </a:ext>
                </a:extLst>
              </a:tr>
              <a:tr h="400851">
                <a:tc>
                  <a:txBody>
                    <a:bodyPr/>
                    <a:lstStyle/>
                    <a:p>
                      <a:r>
                        <a:rPr lang="en-US" sz="1800" dirty="0"/>
                        <a:t>PVR, WU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11.5</a:t>
                      </a:r>
                    </a:p>
                  </a:txBody>
                  <a:tcPr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275538"/>
                  </a:ext>
                </a:extLst>
              </a:tr>
              <a:tr h="400851">
                <a:tc>
                  <a:txBody>
                    <a:bodyPr/>
                    <a:lstStyle/>
                    <a:p>
                      <a:r>
                        <a:rPr lang="en-US" sz="1800" dirty="0"/>
                        <a:t>CI (thermodilution) L/min/m</a:t>
                      </a:r>
                      <a:r>
                        <a:rPr lang="en-US" sz="1800" baseline="30000" dirty="0"/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1.12</a:t>
                      </a:r>
                    </a:p>
                  </a:txBody>
                  <a:tcPr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1663862"/>
                  </a:ext>
                </a:extLst>
              </a:tr>
              <a:tr h="400851">
                <a:tc>
                  <a:txBody>
                    <a:bodyPr/>
                    <a:lstStyle/>
                    <a:p>
                      <a:r>
                        <a:rPr lang="en-US" sz="1800" dirty="0"/>
                        <a:t>NT-</a:t>
                      </a:r>
                      <a:r>
                        <a:rPr lang="en-US" sz="1800" dirty="0" err="1"/>
                        <a:t>proBNP</a:t>
                      </a:r>
                      <a:r>
                        <a:rPr lang="en-US" sz="1800" dirty="0"/>
                        <a:t>, </a:t>
                      </a:r>
                      <a:r>
                        <a:rPr lang="en-US" sz="1800" dirty="0" err="1"/>
                        <a:t>pg</a:t>
                      </a:r>
                      <a:r>
                        <a:rPr lang="en-US" sz="1800" dirty="0"/>
                        <a:t>/ml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13,809</a:t>
                      </a:r>
                    </a:p>
                  </a:txBody>
                  <a:tcPr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633816"/>
                  </a:ext>
                </a:extLst>
              </a:tr>
              <a:tr h="400851">
                <a:tc>
                  <a:txBody>
                    <a:bodyPr/>
                    <a:lstStyle/>
                    <a:p>
                      <a:r>
                        <a:rPr lang="en-US" sz="1800" dirty="0"/>
                        <a:t>GFR, ml/min/1.73m</a:t>
                      </a:r>
                      <a:r>
                        <a:rPr lang="en-US" sz="1800" baseline="30000" dirty="0"/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32</a:t>
                      </a:r>
                    </a:p>
                  </a:txBody>
                  <a:tcPr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6228733"/>
                  </a:ext>
                </a:extLst>
              </a:tr>
              <a:tr h="400851">
                <a:tc>
                  <a:txBody>
                    <a:bodyPr/>
                    <a:lstStyle/>
                    <a:p>
                      <a:r>
                        <a:rPr lang="en-US" sz="1800" dirty="0"/>
                        <a:t>SaO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, %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N/A</a:t>
                      </a:r>
                    </a:p>
                  </a:txBody>
                  <a:tcPr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760727"/>
                  </a:ext>
                </a:extLst>
              </a:tr>
              <a:tr h="400851">
                <a:tc>
                  <a:txBody>
                    <a:bodyPr/>
                    <a:lstStyle/>
                    <a:p>
                      <a:r>
                        <a:rPr lang="en-US" sz="1800" dirty="0"/>
                        <a:t>SvO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, %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45</a:t>
                      </a:r>
                    </a:p>
                  </a:txBody>
                  <a:tcPr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427859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EBCC7E4-E3AA-D34D-B1FC-34FF84F17391}"/>
              </a:ext>
            </a:extLst>
          </p:cNvPr>
          <p:cNvSpPr txBox="1"/>
          <p:nvPr/>
        </p:nvSpPr>
        <p:spPr>
          <a:xfrm>
            <a:off x="9094469" y="1803411"/>
            <a:ext cx="2643079" cy="1051603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Based on these RHC data, what would be your initial diagnosis?</a:t>
            </a:r>
          </a:p>
        </p:txBody>
      </p:sp>
    </p:spTree>
    <p:extLst>
      <p:ext uri="{BB962C8B-B14F-4D97-AF65-F5344CB8AC3E}">
        <p14:creationId xmlns:p14="http://schemas.microsoft.com/office/powerpoint/2010/main" val="1977339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6A4283-45E2-4111-B954-10872D8532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Case data adapted from </a:t>
            </a:r>
            <a:r>
              <a:rPr lang="en-US" dirty="0" err="1"/>
              <a:t>Chomette</a:t>
            </a:r>
            <a:r>
              <a:rPr lang="en-US" dirty="0"/>
              <a:t> L, et al. </a:t>
            </a:r>
            <a:r>
              <a:rPr lang="en-US" i="1" dirty="0"/>
              <a:t>Pulmonary Circulation, </a:t>
            </a:r>
            <a:r>
              <a:rPr lang="en-US" dirty="0"/>
              <a:t>2021; 11(1) 1–5.  DOI: 10.1177/2045894021996571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0E6C03-902C-3B48-B859-DAEDA5B2A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 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4C052C-E49C-7E41-8969-05928E977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 initial RHC data showing an elevated pulmonary artery wedge pressure (PAWP &gt;15 mm Hg) associated with a pulmonary vascular resistance (PVR &gt; 3 Wood units (WU) and a diastolic pulmonary gradient (DPG) of 7 mm Hg, the patient was diagnosed with combined post-capillary and precapillary PH (</a:t>
            </a:r>
            <a:r>
              <a:rPr lang="en-US" dirty="0" err="1"/>
              <a:t>CpcPH</a:t>
            </a:r>
            <a:r>
              <a:rPr lang="en-US" dirty="0"/>
              <a:t>)</a:t>
            </a:r>
          </a:p>
          <a:p>
            <a:r>
              <a:rPr lang="en-US" dirty="0"/>
              <a:t>Over the course of the following year, his conditioned worsened and ultimately, a left ventricular assist device (LVAD) was implanted as a bridge to transplantation</a:t>
            </a:r>
          </a:p>
          <a:p>
            <a:r>
              <a:rPr lang="en-US" dirty="0"/>
              <a:t>During LVAD implantation, the patient demonstrated acute worsening of PH</a:t>
            </a:r>
          </a:p>
          <a:p>
            <a:r>
              <a:rPr lang="en-US" dirty="0"/>
              <a:t>Per protocol, no approved PAH pulmonary vasodilator was given</a:t>
            </a:r>
          </a:p>
          <a:p>
            <a:r>
              <a:rPr lang="en-US" dirty="0"/>
              <a:t>At one year following LVAD implantation, another RHC performed</a:t>
            </a:r>
          </a:p>
        </p:txBody>
      </p:sp>
    </p:spTree>
    <p:extLst>
      <p:ext uri="{BB962C8B-B14F-4D97-AF65-F5344CB8AC3E}">
        <p14:creationId xmlns:p14="http://schemas.microsoft.com/office/powerpoint/2010/main" val="3183965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E4E9D-72FB-E149-9490-749D63D27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RHC 1 Year Post-LVAD</a:t>
            </a:r>
          </a:p>
        </p:txBody>
      </p:sp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D02CE99A-54BA-4A41-AA9E-BF3FA522EB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8900914"/>
              </p:ext>
            </p:extLst>
          </p:nvPr>
        </p:nvGraphicFramePr>
        <p:xfrm>
          <a:off x="893763" y="1385083"/>
          <a:ext cx="7783512" cy="4409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1152">
                  <a:extLst>
                    <a:ext uri="{9D8B030D-6E8A-4147-A177-3AD203B41FA5}">
                      <a16:colId xmlns:a16="http://schemas.microsoft.com/office/drawing/2014/main" val="3824037699"/>
                    </a:ext>
                  </a:extLst>
                </a:gridCol>
                <a:gridCol w="3212360">
                  <a:extLst>
                    <a:ext uri="{9D8B030D-6E8A-4147-A177-3AD203B41FA5}">
                      <a16:colId xmlns:a16="http://schemas.microsoft.com/office/drawing/2014/main" val="1547662480"/>
                    </a:ext>
                  </a:extLst>
                </a:gridCol>
              </a:tblGrid>
              <a:tr h="40085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>
                            <a:outerShdw blurRad="50800" dist="12700" dir="5400000" algn="ctr" rotWithShape="0">
                              <a:schemeClr val="tx1"/>
                            </a:outerShdw>
                          </a:effectLst>
                        </a:rPr>
                        <a:t>Characteristic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>
                            <a:outerShdw blurRad="50800" dist="12700" dir="5400000" algn="ctr" rotWithShape="0">
                              <a:schemeClr val="tx1"/>
                            </a:outerShdw>
                          </a:effectLst>
                        </a:rPr>
                        <a:t>RHC 1 y Post-LVAD</a:t>
                      </a:r>
                    </a:p>
                  </a:txBody>
                  <a:tcPr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88041188"/>
                  </a:ext>
                </a:extLst>
              </a:tr>
              <a:tr h="400850">
                <a:tc>
                  <a:txBody>
                    <a:bodyPr/>
                    <a:lstStyle/>
                    <a:p>
                      <a:r>
                        <a:rPr lang="en-US" sz="1800" dirty="0" err="1"/>
                        <a:t>mPAP</a:t>
                      </a:r>
                      <a:r>
                        <a:rPr lang="en-US" sz="1800" dirty="0"/>
                        <a:t>, mmHg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39</a:t>
                      </a:r>
                    </a:p>
                  </a:txBody>
                  <a:tcPr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0357509"/>
                  </a:ext>
                </a:extLst>
              </a:tr>
              <a:tr h="400850">
                <a:tc>
                  <a:txBody>
                    <a:bodyPr/>
                    <a:lstStyle/>
                    <a:p>
                      <a:r>
                        <a:rPr lang="en-US" sz="1800" dirty="0"/>
                        <a:t>PAWP, mmHg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20</a:t>
                      </a:r>
                    </a:p>
                  </a:txBody>
                  <a:tcPr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565063"/>
                  </a:ext>
                </a:extLst>
              </a:tr>
              <a:tr h="400850">
                <a:tc>
                  <a:txBody>
                    <a:bodyPr/>
                    <a:lstStyle/>
                    <a:p>
                      <a:r>
                        <a:rPr lang="en-US" sz="1800" dirty="0"/>
                        <a:t>DPG. mmHg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</a:t>
                      </a:r>
                    </a:p>
                  </a:txBody>
                  <a:tcPr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118802"/>
                  </a:ext>
                </a:extLst>
              </a:tr>
              <a:tr h="400850">
                <a:tc>
                  <a:txBody>
                    <a:bodyPr/>
                    <a:lstStyle/>
                    <a:p>
                      <a:r>
                        <a:rPr lang="en-US" sz="1800" dirty="0"/>
                        <a:t>RAP. mmHg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15</a:t>
                      </a:r>
                    </a:p>
                  </a:txBody>
                  <a:tcPr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8199808"/>
                  </a:ext>
                </a:extLst>
              </a:tr>
              <a:tr h="400850">
                <a:tc>
                  <a:txBody>
                    <a:bodyPr/>
                    <a:lstStyle/>
                    <a:p>
                      <a:r>
                        <a:rPr lang="en-US" sz="1800" dirty="0"/>
                        <a:t>PVR, WU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4.91</a:t>
                      </a:r>
                    </a:p>
                  </a:txBody>
                  <a:tcPr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275538"/>
                  </a:ext>
                </a:extLst>
              </a:tr>
              <a:tr h="400850">
                <a:tc>
                  <a:txBody>
                    <a:bodyPr/>
                    <a:lstStyle/>
                    <a:p>
                      <a:r>
                        <a:rPr lang="en-US" sz="1800" dirty="0"/>
                        <a:t>CI (thermodilution) L/min/m</a:t>
                      </a:r>
                      <a:r>
                        <a:rPr lang="en-US" sz="1800" baseline="30000" dirty="0"/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2.08</a:t>
                      </a:r>
                    </a:p>
                  </a:txBody>
                  <a:tcPr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1663862"/>
                  </a:ext>
                </a:extLst>
              </a:tr>
              <a:tr h="400850">
                <a:tc>
                  <a:txBody>
                    <a:bodyPr/>
                    <a:lstStyle/>
                    <a:p>
                      <a:r>
                        <a:rPr lang="en-US" sz="1800" dirty="0"/>
                        <a:t>NT-</a:t>
                      </a:r>
                      <a:r>
                        <a:rPr lang="en-US" sz="1800" dirty="0" err="1"/>
                        <a:t>proBNP</a:t>
                      </a:r>
                      <a:r>
                        <a:rPr lang="en-US" sz="1800" dirty="0"/>
                        <a:t>, </a:t>
                      </a:r>
                      <a:r>
                        <a:rPr lang="en-US" sz="1800" dirty="0" err="1"/>
                        <a:t>pg</a:t>
                      </a:r>
                      <a:r>
                        <a:rPr lang="en-US" sz="1800" dirty="0"/>
                        <a:t>/ml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N/A</a:t>
                      </a:r>
                    </a:p>
                  </a:txBody>
                  <a:tcPr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633816"/>
                  </a:ext>
                </a:extLst>
              </a:tr>
              <a:tr h="400850">
                <a:tc>
                  <a:txBody>
                    <a:bodyPr/>
                    <a:lstStyle/>
                    <a:p>
                      <a:r>
                        <a:rPr lang="en-US" sz="1800" dirty="0"/>
                        <a:t>GFR, ml/min/1.73m</a:t>
                      </a:r>
                      <a:r>
                        <a:rPr lang="en-US" sz="1800" baseline="30000" dirty="0"/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34</a:t>
                      </a:r>
                    </a:p>
                  </a:txBody>
                  <a:tcPr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6228733"/>
                  </a:ext>
                </a:extLst>
              </a:tr>
              <a:tr h="400850">
                <a:tc>
                  <a:txBody>
                    <a:bodyPr/>
                    <a:lstStyle/>
                    <a:p>
                      <a:r>
                        <a:rPr lang="en-US" sz="1800" dirty="0"/>
                        <a:t>SaO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, %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97</a:t>
                      </a:r>
                    </a:p>
                  </a:txBody>
                  <a:tcPr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760727"/>
                  </a:ext>
                </a:extLst>
              </a:tr>
              <a:tr h="400850">
                <a:tc>
                  <a:txBody>
                    <a:bodyPr/>
                    <a:lstStyle/>
                    <a:p>
                      <a:r>
                        <a:rPr lang="en-US" sz="1800" dirty="0"/>
                        <a:t>SvO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, %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N/A</a:t>
                      </a:r>
                    </a:p>
                  </a:txBody>
                  <a:tcPr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427859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25E1826-9CBB-5144-BC58-BBAD39B50C8B}"/>
              </a:ext>
            </a:extLst>
          </p:cNvPr>
          <p:cNvSpPr txBox="1"/>
          <p:nvPr/>
        </p:nvSpPr>
        <p:spPr>
          <a:xfrm>
            <a:off x="9110346" y="1792605"/>
            <a:ext cx="2676525" cy="1200329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While his RHC data improved, he was still referred for heart transplantation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A479C0-DF12-473F-9E5B-C47B38A83A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z="1000" dirty="0"/>
              <a:t>Case data adapted from </a:t>
            </a:r>
            <a:r>
              <a:rPr lang="en-US" sz="1000" dirty="0" err="1"/>
              <a:t>Chomette</a:t>
            </a:r>
            <a:r>
              <a:rPr lang="en-US" sz="1000" dirty="0"/>
              <a:t> L, et al. </a:t>
            </a:r>
            <a:r>
              <a:rPr lang="en-US" sz="1000" i="1" dirty="0"/>
              <a:t>Pulmonary Circulation</a:t>
            </a:r>
            <a:r>
              <a:rPr lang="en-US" sz="1000" dirty="0"/>
              <a:t>, 2021; 11(1) 1–5. DOI: 10.1177/2045894021996571</a:t>
            </a:r>
          </a:p>
        </p:txBody>
      </p:sp>
    </p:spTree>
    <p:extLst>
      <p:ext uri="{BB962C8B-B14F-4D97-AF65-F5344CB8AC3E}">
        <p14:creationId xmlns:p14="http://schemas.microsoft.com/office/powerpoint/2010/main" val="318886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EAFAD0-2647-4013-80B7-597D5719AA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Case data adapted from </a:t>
            </a:r>
            <a:r>
              <a:rPr lang="en-US" dirty="0" err="1"/>
              <a:t>Chomette</a:t>
            </a:r>
            <a:r>
              <a:rPr lang="en-US" dirty="0"/>
              <a:t> L, et al. Pulmonary Circulation, 2021; 11(1) 1–5. DOI: 10.1177/2045894021996571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56D682-628E-FC45-A36B-9B7FD3149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Heart Transplantation: One Year Post-LVAD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8283A-2478-AD49-AD06-3FC825D4E1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During the procedure, patient suffered acute right heart failure requiring temporary venoarterial extracorporeal membrane oxygenation</a:t>
            </a:r>
          </a:p>
          <a:p>
            <a:r>
              <a:rPr lang="en-US" dirty="0"/>
              <a:t>Received a standard immunosuppressive regimen consisting of prednisolone, mycophenolate mofetil, and cyclosporin</a:t>
            </a:r>
          </a:p>
          <a:p>
            <a:r>
              <a:rPr lang="en-US" dirty="0"/>
              <a:t>After transplantation, condition greatly improved</a:t>
            </a:r>
          </a:p>
          <a:p>
            <a:r>
              <a:rPr lang="en-US" dirty="0"/>
              <a:t>A </a:t>
            </a:r>
            <a:r>
              <a:rPr lang="en-US" dirty="0" err="1"/>
              <a:t>CpcPH</a:t>
            </a:r>
            <a:r>
              <a:rPr lang="en-US" dirty="0"/>
              <a:t> presentation observed two years after transplantation, which persisted three years later</a:t>
            </a:r>
          </a:p>
          <a:p>
            <a:r>
              <a:rPr lang="en-US" dirty="0"/>
              <a:t>Chronic treatment regimen remained unchanged</a:t>
            </a:r>
          </a:p>
          <a:p>
            <a:r>
              <a:rPr lang="en-US" dirty="0"/>
              <a:t>Repeat ECHO showed normal EF, no valvular disease, septal dyskinesia, and dilation of both atria with no apparent allograft rejection</a:t>
            </a:r>
          </a:p>
          <a:p>
            <a:r>
              <a:rPr lang="en-US" dirty="0"/>
              <a:t>RHC data taken five years post-transplant showed the following: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143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E867D-73C3-6342-AD3D-7FAFBD1B4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RHC Results Five Years Post-Transplantation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27CF4F-BFFE-47EA-A689-29CC38BD96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Case data adapted from </a:t>
            </a:r>
            <a:r>
              <a:rPr lang="en-US" dirty="0" err="1"/>
              <a:t>Chomette</a:t>
            </a:r>
            <a:r>
              <a:rPr lang="en-US" dirty="0"/>
              <a:t> L, et al. </a:t>
            </a:r>
            <a:r>
              <a:rPr lang="en-US" i="1" dirty="0"/>
              <a:t>Pulmonary Circulation, </a:t>
            </a:r>
            <a:r>
              <a:rPr lang="en-US" dirty="0"/>
              <a:t>2021; 11(1) 1–5. DOI: 10.1177/2045894021996571</a:t>
            </a:r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A50102B3-58F5-D745-B89C-3287B8FADA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039159"/>
              </p:ext>
            </p:extLst>
          </p:nvPr>
        </p:nvGraphicFramePr>
        <p:xfrm>
          <a:off x="893763" y="1385082"/>
          <a:ext cx="7783512" cy="4409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1151">
                  <a:extLst>
                    <a:ext uri="{9D8B030D-6E8A-4147-A177-3AD203B41FA5}">
                      <a16:colId xmlns:a16="http://schemas.microsoft.com/office/drawing/2014/main" val="3824037699"/>
                    </a:ext>
                  </a:extLst>
                </a:gridCol>
                <a:gridCol w="3212361">
                  <a:extLst>
                    <a:ext uri="{9D8B030D-6E8A-4147-A177-3AD203B41FA5}">
                      <a16:colId xmlns:a16="http://schemas.microsoft.com/office/drawing/2014/main" val="1547662480"/>
                    </a:ext>
                  </a:extLst>
                </a:gridCol>
              </a:tblGrid>
              <a:tr h="40085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>
                            <a:outerShdw blurRad="50800" dist="12700" dir="5400000" algn="ctr" rotWithShape="0">
                              <a:schemeClr val="tx1"/>
                            </a:outerShdw>
                          </a:effectLst>
                        </a:rPr>
                        <a:t>Characteristic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>
                            <a:outerShdw blurRad="50800" dist="12700" dir="5400000" algn="ctr" rotWithShape="0">
                              <a:schemeClr val="tx1"/>
                            </a:outerShdw>
                          </a:effectLst>
                        </a:rPr>
                        <a:t>RHC 5 y Post Tx</a:t>
                      </a:r>
                    </a:p>
                  </a:txBody>
                  <a:tcPr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88041188"/>
                  </a:ext>
                </a:extLst>
              </a:tr>
              <a:tr h="400851">
                <a:tc>
                  <a:txBody>
                    <a:bodyPr/>
                    <a:lstStyle/>
                    <a:p>
                      <a:r>
                        <a:rPr lang="en-US" sz="1800" dirty="0" err="1"/>
                        <a:t>mPAP</a:t>
                      </a:r>
                      <a:r>
                        <a:rPr lang="en-US" sz="1800" dirty="0"/>
                        <a:t>, mmHg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41</a:t>
                      </a:r>
                    </a:p>
                  </a:txBody>
                  <a:tcPr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0357509"/>
                  </a:ext>
                </a:extLst>
              </a:tr>
              <a:tr h="400851">
                <a:tc>
                  <a:txBody>
                    <a:bodyPr/>
                    <a:lstStyle/>
                    <a:p>
                      <a:r>
                        <a:rPr lang="en-US" sz="1800" dirty="0"/>
                        <a:t>PAWP, mmHg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16</a:t>
                      </a:r>
                    </a:p>
                  </a:txBody>
                  <a:tcPr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565063"/>
                  </a:ext>
                </a:extLst>
              </a:tr>
              <a:tr h="400851">
                <a:tc>
                  <a:txBody>
                    <a:bodyPr/>
                    <a:lstStyle/>
                    <a:p>
                      <a:r>
                        <a:rPr lang="en-US" sz="1800" dirty="0"/>
                        <a:t>DPG. mmHg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15</a:t>
                      </a:r>
                    </a:p>
                  </a:txBody>
                  <a:tcPr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118802"/>
                  </a:ext>
                </a:extLst>
              </a:tr>
              <a:tr h="400851">
                <a:tc>
                  <a:txBody>
                    <a:bodyPr/>
                    <a:lstStyle/>
                    <a:p>
                      <a:r>
                        <a:rPr lang="en-US" sz="1800" dirty="0"/>
                        <a:t>RAP. mmHg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10</a:t>
                      </a:r>
                    </a:p>
                  </a:txBody>
                  <a:tcPr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8199808"/>
                  </a:ext>
                </a:extLst>
              </a:tr>
              <a:tr h="400851">
                <a:tc>
                  <a:txBody>
                    <a:bodyPr/>
                    <a:lstStyle/>
                    <a:p>
                      <a:r>
                        <a:rPr lang="en-US" sz="1800" dirty="0"/>
                        <a:t>PVR, WU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4.50</a:t>
                      </a:r>
                    </a:p>
                  </a:txBody>
                  <a:tcPr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275538"/>
                  </a:ext>
                </a:extLst>
              </a:tr>
              <a:tr h="400851">
                <a:tc>
                  <a:txBody>
                    <a:bodyPr/>
                    <a:lstStyle/>
                    <a:p>
                      <a:r>
                        <a:rPr lang="en-US" sz="1800" dirty="0"/>
                        <a:t>CI (thermodilution) L/min/m</a:t>
                      </a:r>
                      <a:r>
                        <a:rPr lang="en-US" sz="1800" baseline="30000" dirty="0"/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3,23</a:t>
                      </a:r>
                    </a:p>
                  </a:txBody>
                  <a:tcPr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1663862"/>
                  </a:ext>
                </a:extLst>
              </a:tr>
              <a:tr h="400851">
                <a:tc>
                  <a:txBody>
                    <a:bodyPr/>
                    <a:lstStyle/>
                    <a:p>
                      <a:r>
                        <a:rPr lang="en-US" sz="1800" dirty="0"/>
                        <a:t>NT-</a:t>
                      </a:r>
                      <a:r>
                        <a:rPr lang="en-US" sz="1800" dirty="0" err="1"/>
                        <a:t>proBNP</a:t>
                      </a:r>
                      <a:r>
                        <a:rPr lang="en-US" sz="1800" dirty="0"/>
                        <a:t>, </a:t>
                      </a:r>
                      <a:r>
                        <a:rPr lang="en-US" sz="1800" dirty="0" err="1"/>
                        <a:t>pg</a:t>
                      </a:r>
                      <a:r>
                        <a:rPr lang="en-US" sz="1800" dirty="0"/>
                        <a:t>/ml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N/A</a:t>
                      </a:r>
                    </a:p>
                  </a:txBody>
                  <a:tcPr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633816"/>
                  </a:ext>
                </a:extLst>
              </a:tr>
              <a:tr h="400851">
                <a:tc>
                  <a:txBody>
                    <a:bodyPr/>
                    <a:lstStyle/>
                    <a:p>
                      <a:r>
                        <a:rPr lang="en-US" sz="1800" dirty="0"/>
                        <a:t>GFR, ml/min/1.73m</a:t>
                      </a:r>
                      <a:r>
                        <a:rPr lang="en-US" sz="1800" baseline="30000" dirty="0"/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49</a:t>
                      </a:r>
                    </a:p>
                  </a:txBody>
                  <a:tcPr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6228733"/>
                  </a:ext>
                </a:extLst>
              </a:tr>
              <a:tr h="400851">
                <a:tc>
                  <a:txBody>
                    <a:bodyPr/>
                    <a:lstStyle/>
                    <a:p>
                      <a:r>
                        <a:rPr lang="en-US" sz="1800" dirty="0"/>
                        <a:t>SaO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, %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98</a:t>
                      </a:r>
                    </a:p>
                  </a:txBody>
                  <a:tcPr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760727"/>
                  </a:ext>
                </a:extLst>
              </a:tr>
              <a:tr h="400851">
                <a:tc>
                  <a:txBody>
                    <a:bodyPr/>
                    <a:lstStyle/>
                    <a:p>
                      <a:r>
                        <a:rPr lang="en-US" sz="1800" dirty="0"/>
                        <a:t>SvO</a:t>
                      </a:r>
                      <a:r>
                        <a:rPr lang="en-US" sz="1800" baseline="-25000" dirty="0"/>
                        <a:t>2</a:t>
                      </a:r>
                      <a:r>
                        <a:rPr lang="en-US" sz="1800" dirty="0"/>
                        <a:t>, %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N/A</a:t>
                      </a:r>
                    </a:p>
                  </a:txBody>
                  <a:tcPr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427859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191BFB2-FFFF-E94C-B13A-2946ABFE1AB3}"/>
              </a:ext>
            </a:extLst>
          </p:cNvPr>
          <p:cNvSpPr txBox="1"/>
          <p:nvPr/>
        </p:nvSpPr>
        <p:spPr>
          <a:xfrm>
            <a:off x="9093200" y="1785108"/>
            <a:ext cx="2679700" cy="2585323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Clearly this patient still suffers from PH. 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What is at the root of the elevated PA pressures?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What would you recommend as a next step?</a:t>
            </a:r>
          </a:p>
        </p:txBody>
      </p:sp>
    </p:spTree>
    <p:extLst>
      <p:ext uri="{BB962C8B-B14F-4D97-AF65-F5344CB8AC3E}">
        <p14:creationId xmlns:p14="http://schemas.microsoft.com/office/powerpoint/2010/main" val="1908393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84016-C35A-9142-AA18-C44FDB7D1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Genetic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92C29-323B-9C40-9B71-8DB594A54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PAH gene panel consisting of eight genes </a:t>
            </a:r>
            <a:r>
              <a:rPr lang="en-US" sz="2800" i="1" dirty="0"/>
              <a:t>(BMPR2, BMPR1B, KCNK3, ENG, CAV1, SMAD 4, SMAD9, ACVRL1) </a:t>
            </a:r>
            <a:r>
              <a:rPr lang="en-US" sz="2800" dirty="0"/>
              <a:t>performed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Two nonsynonymous variants in </a:t>
            </a:r>
            <a:r>
              <a:rPr lang="en-US" sz="2800" i="1" dirty="0"/>
              <a:t>BMPR2</a:t>
            </a:r>
            <a:r>
              <a:rPr lang="en-US" sz="2800" dirty="0"/>
              <a:t> (c.1749C&gt;A, p.Asn583Lys; rs755765731) and in </a:t>
            </a:r>
            <a:r>
              <a:rPr lang="en-US" sz="2800" i="1" dirty="0"/>
              <a:t>ENG</a:t>
            </a:r>
            <a:r>
              <a:rPr lang="en-US" sz="2800" dirty="0"/>
              <a:t> (c.1316A&gt;C, p.Lys439Thr; rs368533266) discovered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Are there further treatment steps that can be undertaken?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80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EABA543-9D3A-4F0E-906F-FEF569DD65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z="1000" dirty="0"/>
              <a:t>Case data adapted from </a:t>
            </a:r>
            <a:r>
              <a:rPr lang="en-US" sz="1000" dirty="0" err="1"/>
              <a:t>Chomette</a:t>
            </a:r>
            <a:r>
              <a:rPr lang="en-US" sz="1000" dirty="0"/>
              <a:t> L, et al. </a:t>
            </a:r>
            <a:r>
              <a:rPr lang="en-US" sz="1000" i="1" dirty="0"/>
              <a:t>Pulmonary Circulation</a:t>
            </a:r>
            <a:r>
              <a:rPr lang="en-US" sz="1000" dirty="0"/>
              <a:t>, 2021; 11(1) 1–5.  DOI: 10.1177/2045894021996571</a:t>
            </a:r>
          </a:p>
        </p:txBody>
      </p:sp>
    </p:spTree>
    <p:extLst>
      <p:ext uri="{BB962C8B-B14F-4D97-AF65-F5344CB8AC3E}">
        <p14:creationId xmlns:p14="http://schemas.microsoft.com/office/powerpoint/2010/main" val="773043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F2519E-0EB1-4B85-8087-6036013DE3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US" dirty="0" err="1"/>
              <a:t>Galié</a:t>
            </a:r>
            <a:r>
              <a:rPr lang="en-US" dirty="0"/>
              <a:t> N, et al. </a:t>
            </a:r>
            <a:r>
              <a:rPr lang="en-US" i="1" dirty="0" err="1"/>
              <a:t>Eur</a:t>
            </a:r>
            <a:r>
              <a:rPr lang="en-US" i="1" dirty="0"/>
              <a:t> Heart J, </a:t>
            </a:r>
            <a:r>
              <a:rPr lang="en-US" dirty="0"/>
              <a:t>2016; 37: 67–119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 err="1"/>
              <a:t>Chomette</a:t>
            </a:r>
            <a:r>
              <a:rPr lang="en-US" dirty="0"/>
              <a:t> L, et al. </a:t>
            </a:r>
            <a:r>
              <a:rPr lang="en-US" i="1" dirty="0"/>
              <a:t>Pulmonary Circulation, </a:t>
            </a:r>
            <a:r>
              <a:rPr lang="en-US" dirty="0"/>
              <a:t>2021; 11(1) 1–5.  DOI: 10.1177/2045894021996571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Morrell NW, et al. </a:t>
            </a:r>
            <a:r>
              <a:rPr lang="en-US" i="1" dirty="0" err="1"/>
              <a:t>Eur</a:t>
            </a:r>
            <a:r>
              <a:rPr lang="en-US" i="1" dirty="0"/>
              <a:t> Respir J, </a:t>
            </a:r>
            <a:r>
              <a:rPr lang="en-US" dirty="0"/>
              <a:t>2019; 53: 1801899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024B80-0659-3D48-9E19-5D51D504E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Thoughts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C07237-085D-C04C-8D29-6EC3D28DDF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PH-LHD patient population is heterogeneous</a:t>
            </a:r>
          </a:p>
          <a:p>
            <a:r>
              <a:rPr lang="en-US" dirty="0"/>
              <a:t>Factors leading to the development of a precapillary component are incompletely understood</a:t>
            </a:r>
          </a:p>
          <a:p>
            <a:r>
              <a:rPr lang="en-US" dirty="0"/>
              <a:t>Hemodynamic definition of the precapillary component in PH-LHD debated over time</a:t>
            </a:r>
          </a:p>
          <a:p>
            <a:r>
              <a:rPr lang="en-US" dirty="0"/>
              <a:t>Current PH guidelines define </a:t>
            </a:r>
            <a:r>
              <a:rPr lang="en-US" dirty="0" err="1"/>
              <a:t>CpcPH</a:t>
            </a:r>
            <a:r>
              <a:rPr lang="en-US" dirty="0"/>
              <a:t> by a DPG ≥ 7 mm Hg and/or a PVR &gt; 3 WU</a:t>
            </a:r>
            <a:r>
              <a:rPr lang="en-US" baseline="30000" dirty="0"/>
              <a:t>1</a:t>
            </a:r>
          </a:p>
          <a:p>
            <a:r>
              <a:rPr lang="en-US" dirty="0"/>
              <a:t>A genetic predisposition underlies some forms of PAH</a:t>
            </a:r>
            <a:r>
              <a:rPr lang="en-US" baseline="30000" dirty="0"/>
              <a:t>2</a:t>
            </a:r>
          </a:p>
          <a:p>
            <a:r>
              <a:rPr lang="en-US" dirty="0"/>
              <a:t>The transforming growth factor-</a:t>
            </a:r>
            <a:r>
              <a:rPr lang="en-US" dirty="0">
                <a:latin typeface="Symbol" panose="05050102010706020507" pitchFamily="18" charset="2"/>
              </a:rPr>
              <a:t>b</a:t>
            </a:r>
            <a:r>
              <a:rPr lang="en-US" dirty="0"/>
              <a:t> superfamily signaling pathway is the main pathway implicated in PAH; </a:t>
            </a:r>
            <a:r>
              <a:rPr lang="en-US" i="1" dirty="0"/>
              <a:t>BMPR2</a:t>
            </a:r>
            <a:r>
              <a:rPr lang="en-US" dirty="0"/>
              <a:t> mutations are most frequently found</a:t>
            </a:r>
            <a:r>
              <a:rPr lang="en-US" baseline="30000" dirty="0"/>
              <a:t>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156759"/>
      </p:ext>
    </p:extLst>
  </p:cSld>
  <p:clrMapOvr>
    <a:masterClrMapping/>
  </p:clrMapOvr>
</p:sld>
</file>

<file path=ppt/theme/theme1.xml><?xml version="1.0" encoding="utf-8"?>
<a:theme xmlns:a="http://schemas.openxmlformats.org/drawingml/2006/main" name="Onc-2019">
  <a:themeElements>
    <a:clrScheme name="MedEd PCC">
      <a:dk1>
        <a:srgbClr val="3F3F3F"/>
      </a:dk1>
      <a:lt1>
        <a:srgbClr val="FFFFFF"/>
      </a:lt1>
      <a:dk2>
        <a:srgbClr val="3F3F3F"/>
      </a:dk2>
      <a:lt2>
        <a:srgbClr val="FAFAFA"/>
      </a:lt2>
      <a:accent1>
        <a:srgbClr val="8E1537"/>
      </a:accent1>
      <a:accent2>
        <a:srgbClr val="B21E6C"/>
      </a:accent2>
      <a:accent3>
        <a:srgbClr val="10416A"/>
      </a:accent3>
      <a:accent4>
        <a:srgbClr val="0075C9"/>
      </a:accent4>
      <a:accent5>
        <a:srgbClr val="FCB315"/>
      </a:accent5>
      <a:accent6>
        <a:srgbClr val="7CC109"/>
      </a:accent6>
      <a:hlink>
        <a:srgbClr val="CE0E2D"/>
      </a:hlink>
      <a:folHlink>
        <a:srgbClr val="001B7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nc-2019" id="{D6DD6064-0306-4FD1-AF18-B4FBE2D85156}" vid="{AD8A80D0-AC63-402F-8A18-93598A44339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Onc-2019</Template>
  <TotalTime>267</TotalTime>
  <Words>932</Words>
  <Application>Microsoft Office PowerPoint</Application>
  <PresentationFormat>Widescreen</PresentationFormat>
  <Paragraphs>130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Symbol</vt:lpstr>
      <vt:lpstr>Onc-2019</vt:lpstr>
      <vt:lpstr>Genetic Variants in Combined Pre-/Post-Capillary Pulmonary Hypertension</vt:lpstr>
      <vt:lpstr>Let’s Meet Our Patient</vt:lpstr>
      <vt:lpstr>First RHC Results</vt:lpstr>
      <vt:lpstr>Initial Diagnosis</vt:lpstr>
      <vt:lpstr>RHC 1 Year Post-LVAD</vt:lpstr>
      <vt:lpstr>Heart Transplantation: One Year Post-LVAD</vt:lpstr>
      <vt:lpstr>RHC Results Five Years Post-Transplantation</vt:lpstr>
      <vt:lpstr>Genetic Analysis</vt:lpstr>
      <vt:lpstr>Final Thoughts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Jeffrey Knapp</cp:lastModifiedBy>
  <cp:revision>17</cp:revision>
  <dcterms:created xsi:type="dcterms:W3CDTF">2019-05-10T15:43:12Z</dcterms:created>
  <dcterms:modified xsi:type="dcterms:W3CDTF">2022-04-06T17:30:34Z</dcterms:modified>
</cp:coreProperties>
</file>