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59" r:id="rId2"/>
    <p:sldId id="460" r:id="rId3"/>
    <p:sldId id="461" r:id="rId4"/>
    <p:sldId id="700" r:id="rId5"/>
    <p:sldId id="706" r:id="rId6"/>
    <p:sldId id="707" r:id="rId7"/>
    <p:sldId id="704" r:id="rId8"/>
    <p:sldId id="709" r:id="rId9"/>
    <p:sldId id="717" r:id="rId10"/>
    <p:sldId id="335" r:id="rId11"/>
    <p:sldId id="708" r:id="rId12"/>
    <p:sldId id="703" r:id="rId13"/>
    <p:sldId id="408" r:id="rId14"/>
    <p:sldId id="409" r:id="rId15"/>
    <p:sldId id="411" r:id="rId16"/>
    <p:sldId id="410" r:id="rId17"/>
    <p:sldId id="412" r:id="rId18"/>
    <p:sldId id="711" r:id="rId19"/>
    <p:sldId id="418" r:id="rId20"/>
    <p:sldId id="705" r:id="rId21"/>
    <p:sldId id="419" r:id="rId22"/>
    <p:sldId id="420" r:id="rId23"/>
    <p:sldId id="712" r:id="rId24"/>
    <p:sldId id="449" r:id="rId25"/>
    <p:sldId id="422" r:id="rId26"/>
    <p:sldId id="425" r:id="rId27"/>
    <p:sldId id="716" r:id="rId28"/>
    <p:sldId id="701" r:id="rId29"/>
    <p:sldId id="288" r:id="rId30"/>
    <p:sldId id="713" r:id="rId31"/>
    <p:sldId id="714" r:id="rId32"/>
    <p:sldId id="715" r:id="rId33"/>
    <p:sldId id="387" r:id="rId34"/>
    <p:sldId id="455" r:id="rId35"/>
    <p:sldId id="438" r:id="rId36"/>
    <p:sldId id="441" r:id="rId37"/>
    <p:sldId id="44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36" userDrawn="1">
          <p15:clr>
            <a:srgbClr val="A4A3A4"/>
          </p15:clr>
        </p15:guide>
        <p15:guide id="3" orient="horz" pos="2644" userDrawn="1">
          <p15:clr>
            <a:srgbClr val="A4A3A4"/>
          </p15:clr>
        </p15:guide>
        <p15:guide id="4" pos="2955" userDrawn="1">
          <p15:clr>
            <a:srgbClr val="A4A3A4"/>
          </p15:clr>
        </p15:guide>
        <p15:guide id="5" pos="3775" userDrawn="1">
          <p15:clr>
            <a:srgbClr val="A4A3A4"/>
          </p15:clr>
        </p15:guide>
        <p15:guide id="6" pos="4595" userDrawn="1">
          <p15:clr>
            <a:srgbClr val="A4A3A4"/>
          </p15:clr>
        </p15:guide>
        <p15:guide id="7" pos="5266" userDrawn="1">
          <p15:clr>
            <a:srgbClr val="A4A3A4"/>
          </p15:clr>
        </p15:guide>
        <p15:guide id="8" pos="7152" userDrawn="1">
          <p15:clr>
            <a:srgbClr val="A4A3A4"/>
          </p15:clr>
        </p15:guide>
        <p15:guide id="9" orient="horz" pos="3716" userDrawn="1">
          <p15:clr>
            <a:srgbClr val="A4A3A4"/>
          </p15:clr>
        </p15:guide>
        <p15:guide id="10" orient="horz" pos="3854" userDrawn="1">
          <p15:clr>
            <a:srgbClr val="A4A3A4"/>
          </p15:clr>
        </p15:guide>
        <p15:guide id="11" pos="899" userDrawn="1">
          <p15:clr>
            <a:srgbClr val="A4A3A4"/>
          </p15:clr>
        </p15:guide>
        <p15:guide id="12" pos="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Poole" initials="SP" lastIdx="30" clrIdx="0">
    <p:extLst>
      <p:ext uri="{19B8F6BF-5375-455C-9EA6-DF929625EA0E}">
        <p15:presenceInfo xmlns:p15="http://schemas.microsoft.com/office/powerpoint/2012/main" userId="Sam Poole" providerId="None"/>
      </p:ext>
    </p:extLst>
  </p:cmAuthor>
  <p:cmAuthor id="2" name="Dr Dixon Wilde" initials="DDW" lastIdx="28" clrIdx="1">
    <p:extLst>
      <p:ext uri="{19B8F6BF-5375-455C-9EA6-DF929625EA0E}">
        <p15:presenceInfo xmlns:p15="http://schemas.microsoft.com/office/powerpoint/2012/main" userId="Dr Dixon Wi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E5"/>
    <a:srgbClr val="FFFFCC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FFB89-5741-4E99-A1E0-FAA973B1CB3D}" v="2" dt="2022-04-06T16:59:56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38"/>
      </p:cViewPr>
      <p:guideLst>
        <p:guide pos="2136"/>
        <p:guide orient="horz" pos="2644"/>
        <p:guide pos="2955"/>
        <p:guide pos="3775"/>
        <p:guide pos="4595"/>
        <p:guide pos="5266"/>
        <p:guide pos="7152"/>
        <p:guide orient="horz" pos="3716"/>
        <p:guide orient="horz" pos="3854"/>
        <p:guide pos="899"/>
        <p:guide pos="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7F3825AF-F1C7-4D90-B85B-A23FA5E9CB6C}"/>
    <pc:docChg chg="undo custSel addSld delSld modSld modMainMaster">
      <pc:chgData name="Jeffrey Knapp" userId="eaddf937-eef7-4e44-b8b8-eb6c9bae9fe4" providerId="ADAL" clId="{7F3825AF-F1C7-4D90-B85B-A23FA5E9CB6C}" dt="2022-03-16T18:24:26.326" v="3036" actId="368"/>
      <pc:docMkLst>
        <pc:docMk/>
      </pc:docMkLst>
      <pc:sldChg chg="addSp delSp modSp mod modClrScheme modAnim chgLayout">
        <pc:chgData name="Jeffrey Knapp" userId="eaddf937-eef7-4e44-b8b8-eb6c9bae9fe4" providerId="ADAL" clId="{7F3825AF-F1C7-4D90-B85B-A23FA5E9CB6C}" dt="2022-03-16T18:04:43.052" v="2731" actId="478"/>
        <pc:sldMkLst>
          <pc:docMk/>
          <pc:sldMk cId="0" sldId="288"/>
        </pc:sldMkLst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2" creationId="{2D1A2961-870A-4A43-AE72-AA117811F04A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3" creationId="{D8AAECFF-8F77-854F-97DB-71A6DCFA3C58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4" creationId="{0FB03577-38A0-BA45-9B1C-D9CD675FE34D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" creationId="{6AD580B5-0B48-5947-BF14-0750B7BC31A4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6" creationId="{D05F28E7-55D2-2F4D-AD83-195235E17466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7" creationId="{25DE8A01-E4E7-574A-80F3-C053B9019761}"/>
          </ac:spMkLst>
        </pc:spChg>
        <pc:spChg chg="add mod ord">
          <ac:chgData name="Jeffrey Knapp" userId="eaddf937-eef7-4e44-b8b8-eb6c9bae9fe4" providerId="ADAL" clId="{7F3825AF-F1C7-4D90-B85B-A23FA5E9CB6C}" dt="2022-03-16T18:02:27.786" v="2716"/>
          <ac:spMkLst>
            <pc:docMk/>
            <pc:sldMk cId="0" sldId="288"/>
            <ac:spMk id="8" creationId="{98FAA740-B36E-41C2-9E7A-46A7163ABDEB}"/>
          </ac:spMkLst>
        </pc:spChg>
        <pc:spChg chg="add del mod">
          <ac:chgData name="Jeffrey Knapp" userId="eaddf937-eef7-4e44-b8b8-eb6c9bae9fe4" providerId="ADAL" clId="{7F3825AF-F1C7-4D90-B85B-A23FA5E9CB6C}" dt="2022-03-16T18:02:27.786" v="2716"/>
          <ac:spMkLst>
            <pc:docMk/>
            <pc:sldMk cId="0" sldId="288"/>
            <ac:spMk id="9" creationId="{0CFEBE94-32B8-4F4A-8439-85211C2FBC70}"/>
          </ac:spMkLst>
        </pc:spChg>
        <pc:spChg chg="del mod">
          <ac:chgData name="Jeffrey Knapp" userId="eaddf937-eef7-4e44-b8b8-eb6c9bae9fe4" providerId="ADAL" clId="{7F3825AF-F1C7-4D90-B85B-A23FA5E9CB6C}" dt="2022-03-16T18:04:43.052" v="2731" actId="478"/>
          <ac:spMkLst>
            <pc:docMk/>
            <pc:sldMk cId="0" sldId="288"/>
            <ac:spMk id="14" creationId="{7F45A8BA-61A9-47D9-BA04-C9AD48594178}"/>
          </ac:spMkLst>
        </pc:spChg>
        <pc:spChg chg="del mod">
          <ac:chgData name="Jeffrey Knapp" userId="eaddf937-eef7-4e44-b8b8-eb6c9bae9fe4" providerId="ADAL" clId="{7F3825AF-F1C7-4D90-B85B-A23FA5E9CB6C}" dt="2022-03-16T18:04:43.052" v="2731" actId="478"/>
          <ac:spMkLst>
            <pc:docMk/>
            <pc:sldMk cId="0" sldId="288"/>
            <ac:spMk id="15" creationId="{AC48F1CF-451A-4C75-8174-713D1257DBA7}"/>
          </ac:spMkLst>
        </pc:spChg>
        <pc:spChg chg="del mod">
          <ac:chgData name="Jeffrey Knapp" userId="eaddf937-eef7-4e44-b8b8-eb6c9bae9fe4" providerId="ADAL" clId="{7F3825AF-F1C7-4D90-B85B-A23FA5E9CB6C}" dt="2022-03-16T18:04:43.052" v="2731" actId="478"/>
          <ac:spMkLst>
            <pc:docMk/>
            <pc:sldMk cId="0" sldId="288"/>
            <ac:spMk id="16" creationId="{5375E05A-14E3-4D6E-B37B-1F2B12785D4C}"/>
          </ac:spMkLst>
        </pc:spChg>
        <pc:spChg chg="del">
          <ac:chgData name="Jeffrey Knapp" userId="eaddf937-eef7-4e44-b8b8-eb6c9bae9fe4" providerId="ADAL" clId="{7F3825AF-F1C7-4D90-B85B-A23FA5E9CB6C}" dt="2022-03-16T18:02:24.489" v="2715" actId="478"/>
          <ac:spMkLst>
            <pc:docMk/>
            <pc:sldMk cId="0" sldId="288"/>
            <ac:spMk id="37901" creationId="{5BBD1E77-52F6-47F6-8C6D-DBEA810C4149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4" creationId="{C8A04DF3-E9F9-4A97-9653-BC32871E15D4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5" creationId="{F9226C7C-BB8F-4EF7-9941-0B86933884C8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6" creationId="{180A1FCD-451B-48E4-BD18-0D936779C69D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7" creationId="{9F220871-A490-41DA-AC6F-5531F2668998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8" creationId="{233B9E83-1267-4BE8-8854-B45A8C1C38C2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09" creationId="{7AE989BF-6D00-42FA-A6C6-BA096AB8A79B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10" creationId="{6A6D5119-369A-46F4-A1CE-BED7E172D0E1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11" creationId="{5B2D0BB0-5FAC-4E2A-9AEB-13BFEAF6CDB2}"/>
          </ac:spMkLst>
        </pc:spChg>
        <pc:spChg chg="mod">
          <ac:chgData name="Jeffrey Knapp" userId="eaddf937-eef7-4e44-b8b8-eb6c9bae9fe4" providerId="ADAL" clId="{7F3825AF-F1C7-4D90-B85B-A23FA5E9CB6C}" dt="2022-03-16T18:03:20.291" v="2719" actId="1076"/>
          <ac:spMkLst>
            <pc:docMk/>
            <pc:sldMk cId="0" sldId="288"/>
            <ac:spMk id="51212" creationId="{62C948FF-E9D2-4B58-80FC-DE25E130084E}"/>
          </ac:spMkLst>
        </pc:spChg>
        <pc:picChg chg="mod ord">
          <ac:chgData name="Jeffrey Knapp" userId="eaddf937-eef7-4e44-b8b8-eb6c9bae9fe4" providerId="ADAL" clId="{7F3825AF-F1C7-4D90-B85B-A23FA5E9CB6C}" dt="2022-03-16T18:03:20.291" v="2719" actId="1076"/>
          <ac:picMkLst>
            <pc:docMk/>
            <pc:sldMk cId="0" sldId="288"/>
            <ac:picMk id="51202" creationId="{052F236A-69E2-469C-B6EC-1AD0811139EB}"/>
          </ac:picMkLst>
        </pc:picChg>
      </pc:sldChg>
      <pc:sldChg chg="addSp delSp modSp del mod modClrScheme chgLayout">
        <pc:chgData name="Jeffrey Knapp" userId="eaddf937-eef7-4e44-b8b8-eb6c9bae9fe4" providerId="ADAL" clId="{7F3825AF-F1C7-4D90-B85B-A23FA5E9CB6C}" dt="2022-03-16T15:04:17.866" v="788" actId="47"/>
        <pc:sldMkLst>
          <pc:docMk/>
          <pc:sldMk cId="1790890610" sldId="332"/>
        </pc:sldMkLst>
        <pc:spChg chg="mod ord">
          <ac:chgData name="Jeffrey Knapp" userId="eaddf937-eef7-4e44-b8b8-eb6c9bae9fe4" providerId="ADAL" clId="{7F3825AF-F1C7-4D90-B85B-A23FA5E9CB6C}" dt="2022-03-16T14:04:21.749" v="294" actId="700"/>
          <ac:spMkLst>
            <pc:docMk/>
            <pc:sldMk cId="1790890610" sldId="332"/>
            <ac:spMk id="2" creationId="{25725AED-68D1-4003-AAC4-033A60B70170}"/>
          </ac:spMkLst>
        </pc:spChg>
        <pc:spChg chg="mod">
          <ac:chgData name="Jeffrey Knapp" userId="eaddf937-eef7-4e44-b8b8-eb6c9bae9fe4" providerId="ADAL" clId="{7F3825AF-F1C7-4D90-B85B-A23FA5E9CB6C}" dt="2022-03-16T14:04:39.513" v="296" actId="20577"/>
          <ac:spMkLst>
            <pc:docMk/>
            <pc:sldMk cId="1790890610" sldId="332"/>
            <ac:spMk id="3" creationId="{19405D69-CDFE-4588-B7A8-B839C395123D}"/>
          </ac:spMkLst>
        </pc:spChg>
        <pc:spChg chg="mod">
          <ac:chgData name="Jeffrey Knapp" userId="eaddf937-eef7-4e44-b8b8-eb6c9bae9fe4" providerId="ADAL" clId="{7F3825AF-F1C7-4D90-B85B-A23FA5E9CB6C}" dt="2022-03-16T14:04:55.353" v="301" actId="1076"/>
          <ac:spMkLst>
            <pc:docMk/>
            <pc:sldMk cId="1790890610" sldId="332"/>
            <ac:spMk id="6" creationId="{91C045A1-51DF-924B-833F-CE6B85F8A0C9}"/>
          </ac:spMkLst>
        </pc:spChg>
        <pc:spChg chg="mod">
          <ac:chgData name="Jeffrey Knapp" userId="eaddf937-eef7-4e44-b8b8-eb6c9bae9fe4" providerId="ADAL" clId="{7F3825AF-F1C7-4D90-B85B-A23FA5E9CB6C}" dt="2022-03-16T14:04:48.863" v="299" actId="1076"/>
          <ac:spMkLst>
            <pc:docMk/>
            <pc:sldMk cId="1790890610" sldId="332"/>
            <ac:spMk id="7" creationId="{1A0B0F5A-876D-B246-9A42-1ECAFC3657A2}"/>
          </ac:spMkLst>
        </pc:spChg>
        <pc:spChg chg="del mod">
          <ac:chgData name="Jeffrey Knapp" userId="eaddf937-eef7-4e44-b8b8-eb6c9bae9fe4" providerId="ADAL" clId="{7F3825AF-F1C7-4D90-B85B-A23FA5E9CB6C}" dt="2022-03-16T14:04:41.513" v="297" actId="478"/>
          <ac:spMkLst>
            <pc:docMk/>
            <pc:sldMk cId="1790890610" sldId="332"/>
            <ac:spMk id="9" creationId="{B42436F8-F74C-C147-9C95-34DAE1C9749A}"/>
          </ac:spMkLst>
        </pc:spChg>
        <pc:spChg chg="add del mod">
          <ac:chgData name="Jeffrey Knapp" userId="eaddf937-eef7-4e44-b8b8-eb6c9bae9fe4" providerId="ADAL" clId="{7F3825AF-F1C7-4D90-B85B-A23FA5E9CB6C}" dt="2022-03-16T15:02:05.912" v="753" actId="478"/>
          <ac:spMkLst>
            <pc:docMk/>
            <pc:sldMk cId="1790890610" sldId="332"/>
            <ac:spMk id="35" creationId="{00D6DF7B-91D0-4739-A417-9AA3738EC05C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36" creationId="{3AF67A71-5500-430C-938B-3F9B83B5162E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37" creationId="{8AD3ED42-4052-42DE-9C7F-584B50AB7265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38" creationId="{BCA63DAA-F92A-4471-BE05-15867E3DF162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39" creationId="{1C3A40C5-9371-429A-85B5-77CC089717EC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0" creationId="{A475CF8F-FF63-4383-A936-28927C889569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1" creationId="{70AA9B69-58E8-41B8-8217-38F1415B34AA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2" creationId="{33749E01-F36E-46D1-8202-C6376389EBFB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3" creationId="{933CE8A2-B529-4B71-B3AB-ED6790E24EA3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4" creationId="{45814155-C32C-44E8-A115-072F5E4983F8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5" creationId="{B8A98E38-38AC-4CDD-9F49-14D02AEF2FCE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6" creationId="{4CE89F70-BBA5-434E-AF5A-A8619D64FDD7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7" creationId="{32F79DBC-E47D-48E1-8E54-76900AA29FD3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8" creationId="{966059C4-4B16-4C2B-9204-0E6A075CAAAD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49" creationId="{F059E41B-CCF9-4439-939B-8B8C92C19B0C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0" creationId="{B9C679BE-1130-44F7-BC84-CDFE33DC2AC9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1" creationId="{0D824CCF-2EA8-47B7-92A3-90096682256C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2" creationId="{E7FB8D05-7FA2-4D09-BA72-0168E232D8FB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3" creationId="{01B956EA-FA5A-4925-80AA-433418E82C43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4" creationId="{BC60EB68-B86B-4540-B637-D9205348B668}"/>
          </ac:spMkLst>
        </pc:spChg>
        <pc:spChg chg="add del mod">
          <ac:chgData name="Jeffrey Knapp" userId="eaddf937-eef7-4e44-b8b8-eb6c9bae9fe4" providerId="ADAL" clId="{7F3825AF-F1C7-4D90-B85B-A23FA5E9CB6C}" dt="2022-03-16T14:42:03.129" v="591" actId="478"/>
          <ac:spMkLst>
            <pc:docMk/>
            <pc:sldMk cId="1790890610" sldId="332"/>
            <ac:spMk id="55" creationId="{5507C92A-D44D-49E4-BE09-7CA0857BD109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6" creationId="{7770BEEA-BEAC-412E-9E0C-01483B6CC3EC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7" creationId="{0EAD775A-E5F2-4C45-8BE2-D01D7E0756CB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8" creationId="{153B7D32-7871-44F8-A67A-5592449F504E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59" creationId="{31870FEC-3F48-4F43-BCA2-96867B5C6D56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0" creationId="{21474CD8-ADF1-4881-B641-B93515A89F12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1" creationId="{E63E8486-C736-4AFC-9F25-E60CB3EDBCA4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2" creationId="{75191CB1-9DE2-4855-9D02-74300CD1845F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3" creationId="{5BBF6D6C-4BAC-4D54-B75A-8D5C2D8F731F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4" creationId="{84C7A55D-DECA-45C5-AA1F-D59EB9BC9B3E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5" creationId="{8B3B4BEB-80CB-4EF9-B67B-EAC9858E16F9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6" creationId="{373260F7-6732-4E01-A84A-B09CB5C9F309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7" creationId="{A6EA8A9D-26B6-4B66-86C9-B85C743B2D61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8" creationId="{FA105F28-75F7-48E2-BE25-7C67DB8DED6F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69" creationId="{A46B848E-951A-4BA9-8F14-D4B50E732208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70" creationId="{5BB21A0F-F451-4D7B-AC7F-0C7A185C97C6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71" creationId="{4E2A186D-89E1-4924-B4A9-548B68C7A1EE}"/>
          </ac:spMkLst>
        </pc:spChg>
        <pc:spChg chg="add del mod">
          <ac:chgData name="Jeffrey Knapp" userId="eaddf937-eef7-4e44-b8b8-eb6c9bae9fe4" providerId="ADAL" clId="{7F3825AF-F1C7-4D90-B85B-A23FA5E9CB6C}" dt="2022-03-16T14:56:53.146" v="735" actId="478"/>
          <ac:spMkLst>
            <pc:docMk/>
            <pc:sldMk cId="1790890610" sldId="332"/>
            <ac:spMk id="72" creationId="{0BF2BE42-3AD3-4404-B50A-AF9C0AD6C64E}"/>
          </ac:spMkLst>
        </pc:spChg>
        <pc:spChg chg="add del mod">
          <ac:chgData name="Jeffrey Knapp" userId="eaddf937-eef7-4e44-b8b8-eb6c9bae9fe4" providerId="ADAL" clId="{7F3825AF-F1C7-4D90-B85B-A23FA5E9CB6C}" dt="2022-03-16T15:01:27.122" v="752" actId="478"/>
          <ac:spMkLst>
            <pc:docMk/>
            <pc:sldMk cId="1790890610" sldId="332"/>
            <ac:spMk id="73" creationId="{23197811-A1BB-43E2-99C5-BEBE692C75CD}"/>
          </ac:spMkLst>
        </pc:spChg>
        <pc:picChg chg="mod ord">
          <ac:chgData name="Jeffrey Knapp" userId="eaddf937-eef7-4e44-b8b8-eb6c9bae9fe4" providerId="ADAL" clId="{7F3825AF-F1C7-4D90-B85B-A23FA5E9CB6C}" dt="2022-03-16T14:47:58.315" v="704" actId="1076"/>
          <ac:picMkLst>
            <pc:docMk/>
            <pc:sldMk cId="1790890610" sldId="332"/>
            <ac:picMk id="4" creationId="{54BC68D9-4295-44C4-9BF0-E22BF2B24C54}"/>
          </ac:picMkLst>
        </pc:pic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8" creationId="{85297863-9FBD-468E-867A-CF9AC8F14322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1" creationId="{33DEA228-6C8A-491D-A079-40804C176BCB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3" creationId="{0B907E95-2CF7-44C1-808B-7681FA46B57B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4" creationId="{1A4F2A33-170B-493C-89CA-1709639E6A9C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5" creationId="{D35FDF50-18DC-4320-868F-5A9A61FC34C6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6" creationId="{06B30E3A-6C0B-429A-90F4-9ED8545AE1C2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17" creationId="{99B37CF6-E1A9-445B-83B9-BF29CE791090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0" creationId="{CCE2C494-3E44-4476-B9F2-5490C9277A97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3" creationId="{B6EDEF80-A4C9-47EE-9A55-519252E02F4F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4" creationId="{BC07AC55-A149-480A-8605-43EE09469486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5" creationId="{D78587CE-1D0F-4BE8-9187-DDF459CA4D5A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6" creationId="{52FF7560-0CB7-4C35-8C51-517C16FAAFE8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29" creationId="{E664ADC2-7949-4DC7-A21B-13D851320F3E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31" creationId="{574A6F97-A71C-4FC0-94F2-4E9DCC31FAAA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32" creationId="{CE6D2A1F-E86F-47DA-942A-AF43961E114B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33" creationId="{95ED0454-0863-4F9F-9E5A-1675854A700C}"/>
          </ac:cxnSpMkLst>
        </pc:cxnChg>
        <pc:cxnChg chg="add del mod">
          <ac:chgData name="Jeffrey Knapp" userId="eaddf937-eef7-4e44-b8b8-eb6c9bae9fe4" providerId="ADAL" clId="{7F3825AF-F1C7-4D90-B85B-A23FA5E9CB6C}" dt="2022-03-16T15:01:27.122" v="752" actId="478"/>
          <ac:cxnSpMkLst>
            <pc:docMk/>
            <pc:sldMk cId="1790890610" sldId="332"/>
            <ac:cxnSpMk id="34" creationId="{A189D9E5-DAEB-4DF0-B10F-0C39A679D633}"/>
          </ac:cxnSpMkLst>
        </pc:cxnChg>
      </pc:sldChg>
      <pc:sldChg chg="addSp delSp modSp mod modClrScheme modAnim chgLayout">
        <pc:chgData name="Jeffrey Knapp" userId="eaddf937-eef7-4e44-b8b8-eb6c9bae9fe4" providerId="ADAL" clId="{7F3825AF-F1C7-4D90-B85B-A23FA5E9CB6C}" dt="2022-03-15T21:08:12.027" v="189" actId="478"/>
        <pc:sldMkLst>
          <pc:docMk/>
          <pc:sldMk cId="0" sldId="335"/>
        </pc:sldMkLst>
        <pc:spChg chg="del mod">
          <ac:chgData name="Jeffrey Knapp" userId="eaddf937-eef7-4e44-b8b8-eb6c9bae9fe4" providerId="ADAL" clId="{7F3825AF-F1C7-4D90-B85B-A23FA5E9CB6C}" dt="2022-03-15T21:08:12.027" v="189" actId="478"/>
          <ac:spMkLst>
            <pc:docMk/>
            <pc:sldMk cId="0" sldId="335"/>
            <ac:spMk id="2" creationId="{2D840674-2C54-4644-8F77-A78610AF8C36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" creationId="{9DCC18F3-8363-6944-8D66-2E31033F25A6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4" creationId="{01056E0E-5560-684C-888C-EE96FDD4D9D6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5" creationId="{59E44F41-B835-874E-8B8C-0BF5852F37DB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6" creationId="{9CB288D5-DCB1-1C4E-B4EF-C53ECD6B8414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7" creationId="{6DB5C72E-4C7E-8440-AD3B-1E00428D175B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8" creationId="{0C9F14CC-6811-AB47-B589-05990A9946CF}"/>
          </ac:spMkLst>
        </pc:spChg>
        <pc:spChg chg="add del mod ord">
          <ac:chgData name="Jeffrey Knapp" userId="eaddf937-eef7-4e44-b8b8-eb6c9bae9fe4" providerId="ADAL" clId="{7F3825AF-F1C7-4D90-B85B-A23FA5E9CB6C}" dt="2022-03-15T21:06:44.878" v="178" actId="700"/>
          <ac:spMkLst>
            <pc:docMk/>
            <pc:sldMk cId="0" sldId="335"/>
            <ac:spMk id="9" creationId="{6C8A6439-0D97-4242-B572-FBC5D0BED45A}"/>
          </ac:spMkLst>
        </pc:spChg>
        <pc:spChg chg="add del mod ord">
          <ac:chgData name="Jeffrey Knapp" userId="eaddf937-eef7-4e44-b8b8-eb6c9bae9fe4" providerId="ADAL" clId="{7F3825AF-F1C7-4D90-B85B-A23FA5E9CB6C}" dt="2022-03-15T21:06:48.762" v="179"/>
          <ac:spMkLst>
            <pc:docMk/>
            <pc:sldMk cId="0" sldId="335"/>
            <ac:spMk id="10" creationId="{96BED547-3055-4E5C-90E1-0075BA8BC1A5}"/>
          </ac:spMkLst>
        </pc:spChg>
        <pc:spChg chg="add del mod">
          <ac:chgData name="Jeffrey Knapp" userId="eaddf937-eef7-4e44-b8b8-eb6c9bae9fe4" providerId="ADAL" clId="{7F3825AF-F1C7-4D90-B85B-A23FA5E9CB6C}" dt="2022-03-15T21:06:56.107" v="180" actId="478"/>
          <ac:spMkLst>
            <pc:docMk/>
            <pc:sldMk cId="0" sldId="335"/>
            <ac:spMk id="11" creationId="{2CA349E0-DEE1-4642-9335-E886DC29AAFB}"/>
          </ac:spMkLst>
        </pc:spChg>
        <pc:spChg chg="add mod ord">
          <ac:chgData name="Jeffrey Knapp" userId="eaddf937-eef7-4e44-b8b8-eb6c9bae9fe4" providerId="ADAL" clId="{7F3825AF-F1C7-4D90-B85B-A23FA5E9CB6C}" dt="2022-03-15T21:07:06.901" v="184" actId="20577"/>
          <ac:spMkLst>
            <pc:docMk/>
            <pc:sldMk cId="0" sldId="335"/>
            <ac:spMk id="12" creationId="{D2D9398E-BFED-419C-A95D-9357055A61D2}"/>
          </ac:spMkLst>
        </pc:spChg>
        <pc:spChg chg="del">
          <ac:chgData name="Jeffrey Knapp" userId="eaddf937-eef7-4e44-b8b8-eb6c9bae9fe4" providerId="ADAL" clId="{7F3825AF-F1C7-4D90-B85B-A23FA5E9CB6C}" dt="2022-03-15T21:06:58.777" v="181" actId="478"/>
          <ac:spMkLst>
            <pc:docMk/>
            <pc:sldMk cId="0" sldId="335"/>
            <ac:spMk id="14" creationId="{84FF346E-824A-4296-B166-2052299EDE94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2" creationId="{997DB772-B45B-4302-B0B8-A54E4CA3BCCC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3" creationId="{B28495D8-3690-4E42-BFCA-A545CAC92B6E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4" creationId="{CF9DCEE4-680A-4CBF-BCCE-92D8A6B56E55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5" creationId="{510DD354-D055-4FED-A2A8-FFEF97B2EB9E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6" creationId="{28350DBC-A7F1-4A34-8E65-E667028FC7DE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7" creationId="{ABF59AAD-08FC-4D60-922E-1E0B8DF899EB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8" creationId="{9EFB1B70-2598-4FB6-840F-2371CE560D8E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79" creationId="{CBDE8B13-D28B-4460-827A-794C72A48ED0}"/>
          </ac:spMkLst>
        </pc:spChg>
        <pc:spChg chg="mod">
          <ac:chgData name="Jeffrey Knapp" userId="eaddf937-eef7-4e44-b8b8-eb6c9bae9fe4" providerId="ADAL" clId="{7F3825AF-F1C7-4D90-B85B-A23FA5E9CB6C}" dt="2022-03-15T21:07:41.761" v="186" actId="1076"/>
          <ac:spMkLst>
            <pc:docMk/>
            <pc:sldMk cId="0" sldId="335"/>
            <ac:spMk id="32780" creationId="{E771C00B-88D6-4DEA-BB16-AE714DDF6E31}"/>
          </ac:spMkLst>
        </pc:spChg>
        <pc:picChg chg="mod ord">
          <ac:chgData name="Jeffrey Knapp" userId="eaddf937-eef7-4e44-b8b8-eb6c9bae9fe4" providerId="ADAL" clId="{7F3825AF-F1C7-4D90-B85B-A23FA5E9CB6C}" dt="2022-03-15T21:07:41.761" v="186" actId="1076"/>
          <ac:picMkLst>
            <pc:docMk/>
            <pc:sldMk cId="0" sldId="335"/>
            <ac:picMk id="32770" creationId="{7C4BB328-FD7A-4153-AC3C-3B070A29A13B}"/>
          </ac:picMkLst>
        </pc:picChg>
      </pc:sldChg>
      <pc:sldChg chg="delSp modSp mod chgLayout">
        <pc:chgData name="Jeffrey Knapp" userId="eaddf937-eef7-4e44-b8b8-eb6c9bae9fe4" providerId="ADAL" clId="{7F3825AF-F1C7-4D90-B85B-A23FA5E9CB6C}" dt="2022-03-16T18:06:20.733" v="2768"/>
        <pc:sldMkLst>
          <pc:docMk/>
          <pc:sldMk cId="3851722394" sldId="387"/>
        </pc:sldMkLst>
        <pc:spChg chg="mod">
          <ac:chgData name="Jeffrey Knapp" userId="eaddf937-eef7-4e44-b8b8-eb6c9bae9fe4" providerId="ADAL" clId="{7F3825AF-F1C7-4D90-B85B-A23FA5E9CB6C}" dt="2022-03-16T18:05:33.809" v="2737" actId="20577"/>
          <ac:spMkLst>
            <pc:docMk/>
            <pc:sldMk cId="3851722394" sldId="387"/>
            <ac:spMk id="2" creationId="{724DEC47-C9A9-474A-A251-649C7C31F01F}"/>
          </ac:spMkLst>
        </pc:spChg>
        <pc:spChg chg="del mod">
          <ac:chgData name="Jeffrey Knapp" userId="eaddf937-eef7-4e44-b8b8-eb6c9bae9fe4" providerId="ADAL" clId="{7F3825AF-F1C7-4D90-B85B-A23FA5E9CB6C}" dt="2022-03-16T18:05:35.610" v="2738" actId="478"/>
          <ac:spMkLst>
            <pc:docMk/>
            <pc:sldMk cId="3851722394" sldId="387"/>
            <ac:spMk id="8" creationId="{D4756A8E-90D6-E846-9A99-C972E31E01E0}"/>
          </ac:spMkLst>
        </pc:spChg>
        <pc:spChg chg="mod">
          <ac:chgData name="Jeffrey Knapp" userId="eaddf937-eef7-4e44-b8b8-eb6c9bae9fe4" providerId="ADAL" clId="{7F3825AF-F1C7-4D90-B85B-A23FA5E9CB6C}" dt="2022-03-16T18:05:57.093" v="2767" actId="1076"/>
          <ac:spMkLst>
            <pc:docMk/>
            <pc:sldMk cId="3851722394" sldId="387"/>
            <ac:spMk id="9" creationId="{7052A7CF-6AB4-7B45-A454-D4B91573DBD0}"/>
          </ac:spMkLst>
        </pc:spChg>
        <pc:spChg chg="mod ord">
          <ac:chgData name="Jeffrey Knapp" userId="eaddf937-eef7-4e44-b8b8-eb6c9bae9fe4" providerId="ADAL" clId="{7F3825AF-F1C7-4D90-B85B-A23FA5E9CB6C}" dt="2022-03-16T18:05:09.897" v="2734" actId="700"/>
          <ac:spMkLst>
            <pc:docMk/>
            <pc:sldMk cId="3851722394" sldId="387"/>
            <ac:spMk id="40962" creationId="{00000000-0000-0000-0000-000000000000}"/>
          </ac:spMkLst>
        </pc:spChg>
        <pc:graphicFrameChg chg="mod ord modGraphic">
          <ac:chgData name="Jeffrey Knapp" userId="eaddf937-eef7-4e44-b8b8-eb6c9bae9fe4" providerId="ADAL" clId="{7F3825AF-F1C7-4D90-B85B-A23FA5E9CB6C}" dt="2022-03-16T18:06:20.733" v="2768"/>
          <ac:graphicFrameMkLst>
            <pc:docMk/>
            <pc:sldMk cId="3851722394" sldId="387"/>
            <ac:graphicFrameMk id="7" creationId="{2CAD7A95-0C0D-2C4D-B923-2724E084F8ED}"/>
          </ac:graphicFrameMkLst>
        </pc:graphicFrameChg>
      </pc:sldChg>
      <pc:sldChg chg="addSp delSp modSp mod chgLayout">
        <pc:chgData name="Jeffrey Knapp" userId="eaddf937-eef7-4e44-b8b8-eb6c9bae9fe4" providerId="ADAL" clId="{7F3825AF-F1C7-4D90-B85B-A23FA5E9CB6C}" dt="2022-03-15T21:12:17.236" v="232" actId="1035"/>
        <pc:sldMkLst>
          <pc:docMk/>
          <pc:sldMk cId="3819717388" sldId="408"/>
        </pc:sldMkLst>
        <pc:spChg chg="mod ord">
          <ac:chgData name="Jeffrey Knapp" userId="eaddf937-eef7-4e44-b8b8-eb6c9bae9fe4" providerId="ADAL" clId="{7F3825AF-F1C7-4D90-B85B-A23FA5E9CB6C}" dt="2022-03-15T21:12:17.236" v="232" actId="1035"/>
          <ac:spMkLst>
            <pc:docMk/>
            <pc:sldMk cId="3819717388" sldId="408"/>
            <ac:spMk id="2" creationId="{12E8BFD1-F34D-9F45-ABB1-D1FA65E3F869}"/>
          </ac:spMkLst>
        </pc:spChg>
        <pc:spChg chg="mod ord">
          <ac:chgData name="Jeffrey Knapp" userId="eaddf937-eef7-4e44-b8b8-eb6c9bae9fe4" providerId="ADAL" clId="{7F3825AF-F1C7-4D90-B85B-A23FA5E9CB6C}" dt="2022-03-15T21:11:59.931" v="218"/>
          <ac:spMkLst>
            <pc:docMk/>
            <pc:sldMk cId="3819717388" sldId="408"/>
            <ac:spMk id="3" creationId="{EE3FFBA7-C622-1946-AAF4-2264583300E0}"/>
          </ac:spMkLst>
        </pc:spChg>
        <pc:spChg chg="mod">
          <ac:chgData name="Jeffrey Knapp" userId="eaddf937-eef7-4e44-b8b8-eb6c9bae9fe4" providerId="ADAL" clId="{7F3825AF-F1C7-4D90-B85B-A23FA5E9CB6C}" dt="2022-03-15T21:12:04.145" v="220" actId="114"/>
          <ac:spMkLst>
            <pc:docMk/>
            <pc:sldMk cId="3819717388" sldId="408"/>
            <ac:spMk id="4" creationId="{CAC6856A-8C04-4EFC-9B8D-F2E633190A26}"/>
          </ac:spMkLst>
        </pc:spChg>
        <pc:spChg chg="del mod">
          <ac:chgData name="Jeffrey Knapp" userId="eaddf937-eef7-4e44-b8b8-eb6c9bae9fe4" providerId="ADAL" clId="{7F3825AF-F1C7-4D90-B85B-A23FA5E9CB6C}" dt="2022-03-15T21:12:06.387" v="221" actId="478"/>
          <ac:spMkLst>
            <pc:docMk/>
            <pc:sldMk cId="3819717388" sldId="408"/>
            <ac:spMk id="5" creationId="{4B77C5EA-25C7-AC47-BA74-A50B2A90F087}"/>
          </ac:spMkLst>
        </pc:spChg>
        <pc:spChg chg="add del mod">
          <ac:chgData name="Jeffrey Knapp" userId="eaddf937-eef7-4e44-b8b8-eb6c9bae9fe4" providerId="ADAL" clId="{7F3825AF-F1C7-4D90-B85B-A23FA5E9CB6C}" dt="2022-03-15T21:11:59.931" v="218"/>
          <ac:spMkLst>
            <pc:docMk/>
            <pc:sldMk cId="3819717388" sldId="408"/>
            <ac:spMk id="6" creationId="{2D1619F9-97D3-4B1F-A8FD-AC5A6146FA4E}"/>
          </ac:spMkLst>
        </pc:spChg>
        <pc:spChg chg="add del mod">
          <ac:chgData name="Jeffrey Knapp" userId="eaddf937-eef7-4e44-b8b8-eb6c9bae9fe4" providerId="ADAL" clId="{7F3825AF-F1C7-4D90-B85B-A23FA5E9CB6C}" dt="2022-03-15T21:11:59.931" v="218"/>
          <ac:spMkLst>
            <pc:docMk/>
            <pc:sldMk cId="3819717388" sldId="408"/>
            <ac:spMk id="7" creationId="{E6CF2992-A241-4258-B8A7-D2299B285198}"/>
          </ac:spMkLst>
        </pc:spChg>
        <pc:spChg chg="add del mod">
          <ac:chgData name="Jeffrey Knapp" userId="eaddf937-eef7-4e44-b8b8-eb6c9bae9fe4" providerId="ADAL" clId="{7F3825AF-F1C7-4D90-B85B-A23FA5E9CB6C}" dt="2022-03-15T21:11:59.931" v="218"/>
          <ac:spMkLst>
            <pc:docMk/>
            <pc:sldMk cId="3819717388" sldId="408"/>
            <ac:spMk id="8" creationId="{9849B07A-0843-4448-B82F-1A9852538292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5T21:13:57.238" v="246" actId="1076"/>
        <pc:sldMkLst>
          <pc:docMk/>
          <pc:sldMk cId="1489317597" sldId="409"/>
        </pc:sldMkLst>
        <pc:spChg chg="mod ord">
          <ac:chgData name="Jeffrey Knapp" userId="eaddf937-eef7-4e44-b8b8-eb6c9bae9fe4" providerId="ADAL" clId="{7F3825AF-F1C7-4D90-B85B-A23FA5E9CB6C}" dt="2022-03-15T21:13:48.631" v="245" actId="27636"/>
          <ac:spMkLst>
            <pc:docMk/>
            <pc:sldMk cId="1489317597" sldId="409"/>
            <ac:spMk id="2" creationId="{81CCFEE9-2C56-EC4D-A2A9-5EE1521EB3F3}"/>
          </ac:spMkLst>
        </pc:spChg>
        <pc:spChg chg="mod ord">
          <ac:chgData name="Jeffrey Knapp" userId="eaddf937-eef7-4e44-b8b8-eb6c9bae9fe4" providerId="ADAL" clId="{7F3825AF-F1C7-4D90-B85B-A23FA5E9CB6C}" dt="2022-03-15T21:12:56.924" v="234"/>
          <ac:spMkLst>
            <pc:docMk/>
            <pc:sldMk cId="1489317597" sldId="409"/>
            <ac:spMk id="3" creationId="{FCB0B0B2-511A-4748-9594-01DDCF57EDB5}"/>
          </ac:spMkLst>
        </pc:spChg>
        <pc:spChg chg="add del mod">
          <ac:chgData name="Jeffrey Knapp" userId="eaddf937-eef7-4e44-b8b8-eb6c9bae9fe4" providerId="ADAL" clId="{7F3825AF-F1C7-4D90-B85B-A23FA5E9CB6C}" dt="2022-03-15T21:12:56.924" v="234"/>
          <ac:spMkLst>
            <pc:docMk/>
            <pc:sldMk cId="1489317597" sldId="409"/>
            <ac:spMk id="5" creationId="{E19C3630-DAAE-46F8-8407-C4010F865F33}"/>
          </ac:spMkLst>
        </pc:spChg>
        <pc:spChg chg="add del mod">
          <ac:chgData name="Jeffrey Knapp" userId="eaddf937-eef7-4e44-b8b8-eb6c9bae9fe4" providerId="ADAL" clId="{7F3825AF-F1C7-4D90-B85B-A23FA5E9CB6C}" dt="2022-03-15T21:12:56.924" v="234"/>
          <ac:spMkLst>
            <pc:docMk/>
            <pc:sldMk cId="1489317597" sldId="409"/>
            <ac:spMk id="6" creationId="{46A9D905-3979-4254-8C6F-0AA00BD1966C}"/>
          </ac:spMkLst>
        </pc:spChg>
        <pc:spChg chg="del mod">
          <ac:chgData name="Jeffrey Knapp" userId="eaddf937-eef7-4e44-b8b8-eb6c9bae9fe4" providerId="ADAL" clId="{7F3825AF-F1C7-4D90-B85B-A23FA5E9CB6C}" dt="2022-03-15T21:13:33.148" v="241" actId="478"/>
          <ac:spMkLst>
            <pc:docMk/>
            <pc:sldMk cId="1489317597" sldId="409"/>
            <ac:spMk id="7" creationId="{1EC5B1F0-AE49-DD47-950C-00FB9C14B272}"/>
          </ac:spMkLst>
        </pc:spChg>
        <pc:spChg chg="mod">
          <ac:chgData name="Jeffrey Knapp" userId="eaddf937-eef7-4e44-b8b8-eb6c9bae9fe4" providerId="ADAL" clId="{7F3825AF-F1C7-4D90-B85B-A23FA5E9CB6C}" dt="2022-03-15T21:13:28.519" v="240" actId="114"/>
          <ac:spMkLst>
            <pc:docMk/>
            <pc:sldMk cId="1489317597" sldId="409"/>
            <ac:spMk id="8" creationId="{7DA3462C-0953-4448-967D-C2B15E027AC0}"/>
          </ac:spMkLst>
        </pc:spChg>
        <pc:picChg chg="mod">
          <ac:chgData name="Jeffrey Knapp" userId="eaddf937-eef7-4e44-b8b8-eb6c9bae9fe4" providerId="ADAL" clId="{7F3825AF-F1C7-4D90-B85B-A23FA5E9CB6C}" dt="2022-03-15T21:13:57.238" v="246" actId="1076"/>
          <ac:picMkLst>
            <pc:docMk/>
            <pc:sldMk cId="1489317597" sldId="409"/>
            <ac:picMk id="4" creationId="{7AF08D43-27B5-4814-A5BA-15F6BD34EB92}"/>
          </ac:picMkLst>
        </pc:picChg>
      </pc:sldChg>
      <pc:sldChg chg="delSp modSp mod modClrScheme chgLayout">
        <pc:chgData name="Jeffrey Knapp" userId="eaddf937-eef7-4e44-b8b8-eb6c9bae9fe4" providerId="ADAL" clId="{7F3825AF-F1C7-4D90-B85B-A23FA5E9CB6C}" dt="2022-03-16T18:17:51.350" v="3032" actId="14100"/>
        <pc:sldMkLst>
          <pc:docMk/>
          <pc:sldMk cId="845077310" sldId="410"/>
        </pc:sldMkLst>
        <pc:spChg chg="mod">
          <ac:chgData name="Jeffrey Knapp" userId="eaddf937-eef7-4e44-b8b8-eb6c9bae9fe4" providerId="ADAL" clId="{7F3825AF-F1C7-4D90-B85B-A23FA5E9CB6C}" dt="2022-03-15T21:15:59.875" v="261" actId="114"/>
          <ac:spMkLst>
            <pc:docMk/>
            <pc:sldMk cId="845077310" sldId="410"/>
            <ac:spMk id="2" creationId="{C2CBDA1E-C432-4322-9E71-12431EE3F713}"/>
          </ac:spMkLst>
        </pc:spChg>
        <pc:spChg chg="mod ord">
          <ac:chgData name="Jeffrey Knapp" userId="eaddf937-eef7-4e44-b8b8-eb6c9bae9fe4" providerId="ADAL" clId="{7F3825AF-F1C7-4D90-B85B-A23FA5E9CB6C}" dt="2022-03-15T21:15:35.230" v="255" actId="14100"/>
          <ac:spMkLst>
            <pc:docMk/>
            <pc:sldMk cId="845077310" sldId="410"/>
            <ac:spMk id="3" creationId="{1D7761A2-790F-4D42-8ED4-2F5CF5FE306B}"/>
          </ac:spMkLst>
        </pc:spChg>
        <pc:spChg chg="del mod">
          <ac:chgData name="Jeffrey Knapp" userId="eaddf937-eef7-4e44-b8b8-eb6c9bae9fe4" providerId="ADAL" clId="{7F3825AF-F1C7-4D90-B85B-A23FA5E9CB6C}" dt="2022-03-15T21:16:03.820" v="262" actId="478"/>
          <ac:spMkLst>
            <pc:docMk/>
            <pc:sldMk cId="845077310" sldId="410"/>
            <ac:spMk id="5" creationId="{9F81A419-4472-7746-AF93-A93CD09DA965}"/>
          </ac:spMkLst>
        </pc:spChg>
        <pc:spChg chg="mod topLvl">
          <ac:chgData name="Jeffrey Knapp" userId="eaddf937-eef7-4e44-b8b8-eb6c9bae9fe4" providerId="ADAL" clId="{7F3825AF-F1C7-4D90-B85B-A23FA5E9CB6C}" dt="2022-03-16T18:13:43.803" v="2810"/>
          <ac:spMkLst>
            <pc:docMk/>
            <pc:sldMk cId="845077310" sldId="410"/>
            <ac:spMk id="6" creationId="{318EDF9E-284A-C041-8013-D402EFAD8E22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7" creationId="{51E66B49-9C1B-F74C-A06B-AA110DCF5CCE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8" creationId="{A5679A28-33E7-C149-9282-3612FBD05A7C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9" creationId="{B8FA96D3-BD15-F24D-B263-7C953B03CF30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0" creationId="{9F220CA5-1D03-9E45-8CAC-64641BA164E9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1" creationId="{BDB4C136-68E1-884E-9F50-CFF8029B42E2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2" creationId="{1928AEF5-6721-B74E-80B5-CD3717B72AEB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3" creationId="{B7AB1A64-A143-5849-A2A9-E51FE2A4D511}"/>
          </ac:spMkLst>
        </pc:spChg>
        <pc:spChg chg="mod topLvl">
          <ac:chgData name="Jeffrey Knapp" userId="eaddf937-eef7-4e44-b8b8-eb6c9bae9fe4" providerId="ADAL" clId="{7F3825AF-F1C7-4D90-B85B-A23FA5E9CB6C}" dt="2022-03-16T18:13:38.138" v="2809"/>
          <ac:spMkLst>
            <pc:docMk/>
            <pc:sldMk cId="845077310" sldId="410"/>
            <ac:spMk id="14" creationId="{EA481C2E-17AC-1142-825D-1BE4802125F1}"/>
          </ac:spMkLst>
        </pc:spChg>
        <pc:spChg chg="mod topLvl">
          <ac:chgData name="Jeffrey Knapp" userId="eaddf937-eef7-4e44-b8b8-eb6c9bae9fe4" providerId="ADAL" clId="{7F3825AF-F1C7-4D90-B85B-A23FA5E9CB6C}" dt="2022-03-16T18:13:38.138" v="2809"/>
          <ac:spMkLst>
            <pc:docMk/>
            <pc:sldMk cId="845077310" sldId="410"/>
            <ac:spMk id="15" creationId="{0FD2579D-9614-0F49-9219-CF0C0A026681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6" creationId="{EC9335B0-B310-ED43-858A-AEE4351695CE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7" creationId="{3768ECB0-80C0-8A41-931C-5D3AE97B9CE5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8" creationId="{4B4114D6-4AF5-C049-B35D-D53D19D4B6AB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19" creationId="{34998892-8FB3-8649-8558-C312A6AC61E7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57" creationId="{819B124E-DB33-454D-82F3-02C5B6679A58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58" creationId="{BE956395-6D4F-8648-8CE5-84FFC50D2DA9}"/>
          </ac:spMkLst>
        </pc:spChg>
        <pc:spChg chg="mod topLvl">
          <ac:chgData name="Jeffrey Knapp" userId="eaddf937-eef7-4e44-b8b8-eb6c9bae9fe4" providerId="ADAL" clId="{7F3825AF-F1C7-4D90-B85B-A23FA5E9CB6C}" dt="2022-03-15T21:17:31.174" v="270" actId="1038"/>
          <ac:spMkLst>
            <pc:docMk/>
            <pc:sldMk cId="845077310" sldId="410"/>
            <ac:spMk id="59" creationId="{0B2ACDF4-61CB-CA4B-9CA0-5AF1B56B17A9}"/>
          </ac:spMkLst>
        </pc:spChg>
        <pc:grpChg chg="del">
          <ac:chgData name="Jeffrey Knapp" userId="eaddf937-eef7-4e44-b8b8-eb6c9bae9fe4" providerId="ADAL" clId="{7F3825AF-F1C7-4D90-B85B-A23FA5E9CB6C}" dt="2022-03-15T21:16:15.427" v="263" actId="165"/>
          <ac:grpSpMkLst>
            <pc:docMk/>
            <pc:sldMk cId="845077310" sldId="410"/>
            <ac:grpSpMk id="60" creationId="{5AEEFD6B-F701-CA49-854F-42AA77F90A87}"/>
          </ac:grpSpMkLst>
        </pc:grpChg>
        <pc:cxnChg chg="mod topLvl">
          <ac:chgData name="Jeffrey Knapp" userId="eaddf937-eef7-4e44-b8b8-eb6c9bae9fe4" providerId="ADAL" clId="{7F3825AF-F1C7-4D90-B85B-A23FA5E9CB6C}" dt="2022-03-16T18:17:51.350" v="3032" actId="14100"/>
          <ac:cxnSpMkLst>
            <pc:docMk/>
            <pc:sldMk cId="845077310" sldId="410"/>
            <ac:cxnSpMk id="21" creationId="{2C3CC0D9-0120-A940-A187-3F25113F70AF}"/>
          </ac:cxnSpMkLst>
        </pc:cxnChg>
        <pc:cxnChg chg="mod topLvl">
          <ac:chgData name="Jeffrey Knapp" userId="eaddf937-eef7-4e44-b8b8-eb6c9bae9fe4" providerId="ADAL" clId="{7F3825AF-F1C7-4D90-B85B-A23FA5E9CB6C}" dt="2022-03-15T21:17:31.174" v="270" actId="1038"/>
          <ac:cxnSpMkLst>
            <pc:docMk/>
            <pc:sldMk cId="845077310" sldId="410"/>
            <ac:cxnSpMk id="23" creationId="{B190EFF2-A001-A94C-A10C-A682DF170BBB}"/>
          </ac:cxnSpMkLst>
        </pc:cxnChg>
        <pc:cxnChg chg="mod topLvl">
          <ac:chgData name="Jeffrey Knapp" userId="eaddf937-eef7-4e44-b8b8-eb6c9bae9fe4" providerId="ADAL" clId="{7F3825AF-F1C7-4D90-B85B-A23FA5E9CB6C}" dt="2022-03-15T21:17:31.174" v="270" actId="1038"/>
          <ac:cxnSpMkLst>
            <pc:docMk/>
            <pc:sldMk cId="845077310" sldId="410"/>
            <ac:cxnSpMk id="24" creationId="{61C2BEBE-B97F-2D45-8A14-3F7172CA3F97}"/>
          </ac:cxnSpMkLst>
        </pc:cxnChg>
        <pc:cxnChg chg="mod topLvl">
          <ac:chgData name="Jeffrey Knapp" userId="eaddf937-eef7-4e44-b8b8-eb6c9bae9fe4" providerId="ADAL" clId="{7F3825AF-F1C7-4D90-B85B-A23FA5E9CB6C}" dt="2022-03-15T21:17:31.174" v="270" actId="1038"/>
          <ac:cxnSpMkLst>
            <pc:docMk/>
            <pc:sldMk cId="845077310" sldId="410"/>
            <ac:cxnSpMk id="25" creationId="{EF3DFE24-D24F-844D-8929-80D9760A054F}"/>
          </ac:cxnSpMkLst>
        </pc:cxnChg>
        <pc:cxnChg chg="mod topLvl">
          <ac:chgData name="Jeffrey Knapp" userId="eaddf937-eef7-4e44-b8b8-eb6c9bae9fe4" providerId="ADAL" clId="{7F3825AF-F1C7-4D90-B85B-A23FA5E9CB6C}" dt="2022-03-15T21:17:31.174" v="270" actId="1038"/>
          <ac:cxnSpMkLst>
            <pc:docMk/>
            <pc:sldMk cId="845077310" sldId="410"/>
            <ac:cxnSpMk id="26" creationId="{1B8FF022-6822-BA4A-8E2A-5FD7CE522A0B}"/>
          </ac:cxnSpMkLst>
        </pc:cxnChg>
        <pc:cxnChg chg="mod topLvl">
          <ac:chgData name="Jeffrey Knapp" userId="eaddf937-eef7-4e44-b8b8-eb6c9bae9fe4" providerId="ADAL" clId="{7F3825AF-F1C7-4D90-B85B-A23FA5E9CB6C}" dt="2022-03-16T18:17:03.536" v="2978" actId="1037"/>
          <ac:cxnSpMkLst>
            <pc:docMk/>
            <pc:sldMk cId="845077310" sldId="410"/>
            <ac:cxnSpMk id="28" creationId="{09B01A8E-67EA-E94B-9AE6-19E6020CD632}"/>
          </ac:cxnSpMkLst>
        </pc:cxnChg>
        <pc:cxnChg chg="mod topLvl">
          <ac:chgData name="Jeffrey Knapp" userId="eaddf937-eef7-4e44-b8b8-eb6c9bae9fe4" providerId="ADAL" clId="{7F3825AF-F1C7-4D90-B85B-A23FA5E9CB6C}" dt="2022-03-16T18:16:52.527" v="2973" actId="14100"/>
          <ac:cxnSpMkLst>
            <pc:docMk/>
            <pc:sldMk cId="845077310" sldId="410"/>
            <ac:cxnSpMk id="30" creationId="{0FB360D8-25A1-1B46-883B-F39841F54649}"/>
          </ac:cxnSpMkLst>
        </pc:cxnChg>
        <pc:cxnChg chg="mod topLvl">
          <ac:chgData name="Jeffrey Knapp" userId="eaddf937-eef7-4e44-b8b8-eb6c9bae9fe4" providerId="ADAL" clId="{7F3825AF-F1C7-4D90-B85B-A23FA5E9CB6C}" dt="2022-03-16T18:14:38.680" v="2831" actId="1038"/>
          <ac:cxnSpMkLst>
            <pc:docMk/>
            <pc:sldMk cId="845077310" sldId="410"/>
            <ac:cxnSpMk id="33" creationId="{05A7FCC3-530E-8845-AEE9-EB36B054999D}"/>
          </ac:cxnSpMkLst>
        </pc:cxnChg>
        <pc:cxnChg chg="mod topLvl">
          <ac:chgData name="Jeffrey Knapp" userId="eaddf937-eef7-4e44-b8b8-eb6c9bae9fe4" providerId="ADAL" clId="{7F3825AF-F1C7-4D90-B85B-A23FA5E9CB6C}" dt="2022-03-16T18:14:26.059" v="2829" actId="14100"/>
          <ac:cxnSpMkLst>
            <pc:docMk/>
            <pc:sldMk cId="845077310" sldId="410"/>
            <ac:cxnSpMk id="35" creationId="{014953D2-72DE-6D41-AE70-932ACB11C6CF}"/>
          </ac:cxnSpMkLst>
        </pc:cxnChg>
        <pc:cxnChg chg="mod topLvl">
          <ac:chgData name="Jeffrey Knapp" userId="eaddf937-eef7-4e44-b8b8-eb6c9bae9fe4" providerId="ADAL" clId="{7F3825AF-F1C7-4D90-B85B-A23FA5E9CB6C}" dt="2022-03-16T18:15:39.032" v="2850" actId="1037"/>
          <ac:cxnSpMkLst>
            <pc:docMk/>
            <pc:sldMk cId="845077310" sldId="410"/>
            <ac:cxnSpMk id="37" creationId="{C9A3411B-B0C4-2346-9928-1079CF0ECB24}"/>
          </ac:cxnSpMkLst>
        </pc:cxnChg>
        <pc:cxnChg chg="del mod topLvl">
          <ac:chgData name="Jeffrey Knapp" userId="eaddf937-eef7-4e44-b8b8-eb6c9bae9fe4" providerId="ADAL" clId="{7F3825AF-F1C7-4D90-B85B-A23FA5E9CB6C}" dt="2022-03-16T18:15:12.879" v="2844" actId="478"/>
          <ac:cxnSpMkLst>
            <pc:docMk/>
            <pc:sldMk cId="845077310" sldId="410"/>
            <ac:cxnSpMk id="39" creationId="{40BA805F-8C16-5B40-92CB-2164AD7501A1}"/>
          </ac:cxnSpMkLst>
        </pc:cxnChg>
        <pc:cxnChg chg="mod topLvl">
          <ac:chgData name="Jeffrey Knapp" userId="eaddf937-eef7-4e44-b8b8-eb6c9bae9fe4" providerId="ADAL" clId="{7F3825AF-F1C7-4D90-B85B-A23FA5E9CB6C}" dt="2022-03-16T18:15:31.623" v="2847" actId="14100"/>
          <ac:cxnSpMkLst>
            <pc:docMk/>
            <pc:sldMk cId="845077310" sldId="410"/>
            <ac:cxnSpMk id="41" creationId="{1EA5FED5-C96C-D047-AE54-0D0F45B707AF}"/>
          </ac:cxnSpMkLst>
        </pc:cxnChg>
        <pc:cxnChg chg="mod topLvl">
          <ac:chgData name="Jeffrey Knapp" userId="eaddf937-eef7-4e44-b8b8-eb6c9bae9fe4" providerId="ADAL" clId="{7F3825AF-F1C7-4D90-B85B-A23FA5E9CB6C}" dt="2022-03-16T18:15:24.209" v="2846" actId="14100"/>
          <ac:cxnSpMkLst>
            <pc:docMk/>
            <pc:sldMk cId="845077310" sldId="410"/>
            <ac:cxnSpMk id="44" creationId="{24ED7D66-9F8F-B24F-906C-EA62600CBE66}"/>
          </ac:cxnSpMkLst>
        </pc:cxnChg>
        <pc:cxnChg chg="mod ord topLvl">
          <ac:chgData name="Jeffrey Knapp" userId="eaddf937-eef7-4e44-b8b8-eb6c9bae9fe4" providerId="ADAL" clId="{7F3825AF-F1C7-4D90-B85B-A23FA5E9CB6C}" dt="2022-03-16T18:16:30.720" v="2970" actId="14100"/>
          <ac:cxnSpMkLst>
            <pc:docMk/>
            <pc:sldMk cId="845077310" sldId="410"/>
            <ac:cxnSpMk id="46" creationId="{F5DA6C28-A736-4B46-8F1D-DEFD542A53A8}"/>
          </ac:cxnSpMkLst>
        </pc:cxnChg>
        <pc:cxnChg chg="mod ord topLvl">
          <ac:chgData name="Jeffrey Knapp" userId="eaddf937-eef7-4e44-b8b8-eb6c9bae9fe4" providerId="ADAL" clId="{7F3825AF-F1C7-4D90-B85B-A23FA5E9CB6C}" dt="2022-03-16T18:16:12.816" v="2910" actId="14100"/>
          <ac:cxnSpMkLst>
            <pc:docMk/>
            <pc:sldMk cId="845077310" sldId="410"/>
            <ac:cxnSpMk id="48" creationId="{B897EA5A-B06F-9A42-8D8A-12F89E835999}"/>
          </ac:cxnSpMkLst>
        </pc:cxnChg>
        <pc:cxnChg chg="mod topLvl">
          <ac:chgData name="Jeffrey Knapp" userId="eaddf937-eef7-4e44-b8b8-eb6c9bae9fe4" providerId="ADAL" clId="{7F3825AF-F1C7-4D90-B85B-A23FA5E9CB6C}" dt="2022-03-15T21:17:31.174" v="270" actId="1038"/>
          <ac:cxnSpMkLst>
            <pc:docMk/>
            <pc:sldMk cId="845077310" sldId="410"/>
            <ac:cxnSpMk id="50" creationId="{B39CCCC3-B8CA-E944-8374-541C270F660B}"/>
          </ac:cxnSpMkLst>
        </pc:cxnChg>
        <pc:cxnChg chg="mod topLvl">
          <ac:chgData name="Jeffrey Knapp" userId="eaddf937-eef7-4e44-b8b8-eb6c9bae9fe4" providerId="ADAL" clId="{7F3825AF-F1C7-4D90-B85B-A23FA5E9CB6C}" dt="2022-03-16T18:16:39.311" v="2971" actId="14100"/>
          <ac:cxnSpMkLst>
            <pc:docMk/>
            <pc:sldMk cId="845077310" sldId="410"/>
            <ac:cxnSpMk id="54" creationId="{B3B7B2CA-DAA6-E54B-849D-6FC9D1AFC52B}"/>
          </ac:cxnSpMkLst>
        </pc:cxnChg>
        <pc:cxnChg chg="mod topLvl">
          <ac:chgData name="Jeffrey Knapp" userId="eaddf937-eef7-4e44-b8b8-eb6c9bae9fe4" providerId="ADAL" clId="{7F3825AF-F1C7-4D90-B85B-A23FA5E9CB6C}" dt="2022-03-16T18:17:20.059" v="3031" actId="14100"/>
          <ac:cxnSpMkLst>
            <pc:docMk/>
            <pc:sldMk cId="845077310" sldId="410"/>
            <ac:cxnSpMk id="56" creationId="{685E7A21-F0A3-7549-AFF0-90FEE138D426}"/>
          </ac:cxnSpMkLst>
        </pc:cxnChg>
      </pc:sldChg>
      <pc:sldChg chg="addSp delSp modSp mod chgLayout">
        <pc:chgData name="Jeffrey Knapp" userId="eaddf937-eef7-4e44-b8b8-eb6c9bae9fe4" providerId="ADAL" clId="{7F3825AF-F1C7-4D90-B85B-A23FA5E9CB6C}" dt="2022-03-15T21:15:05.230" v="253"/>
        <pc:sldMkLst>
          <pc:docMk/>
          <pc:sldMk cId="1906325773" sldId="411"/>
        </pc:sldMkLst>
        <pc:spChg chg="mod or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2" creationId="{05FC2952-241B-0D48-8374-4D6ADD28277C}"/>
          </ac:spMkLst>
        </pc:spChg>
        <pc:spChg chg="mod or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3" creationId="{31DFABCC-7D10-7649-9F06-FFC8BED80830}"/>
          </ac:spMkLst>
        </pc:spChg>
        <pc:spChg chg="mo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4" creationId="{C260F4E9-3795-4E4E-BAC5-99EE6E0FEB55}"/>
          </ac:spMkLst>
        </pc:spChg>
        <pc:spChg chg="del mod">
          <ac:chgData name="Jeffrey Knapp" userId="eaddf937-eef7-4e44-b8b8-eb6c9bae9fe4" providerId="ADAL" clId="{7F3825AF-F1C7-4D90-B85B-A23FA5E9CB6C}" dt="2022-03-15T21:14:50.427" v="251" actId="478"/>
          <ac:spMkLst>
            <pc:docMk/>
            <pc:sldMk cId="1906325773" sldId="411"/>
            <ac:spMk id="5" creationId="{8F2EB78C-8C2B-C743-BDAC-843B82795081}"/>
          </ac:spMkLst>
        </pc:spChg>
        <pc:spChg chg="add del mo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6" creationId="{BD42C72E-DC29-4A42-8CB2-26670BF5F52D}"/>
          </ac:spMkLst>
        </pc:spChg>
        <pc:spChg chg="add del mo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7" creationId="{5DA8082D-3232-4011-9830-D3F53BC2C3F5}"/>
          </ac:spMkLst>
        </pc:spChg>
        <pc:spChg chg="add del mod">
          <ac:chgData name="Jeffrey Knapp" userId="eaddf937-eef7-4e44-b8b8-eb6c9bae9fe4" providerId="ADAL" clId="{7F3825AF-F1C7-4D90-B85B-A23FA5E9CB6C}" dt="2022-03-15T21:15:05.230" v="253"/>
          <ac:spMkLst>
            <pc:docMk/>
            <pc:sldMk cId="1906325773" sldId="411"/>
            <ac:spMk id="8" creationId="{78D6B373-6283-4405-A540-C9C6A64EC194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4:03:39.699" v="292" actId="948"/>
        <pc:sldMkLst>
          <pc:docMk/>
          <pc:sldMk cId="464620428" sldId="412"/>
        </pc:sldMkLst>
        <pc:spChg chg="mod ord">
          <ac:chgData name="Jeffrey Knapp" userId="eaddf937-eef7-4e44-b8b8-eb6c9bae9fe4" providerId="ADAL" clId="{7F3825AF-F1C7-4D90-B85B-A23FA5E9CB6C}" dt="2022-03-16T14:03:39.699" v="292" actId="948"/>
          <ac:spMkLst>
            <pc:docMk/>
            <pc:sldMk cId="464620428" sldId="412"/>
            <ac:spMk id="2" creationId="{E0BF97CD-0D1E-7E4C-9AAA-87A97EBC327E}"/>
          </ac:spMkLst>
        </pc:spChg>
        <pc:spChg chg="mod ord">
          <ac:chgData name="Jeffrey Knapp" userId="eaddf937-eef7-4e44-b8b8-eb6c9bae9fe4" providerId="ADAL" clId="{7F3825AF-F1C7-4D90-B85B-A23FA5E9CB6C}" dt="2022-03-16T14:03:15.309" v="291"/>
          <ac:spMkLst>
            <pc:docMk/>
            <pc:sldMk cId="464620428" sldId="412"/>
            <ac:spMk id="3" creationId="{6AB1CC33-5C54-3E4C-BAF0-84879E722921}"/>
          </ac:spMkLst>
        </pc:spChg>
        <pc:spChg chg="mod ord">
          <ac:chgData name="Jeffrey Knapp" userId="eaddf937-eef7-4e44-b8b8-eb6c9bae9fe4" providerId="ADAL" clId="{7F3825AF-F1C7-4D90-B85B-A23FA5E9CB6C}" dt="2022-03-16T14:03:15.309" v="291"/>
          <ac:spMkLst>
            <pc:docMk/>
            <pc:sldMk cId="464620428" sldId="412"/>
            <ac:spMk id="4" creationId="{73232D93-2A54-4A52-AD0E-A29BA53B4A4C}"/>
          </ac:spMkLst>
        </pc:spChg>
        <pc:spChg chg="del mod">
          <ac:chgData name="Jeffrey Knapp" userId="eaddf937-eef7-4e44-b8b8-eb6c9bae9fe4" providerId="ADAL" clId="{7F3825AF-F1C7-4D90-B85B-A23FA5E9CB6C}" dt="2022-03-16T14:03:06.019" v="288" actId="478"/>
          <ac:spMkLst>
            <pc:docMk/>
            <pc:sldMk cId="464620428" sldId="412"/>
            <ac:spMk id="5" creationId="{01355E7D-646A-DF42-971C-E17D7EE81773}"/>
          </ac:spMkLst>
        </pc:spChg>
        <pc:spChg chg="add del mod">
          <ac:chgData name="Jeffrey Knapp" userId="eaddf937-eef7-4e44-b8b8-eb6c9bae9fe4" providerId="ADAL" clId="{7F3825AF-F1C7-4D90-B85B-A23FA5E9CB6C}" dt="2022-03-16T14:03:15.309" v="291"/>
          <ac:spMkLst>
            <pc:docMk/>
            <pc:sldMk cId="464620428" sldId="412"/>
            <ac:spMk id="6" creationId="{1078BB64-2755-4B38-9F3F-E1D0716A34AC}"/>
          </ac:spMkLst>
        </pc:spChg>
        <pc:spChg chg="add del mod">
          <ac:chgData name="Jeffrey Knapp" userId="eaddf937-eef7-4e44-b8b8-eb6c9bae9fe4" providerId="ADAL" clId="{7F3825AF-F1C7-4D90-B85B-A23FA5E9CB6C}" dt="2022-03-16T14:03:15.309" v="291"/>
          <ac:spMkLst>
            <pc:docMk/>
            <pc:sldMk cId="464620428" sldId="412"/>
            <ac:spMk id="7" creationId="{771C1B24-E3E8-48A1-B98F-F78B466C7442}"/>
          </ac:spMkLst>
        </pc:spChg>
        <pc:spChg chg="add del mod">
          <ac:chgData name="Jeffrey Knapp" userId="eaddf937-eef7-4e44-b8b8-eb6c9bae9fe4" providerId="ADAL" clId="{7F3825AF-F1C7-4D90-B85B-A23FA5E9CB6C}" dt="2022-03-16T14:03:15.309" v="291"/>
          <ac:spMkLst>
            <pc:docMk/>
            <pc:sldMk cId="464620428" sldId="412"/>
            <ac:spMk id="8" creationId="{1194383C-08AD-47A2-BF43-5F7A8D8C5BC9}"/>
          </ac:spMkLst>
        </pc:spChg>
      </pc:sldChg>
      <pc:sldChg chg="delSp modSp mod chgLayout modNotes">
        <pc:chgData name="Jeffrey Knapp" userId="eaddf937-eef7-4e44-b8b8-eb6c9bae9fe4" providerId="ADAL" clId="{7F3825AF-F1C7-4D90-B85B-A23FA5E9CB6C}" dt="2022-03-16T18:24:26.326" v="3036" actId="368"/>
        <pc:sldMkLst>
          <pc:docMk/>
          <pc:sldMk cId="2253756599" sldId="418"/>
        </pc:sldMkLst>
        <pc:spChg chg="mod ord">
          <ac:chgData name="Jeffrey Knapp" userId="eaddf937-eef7-4e44-b8b8-eb6c9bae9fe4" providerId="ADAL" clId="{7F3825AF-F1C7-4D90-B85B-A23FA5E9CB6C}" dt="2022-03-16T15:05:03.294" v="791" actId="27636"/>
          <ac:spMkLst>
            <pc:docMk/>
            <pc:sldMk cId="2253756599" sldId="418"/>
            <ac:spMk id="2" creationId="{81877454-A2D1-8845-BD0B-6E3A3C7EB0E8}"/>
          </ac:spMkLst>
        </pc:spChg>
        <pc:spChg chg="mod ord">
          <ac:chgData name="Jeffrey Knapp" userId="eaddf937-eef7-4e44-b8b8-eb6c9bae9fe4" providerId="ADAL" clId="{7F3825AF-F1C7-4D90-B85B-A23FA5E9CB6C}" dt="2022-03-16T15:05:03.246" v="790" actId="700"/>
          <ac:spMkLst>
            <pc:docMk/>
            <pc:sldMk cId="2253756599" sldId="418"/>
            <ac:spMk id="3" creationId="{67E83FA9-BFA1-AC48-8AB7-4DB3C7C9C56F}"/>
          </ac:spMkLst>
        </pc:spChg>
        <pc:spChg chg="del mod ord">
          <ac:chgData name="Jeffrey Knapp" userId="eaddf937-eef7-4e44-b8b8-eb6c9bae9fe4" providerId="ADAL" clId="{7F3825AF-F1C7-4D90-B85B-A23FA5E9CB6C}" dt="2022-03-16T15:05:31.709" v="793" actId="478"/>
          <ac:spMkLst>
            <pc:docMk/>
            <pc:sldMk cId="2253756599" sldId="418"/>
            <ac:spMk id="4" creationId="{150F86BB-7D19-1542-A826-9D761B4930A6}"/>
          </ac:spMkLst>
        </pc:spChg>
        <pc:spChg chg="mod">
          <ac:chgData name="Jeffrey Knapp" userId="eaddf937-eef7-4e44-b8b8-eb6c9bae9fe4" providerId="ADAL" clId="{7F3825AF-F1C7-4D90-B85B-A23FA5E9CB6C}" dt="2022-03-16T15:06:07.812" v="799" actId="114"/>
          <ac:spMkLst>
            <pc:docMk/>
            <pc:sldMk cId="2253756599" sldId="418"/>
            <ac:spMk id="5" creationId="{F4C12DB2-C6C8-4FDE-95ED-2CEFE49A1143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8:22:55.404" v="3034" actId="14100"/>
        <pc:sldMkLst>
          <pc:docMk/>
          <pc:sldMk cId="3026471022" sldId="419"/>
        </pc:sldMkLst>
        <pc:spChg chg="mod ord">
          <ac:chgData name="Jeffrey Knapp" userId="eaddf937-eef7-4e44-b8b8-eb6c9bae9fe4" providerId="ADAL" clId="{7F3825AF-F1C7-4D90-B85B-A23FA5E9CB6C}" dt="2022-03-16T15:09:49.437" v="821"/>
          <ac:spMkLst>
            <pc:docMk/>
            <pc:sldMk cId="3026471022" sldId="419"/>
            <ac:spMk id="2" creationId="{27A83AD6-FE33-E24F-B61F-2A936C0B3D8E}"/>
          </ac:spMkLst>
        </pc:spChg>
        <pc:spChg chg="mod ord">
          <ac:chgData name="Jeffrey Knapp" userId="eaddf937-eef7-4e44-b8b8-eb6c9bae9fe4" providerId="ADAL" clId="{7F3825AF-F1C7-4D90-B85B-A23FA5E9CB6C}" dt="2022-03-16T18:22:55.404" v="3034" actId="14100"/>
          <ac:spMkLst>
            <pc:docMk/>
            <pc:sldMk cId="3026471022" sldId="419"/>
            <ac:spMk id="3" creationId="{465D3D55-1F1A-2D4D-99F2-2AF7625FB3F6}"/>
          </ac:spMkLst>
        </pc:spChg>
        <pc:spChg chg="mod ord">
          <ac:chgData name="Jeffrey Knapp" userId="eaddf937-eef7-4e44-b8b8-eb6c9bae9fe4" providerId="ADAL" clId="{7F3825AF-F1C7-4D90-B85B-A23FA5E9CB6C}" dt="2022-03-16T15:09:55.048" v="822" actId="114"/>
          <ac:spMkLst>
            <pc:docMk/>
            <pc:sldMk cId="3026471022" sldId="419"/>
            <ac:spMk id="4" creationId="{24BBA774-7443-0542-8305-552FAC4C469D}"/>
          </ac:spMkLst>
        </pc:spChg>
        <pc:spChg chg="add del mod">
          <ac:chgData name="Jeffrey Knapp" userId="eaddf937-eef7-4e44-b8b8-eb6c9bae9fe4" providerId="ADAL" clId="{7F3825AF-F1C7-4D90-B85B-A23FA5E9CB6C}" dt="2022-03-16T15:09:49.437" v="821"/>
          <ac:spMkLst>
            <pc:docMk/>
            <pc:sldMk cId="3026471022" sldId="419"/>
            <ac:spMk id="5" creationId="{38792BC1-86E1-45E3-8868-4275574E4024}"/>
          </ac:spMkLst>
        </pc:spChg>
        <pc:spChg chg="add del mod">
          <ac:chgData name="Jeffrey Knapp" userId="eaddf937-eef7-4e44-b8b8-eb6c9bae9fe4" providerId="ADAL" clId="{7F3825AF-F1C7-4D90-B85B-A23FA5E9CB6C}" dt="2022-03-16T15:09:49.437" v="821"/>
          <ac:spMkLst>
            <pc:docMk/>
            <pc:sldMk cId="3026471022" sldId="419"/>
            <ac:spMk id="6" creationId="{34D72998-B0EA-4446-B810-BF32CB0028ED}"/>
          </ac:spMkLst>
        </pc:spChg>
        <pc:spChg chg="add del mod">
          <ac:chgData name="Jeffrey Knapp" userId="eaddf937-eef7-4e44-b8b8-eb6c9bae9fe4" providerId="ADAL" clId="{7F3825AF-F1C7-4D90-B85B-A23FA5E9CB6C}" dt="2022-03-16T15:09:49.437" v="821"/>
          <ac:spMkLst>
            <pc:docMk/>
            <pc:sldMk cId="3026471022" sldId="419"/>
            <ac:spMk id="7" creationId="{F5CF061D-EEA4-4417-BB1F-6A714BF1F386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5:39:58.365" v="1027" actId="14100"/>
        <pc:sldMkLst>
          <pc:docMk/>
          <pc:sldMk cId="1842684574" sldId="420"/>
        </pc:sldMkLst>
        <pc:spChg chg="add mod ord">
          <ac:chgData name="Jeffrey Knapp" userId="eaddf937-eef7-4e44-b8b8-eb6c9bae9fe4" providerId="ADAL" clId="{7F3825AF-F1C7-4D90-B85B-A23FA5E9CB6C}" dt="2022-03-16T15:39:31.914" v="1025" actId="114"/>
          <ac:spMkLst>
            <pc:docMk/>
            <pc:sldMk cId="1842684574" sldId="420"/>
            <ac:spMk id="2" creationId="{EE358ADB-55A0-4029-9506-52F04638D585}"/>
          </ac:spMkLst>
        </pc:spChg>
        <pc:spChg chg="mod ord">
          <ac:chgData name="Jeffrey Knapp" userId="eaddf937-eef7-4e44-b8b8-eb6c9bae9fe4" providerId="ADAL" clId="{7F3825AF-F1C7-4D90-B85B-A23FA5E9CB6C}" dt="2022-03-16T15:39:58.365" v="1027" actId="14100"/>
          <ac:spMkLst>
            <pc:docMk/>
            <pc:sldMk cId="1842684574" sldId="420"/>
            <ac:spMk id="3" creationId="{37268608-C3D3-F242-8E14-5A0AF2F1BC3C}"/>
          </ac:spMkLst>
        </pc:spChg>
        <pc:spChg chg="mod ord">
          <ac:chgData name="Jeffrey Knapp" userId="eaddf937-eef7-4e44-b8b8-eb6c9bae9fe4" providerId="ADAL" clId="{7F3825AF-F1C7-4D90-B85B-A23FA5E9CB6C}" dt="2022-03-16T15:36:03.495" v="1008" actId="114"/>
          <ac:spMkLst>
            <pc:docMk/>
            <pc:sldMk cId="1842684574" sldId="420"/>
            <ac:spMk id="4" creationId="{78CF6CFA-E4AE-244E-8893-03A59FFCD832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5" creationId="{F5593075-0C0C-45E6-A59B-0E09AD4901C9}"/>
          </ac:spMkLst>
        </pc:spChg>
        <pc:spChg chg="add mo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6" creationId="{8531C304-EECF-4175-9786-6AE49FF171E3}"/>
          </ac:spMkLst>
        </pc:spChg>
        <pc:spChg chg="mod">
          <ac:chgData name="Jeffrey Knapp" userId="eaddf937-eef7-4e44-b8b8-eb6c9bae9fe4" providerId="ADAL" clId="{7F3825AF-F1C7-4D90-B85B-A23FA5E9CB6C}" dt="2022-03-16T15:39:52.715" v="1026" actId="1076"/>
          <ac:spMkLst>
            <pc:docMk/>
            <pc:sldMk cId="1842684574" sldId="420"/>
            <ac:spMk id="7" creationId="{9F1F444D-1FB9-6541-9FF7-4C33FC1C7E9C}"/>
          </ac:spMkLst>
        </pc:spChg>
        <pc:spChg chg="del mod">
          <ac:chgData name="Jeffrey Knapp" userId="eaddf937-eef7-4e44-b8b8-eb6c9bae9fe4" providerId="ADAL" clId="{7F3825AF-F1C7-4D90-B85B-A23FA5E9CB6C}" dt="2022-03-16T15:13:18.553" v="871" actId="478"/>
          <ac:spMkLst>
            <pc:docMk/>
            <pc:sldMk cId="1842684574" sldId="420"/>
            <ac:spMk id="8" creationId="{8FFD97E8-5D70-434B-BF14-D508F0096E56}"/>
          </ac:spMkLst>
        </pc:spChg>
        <pc:spChg chg="del">
          <ac:chgData name="Jeffrey Knapp" userId="eaddf937-eef7-4e44-b8b8-eb6c9bae9fe4" providerId="ADAL" clId="{7F3825AF-F1C7-4D90-B85B-A23FA5E9CB6C}" dt="2022-03-16T15:10:26.877" v="823" actId="478"/>
          <ac:spMkLst>
            <pc:docMk/>
            <pc:sldMk cId="1842684574" sldId="420"/>
            <ac:spMk id="10" creationId="{85094443-E79D-45DA-A94B-EC018B2E1F2A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1" creationId="{E1C11BA1-6EDB-4364-A078-A49FA06291D4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2" creationId="{53675B9E-A8D0-4CA5-AF60-591FBCB21F41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3" creationId="{8302B193-D9FB-4200-8676-CC9E96B5F368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4" creationId="{769D9E35-21D3-489C-91A5-C7CD75A1A1A9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5" creationId="{F43BF34E-CF75-4D3A-9C0E-4DF675DB774C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6" creationId="{32A96186-A096-4504-9663-6730B1D3B48D}"/>
          </ac:spMkLst>
        </pc:spChg>
        <pc:spChg chg="add mo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7" creationId="{54C81E31-0D58-48C2-810D-C10B69E061A3}"/>
          </ac:spMkLst>
        </pc:spChg>
        <pc:spChg chg="add mo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8" creationId="{8CC281FD-2571-4C48-BE77-45F4C22E0D27}"/>
          </ac:spMkLst>
        </pc:spChg>
        <pc:spChg chg="add mo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19" creationId="{DE8FC17E-99F7-4A23-AF5E-1A98194CDF13}"/>
          </ac:spMkLst>
        </pc:spChg>
        <pc:spChg chg="add mod ord">
          <ac:chgData name="Jeffrey Knapp" userId="eaddf937-eef7-4e44-b8b8-eb6c9bae9fe4" providerId="ADAL" clId="{7F3825AF-F1C7-4D90-B85B-A23FA5E9CB6C}" dt="2022-03-16T15:35:35.895" v="1004" actId="164"/>
          <ac:spMkLst>
            <pc:docMk/>
            <pc:sldMk cId="1842684574" sldId="420"/>
            <ac:spMk id="20" creationId="{84837D8D-26A8-47ED-B1A2-2DC63962E6E9}"/>
          </ac:spMkLst>
        </pc:spChg>
        <pc:spChg chg="add del mod">
          <ac:chgData name="Jeffrey Knapp" userId="eaddf937-eef7-4e44-b8b8-eb6c9bae9fe4" providerId="ADAL" clId="{7F3825AF-F1C7-4D90-B85B-A23FA5E9CB6C}" dt="2022-03-16T15:35:57.070" v="1006"/>
          <ac:spMkLst>
            <pc:docMk/>
            <pc:sldMk cId="1842684574" sldId="420"/>
            <ac:spMk id="22" creationId="{29E1160C-C009-4763-B450-61BED91DAD77}"/>
          </ac:spMkLst>
        </pc:spChg>
        <pc:spChg chg="add del mod">
          <ac:chgData name="Jeffrey Knapp" userId="eaddf937-eef7-4e44-b8b8-eb6c9bae9fe4" providerId="ADAL" clId="{7F3825AF-F1C7-4D90-B85B-A23FA5E9CB6C}" dt="2022-03-16T15:35:57.070" v="1006"/>
          <ac:spMkLst>
            <pc:docMk/>
            <pc:sldMk cId="1842684574" sldId="420"/>
            <ac:spMk id="23" creationId="{B941899F-075D-41C9-831C-4066B5131641}"/>
          </ac:spMkLst>
        </pc:spChg>
        <pc:spChg chg="add del mod">
          <ac:chgData name="Jeffrey Knapp" userId="eaddf937-eef7-4e44-b8b8-eb6c9bae9fe4" providerId="ADAL" clId="{7F3825AF-F1C7-4D90-B85B-A23FA5E9CB6C}" dt="2022-03-16T15:35:57.070" v="1006"/>
          <ac:spMkLst>
            <pc:docMk/>
            <pc:sldMk cId="1842684574" sldId="420"/>
            <ac:spMk id="24" creationId="{F4DA14EA-5EBA-45DD-9C24-9474F74F8E10}"/>
          </ac:spMkLst>
        </pc:spChg>
        <pc:grpChg chg="add mod">
          <ac:chgData name="Jeffrey Knapp" userId="eaddf937-eef7-4e44-b8b8-eb6c9bae9fe4" providerId="ADAL" clId="{7F3825AF-F1C7-4D90-B85B-A23FA5E9CB6C}" dt="2022-03-16T15:35:50.055" v="1005" actId="1076"/>
          <ac:grpSpMkLst>
            <pc:docMk/>
            <pc:sldMk cId="1842684574" sldId="420"/>
            <ac:grpSpMk id="21" creationId="{9FFB5CD7-F091-443D-B0F2-E163E8636538}"/>
          </ac:grpSpMkLst>
        </pc:grpChg>
        <pc:picChg chg="mod">
          <ac:chgData name="Jeffrey Knapp" userId="eaddf937-eef7-4e44-b8b8-eb6c9bae9fe4" providerId="ADAL" clId="{7F3825AF-F1C7-4D90-B85B-A23FA5E9CB6C}" dt="2022-03-16T15:35:35.895" v="1004" actId="164"/>
          <ac:picMkLst>
            <pc:docMk/>
            <pc:sldMk cId="1842684574" sldId="420"/>
            <ac:picMk id="9" creationId="{E2C9277E-A51F-4172-AD04-FFFAFAA4F935}"/>
          </ac:picMkLst>
        </pc:picChg>
      </pc:sldChg>
      <pc:sldChg chg="addSp delSp modSp del mod">
        <pc:chgData name="Jeffrey Knapp" userId="eaddf937-eef7-4e44-b8b8-eb6c9bae9fe4" providerId="ADAL" clId="{7F3825AF-F1C7-4D90-B85B-A23FA5E9CB6C}" dt="2022-03-16T16:45:39.032" v="2432" actId="47"/>
        <pc:sldMkLst>
          <pc:docMk/>
          <pc:sldMk cId="369486881" sldId="421"/>
        </pc:sldMkLst>
        <pc:spChg chg="mod">
          <ac:chgData name="Jeffrey Knapp" userId="eaddf937-eef7-4e44-b8b8-eb6c9bae9fe4" providerId="ADAL" clId="{7F3825AF-F1C7-4D90-B85B-A23FA5E9CB6C}" dt="2022-03-16T15:42:59.773" v="1033" actId="1076"/>
          <ac:spMkLst>
            <pc:docMk/>
            <pc:sldMk cId="369486881" sldId="421"/>
            <ac:spMk id="6" creationId="{9FBB6C2D-CAD5-EF48-B98B-BC080A5A276A}"/>
          </ac:spMkLst>
        </pc:spChg>
        <pc:spChg chg="mod">
          <ac:chgData name="Jeffrey Knapp" userId="eaddf937-eef7-4e44-b8b8-eb6c9bae9fe4" providerId="ADAL" clId="{7F3825AF-F1C7-4D90-B85B-A23FA5E9CB6C}" dt="2022-03-16T15:41:37.682" v="1032" actId="1076"/>
          <ac:spMkLst>
            <pc:docMk/>
            <pc:sldMk cId="369486881" sldId="421"/>
            <ac:spMk id="8" creationId="{40F90361-1C19-D648-86E9-608A61BB660F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2" creationId="{7B3B14FA-3134-4740-B5E6-CE0AE89C3E17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3" creationId="{5EC42FD6-A4C4-4B21-91F5-635158AF2398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4" creationId="{2BBCCD2B-ADCA-4FE6-B933-DEBCD9448040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5" creationId="{5A43F9BC-C710-4B04-BA06-95F68CF61A90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6" creationId="{E0B3A541-4050-4B58-9B31-B048A64B88EA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7" creationId="{F2357691-A453-4642-91EA-D82385659D0D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8" creationId="{F396985D-9026-47AA-87AA-68CBD2CB1202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29" creationId="{708C7AFA-1A12-479B-9BB4-B04D40B1B8E5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30" creationId="{33D435AF-A8CB-4049-A935-DE1B459A71A0}"/>
          </ac:spMkLst>
        </pc:spChg>
        <pc:spChg chg="add del mod">
          <ac:chgData name="Jeffrey Knapp" userId="eaddf937-eef7-4e44-b8b8-eb6c9bae9fe4" providerId="ADAL" clId="{7F3825AF-F1C7-4D90-B85B-A23FA5E9CB6C}" dt="2022-03-16T16:34:52.168" v="2333" actId="478"/>
          <ac:spMkLst>
            <pc:docMk/>
            <pc:sldMk cId="369486881" sldId="421"/>
            <ac:spMk id="31" creationId="{0ABBCAA0-90BD-419E-919F-CD6764041D91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32" creationId="{005CE43B-F7C1-43EA-8788-C9FBEE909252}"/>
          </ac:spMkLst>
        </pc:spChg>
        <pc:spChg chg="add del mod">
          <ac:chgData name="Jeffrey Knapp" userId="eaddf937-eef7-4e44-b8b8-eb6c9bae9fe4" providerId="ADAL" clId="{7F3825AF-F1C7-4D90-B85B-A23FA5E9CB6C}" dt="2022-03-16T16:34:52.168" v="2333" actId="478"/>
          <ac:spMkLst>
            <pc:docMk/>
            <pc:sldMk cId="369486881" sldId="421"/>
            <ac:spMk id="33" creationId="{0D3130E6-80BA-4E43-BCE2-D321F555D9FD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34" creationId="{8DBD964C-5F73-458D-8A51-384BAAB7E064}"/>
          </ac:spMkLst>
        </pc:spChg>
        <pc:spChg chg="add del mod">
          <ac:chgData name="Jeffrey Knapp" userId="eaddf937-eef7-4e44-b8b8-eb6c9bae9fe4" providerId="ADAL" clId="{7F3825AF-F1C7-4D90-B85B-A23FA5E9CB6C}" dt="2022-03-16T16:34:52.168" v="2333" actId="478"/>
          <ac:spMkLst>
            <pc:docMk/>
            <pc:sldMk cId="369486881" sldId="421"/>
            <ac:spMk id="35" creationId="{AF87370C-1B42-4DCE-99FC-EB2DCEA0BC0E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36" creationId="{2EE66C94-E35C-4677-84A9-D137B5E4A636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43" creationId="{542EF680-1BC8-4B2B-AD67-ED9ACAEE7523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44" creationId="{E9A420BE-A7BA-470B-8A79-22AC7B04EA56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45" creationId="{17EFF775-50AE-4AD0-89AC-9DB7995ADC31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51" creationId="{42C2FD43-E7F0-4230-8265-24EDDFF7472F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52" creationId="{1620BD87-4E91-4825-81B6-7D20ED380333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53" creationId="{79831DC2-65C7-4310-B7E7-8E3586A6F88E}"/>
          </ac:spMkLst>
        </pc:spChg>
        <pc:spChg chg="add del mod">
          <ac:chgData name="Jeffrey Knapp" userId="eaddf937-eef7-4e44-b8b8-eb6c9bae9fe4" providerId="ADAL" clId="{7F3825AF-F1C7-4D90-B85B-A23FA5E9CB6C}" dt="2022-03-16T16:34:39.948" v="2331" actId="478"/>
          <ac:spMkLst>
            <pc:docMk/>
            <pc:sldMk cId="369486881" sldId="421"/>
            <ac:spMk id="59" creationId="{564D4483-CF28-4BC4-A9BB-91B06A5F0E92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0" creationId="{09DA51EF-1C4C-43D0-BA00-D5540316F41C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1" creationId="{8207223F-2AAE-48DD-A738-A5DD7DDDF826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2" creationId="{523FFA24-D001-4340-8397-F66A0308A924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3" creationId="{4601FE9B-E134-47AC-8824-AF669FF67407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5" creationId="{703C5212-00B2-43E1-BAED-4B1C7741372D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66" creationId="{959A42F5-61A3-41EB-AD83-64B829FB4B1F}"/>
          </ac:spMkLst>
        </pc:spChg>
        <pc:spChg chg="add del mod">
          <ac:chgData name="Jeffrey Knapp" userId="eaddf937-eef7-4e44-b8b8-eb6c9bae9fe4" providerId="ADAL" clId="{7F3825AF-F1C7-4D90-B85B-A23FA5E9CB6C}" dt="2022-03-16T16:34:52.168" v="2333" actId="478"/>
          <ac:spMkLst>
            <pc:docMk/>
            <pc:sldMk cId="369486881" sldId="421"/>
            <ac:spMk id="67" creationId="{F6DC5385-B49E-4078-A709-794F798527C5}"/>
          </ac:spMkLst>
        </pc:spChg>
        <pc:spChg chg="add del mod">
          <ac:chgData name="Jeffrey Knapp" userId="eaddf937-eef7-4e44-b8b8-eb6c9bae9fe4" providerId="ADAL" clId="{7F3825AF-F1C7-4D90-B85B-A23FA5E9CB6C}" dt="2022-03-16T16:34:52.168" v="2333" actId="478"/>
          <ac:spMkLst>
            <pc:docMk/>
            <pc:sldMk cId="369486881" sldId="421"/>
            <ac:spMk id="68" creationId="{5B76C24E-7399-4E24-8B8C-3AAF0BD70C73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73" creationId="{AE528CFA-F366-4BEA-9153-BAE7A75DE40E}"/>
          </ac:spMkLst>
        </pc:spChg>
        <pc:spChg chg="add mod">
          <ac:chgData name="Jeffrey Knapp" userId="eaddf937-eef7-4e44-b8b8-eb6c9bae9fe4" providerId="ADAL" clId="{7F3825AF-F1C7-4D90-B85B-A23FA5E9CB6C}" dt="2022-03-16T16:25:19.497" v="2138" actId="164"/>
          <ac:spMkLst>
            <pc:docMk/>
            <pc:sldMk cId="369486881" sldId="421"/>
            <ac:spMk id="74" creationId="{F592019C-665F-492B-833C-2103328599CE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2" creationId="{2A164AC1-E8A8-4F76-854D-558AF1982CF9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3" creationId="{D3223E37-99CE-4C78-B513-EE8A129E630A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4" creationId="{B1E7D66B-6084-4E6F-A228-035975988816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5" creationId="{120EDE85-082A-41E8-8494-2993E77AF5E5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6" creationId="{7D300722-CF90-49BD-BC2D-236E2FF85439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97" creationId="{34578EF4-E325-419D-B97D-3A298862FE6F}"/>
          </ac:spMkLst>
        </pc:spChg>
        <pc:spChg chg="add del mod">
          <ac:chgData name="Jeffrey Knapp" userId="eaddf937-eef7-4e44-b8b8-eb6c9bae9fe4" providerId="ADAL" clId="{7F3825AF-F1C7-4D90-B85B-A23FA5E9CB6C}" dt="2022-03-16T16:27:31.467" v="2217" actId="478"/>
          <ac:spMkLst>
            <pc:docMk/>
            <pc:sldMk cId="369486881" sldId="421"/>
            <ac:spMk id="98" creationId="{0B8F0C6D-3440-4950-98E5-5B550CBEB065}"/>
          </ac:spMkLst>
        </pc:spChg>
        <pc:spChg chg="add del mod">
          <ac:chgData name="Jeffrey Knapp" userId="eaddf937-eef7-4e44-b8b8-eb6c9bae9fe4" providerId="ADAL" clId="{7F3825AF-F1C7-4D90-B85B-A23FA5E9CB6C}" dt="2022-03-16T16:27:30.677" v="2216" actId="478"/>
          <ac:spMkLst>
            <pc:docMk/>
            <pc:sldMk cId="369486881" sldId="421"/>
            <ac:spMk id="99" creationId="{DFB704AB-C0A8-42E8-BA02-598E5F10BCD8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10" creationId="{C44533D9-25BC-44D7-AC97-DDDFEA416688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11" creationId="{9C8EA09E-1BA4-4745-B3E5-1D0609C53A90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12" creationId="{C41911C2-D755-423E-8582-D378AE72844A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13" creationId="{7A3DA5F6-9EF3-4CF5-B589-8EE6087621D1}"/>
          </ac:spMkLst>
        </pc:spChg>
        <pc:spChg chg="mod">
          <ac:chgData name="Jeffrey Knapp" userId="eaddf937-eef7-4e44-b8b8-eb6c9bae9fe4" providerId="ADAL" clId="{7F3825AF-F1C7-4D90-B85B-A23FA5E9CB6C}" dt="2022-03-16T16:25:22.878" v="2139"/>
          <ac:spMkLst>
            <pc:docMk/>
            <pc:sldMk cId="369486881" sldId="421"/>
            <ac:spMk id="131" creationId="{A021E8A9-F2AF-49FD-8C89-642742238ACB}"/>
          </ac:spMkLst>
        </pc:spChg>
        <pc:spChg chg="mod">
          <ac:chgData name="Jeffrey Knapp" userId="eaddf937-eef7-4e44-b8b8-eb6c9bae9fe4" providerId="ADAL" clId="{7F3825AF-F1C7-4D90-B85B-A23FA5E9CB6C}" dt="2022-03-16T16:25:50.137" v="2155"/>
          <ac:spMkLst>
            <pc:docMk/>
            <pc:sldMk cId="369486881" sldId="421"/>
            <ac:spMk id="134" creationId="{288E3F98-DD9F-4EC9-B61C-06228B5A7969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42" creationId="{406E80E5-7BCF-4CA3-9CC5-E2742A3B95AD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43" creationId="{8EF903DE-1C91-41A6-84F0-8CD2C1E8FFA8}"/>
          </ac:spMkLst>
        </pc:spChg>
        <pc:spChg chg="mod">
          <ac:chgData name="Jeffrey Knapp" userId="eaddf937-eef7-4e44-b8b8-eb6c9bae9fe4" providerId="ADAL" clId="{7F3825AF-F1C7-4D90-B85B-A23FA5E9CB6C}" dt="2022-03-16T16:27:49.267" v="2218"/>
          <ac:spMkLst>
            <pc:docMk/>
            <pc:sldMk cId="369486881" sldId="421"/>
            <ac:spMk id="145" creationId="{80927248-7450-4AED-BD84-A9B8E270F3D7}"/>
          </ac:spMkLst>
        </pc:spChg>
        <pc:spChg chg="mod">
          <ac:chgData name="Jeffrey Knapp" userId="eaddf937-eef7-4e44-b8b8-eb6c9bae9fe4" providerId="ADAL" clId="{7F3825AF-F1C7-4D90-B85B-A23FA5E9CB6C}" dt="2022-03-16T16:28:25.007" v="2236"/>
          <ac:spMkLst>
            <pc:docMk/>
            <pc:sldMk cId="369486881" sldId="421"/>
            <ac:spMk id="149" creationId="{51418CDB-9C6B-46B3-BF84-83664E1D1068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59" creationId="{66BB8962-B57F-48B9-8698-E3E189E3A075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0" creationId="{2163AECE-DF4D-4BCF-8CF7-B62FDB4ECA32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1" creationId="{25AA2B18-A90A-476D-A927-6595DA56C87F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2" creationId="{3A2D8663-B6FD-4391-B1B3-3F3A14F536A2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3" creationId="{9E9DD5F6-A169-4877-96B8-D0C482481104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4" creationId="{6FD90CDE-A163-4837-B8C9-6A082CD7307A}"/>
          </ac:spMkLst>
        </pc:spChg>
        <pc:spChg chg="add del mod">
          <ac:chgData name="Jeffrey Knapp" userId="eaddf937-eef7-4e44-b8b8-eb6c9bae9fe4" providerId="ADAL" clId="{7F3825AF-F1C7-4D90-B85B-A23FA5E9CB6C}" dt="2022-03-16T16:34:37.158" v="2330" actId="478"/>
          <ac:spMkLst>
            <pc:docMk/>
            <pc:sldMk cId="369486881" sldId="421"/>
            <ac:spMk id="165" creationId="{6C19E9A6-5FD2-42D9-83E5-CC7C9AA93549}"/>
          </ac:spMkLst>
        </pc:s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89" creationId="{BB94EB25-ADA7-497F-A124-01D8B4B76A4C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00" creationId="{B3E42DC2-C376-4342-A23D-33CE3F21518C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03" creationId="{9E68A891-EBF3-475D-AB1C-017072B0309D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06" creationId="{D935E98B-1465-44A2-ACB5-FA41B24B8883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07" creationId="{8DB229E4-E93C-4564-9ABB-AB271EFC44BB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20" creationId="{AFEA0EC2-E50D-4B01-8434-BBFB5B45D5F5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21" creationId="{5EFE35BD-77AE-4C7A-8AC4-B4E101CA6C10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25" creationId="{957F1193-F45D-415B-AA47-0C8DF739D940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29" creationId="{DF209D62-A415-4631-8473-7E9A97808674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30" creationId="{F014BD08-55F2-4616-9BBD-9876899E9C63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33" creationId="{FD558AB1-A30E-41E5-8D03-4E166E5EB887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36" creationId="{ADC7168B-B673-4538-8361-D1D4F06A630C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39" creationId="{5B31DC6C-753A-4FFA-91FB-F162937D7EA3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44" creationId="{1E61728F-5ACE-4332-A720-0B50C0D8CB7A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48" creationId="{7C72A48A-BC3C-4D04-894D-E756CC294E87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51" creationId="{174FE8F8-FE7E-44AE-8C89-11D82C092D83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55" creationId="{D9873B5B-D73F-4336-B049-9FBF2E09450D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66" creationId="{E2477235-7AB9-4C8C-A6B8-88C11E5B9703}"/>
          </ac:grpSpMkLst>
        </pc:grpChg>
        <pc:grpChg chg="add del mod">
          <ac:chgData name="Jeffrey Knapp" userId="eaddf937-eef7-4e44-b8b8-eb6c9bae9fe4" providerId="ADAL" clId="{7F3825AF-F1C7-4D90-B85B-A23FA5E9CB6C}" dt="2022-03-16T16:34:37.158" v="2330" actId="478"/>
          <ac:grpSpMkLst>
            <pc:docMk/>
            <pc:sldMk cId="369486881" sldId="421"/>
            <ac:grpSpMk id="169" creationId="{ABB1F5DD-E3E1-4D30-9043-926FD957ABE7}"/>
          </ac:grpSpMkLst>
        </pc:grpChg>
        <pc:picChg chg="mod">
          <ac:chgData name="Jeffrey Knapp" userId="eaddf937-eef7-4e44-b8b8-eb6c9bae9fe4" providerId="ADAL" clId="{7F3825AF-F1C7-4D90-B85B-A23FA5E9CB6C}" dt="2022-03-16T16:24:38.693" v="2129" actId="1076"/>
          <ac:picMkLst>
            <pc:docMk/>
            <pc:sldMk cId="369486881" sldId="421"/>
            <ac:picMk id="5" creationId="{8C658EF1-64ED-0D4C-BE51-ADB9163B7257}"/>
          </ac:picMkLst>
        </pc:pic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9" creationId="{238043CF-9BF8-4434-AFCD-81886C4E2B59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0" creationId="{8149B339-0BA6-4D0E-85E5-B83734B235E4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3" creationId="{62767C36-0D9E-417F-81FB-037130BE7429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5" creationId="{DD34CBD3-CA57-46FC-BA6D-FDECF6D0AA32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6" creationId="{55098C1F-5D32-4A23-B420-11057A639B97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7" creationId="{5A53D408-E463-475B-8534-643F304E7390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8" creationId="{65E2A545-468F-41AC-9C2B-F38D0E99DE22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9" creationId="{9AC30459-8B93-45DA-AA09-405A0D694EBA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21" creationId="{C212F220-C9C2-4EEB-9AEF-63D84656363C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37" creationId="{1C3C1EFC-3B6D-4412-9C71-4CEDB157EE92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38" creationId="{F8406901-712B-4288-AFA7-ED6965A3350E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39" creationId="{2DB925B1-275B-48CC-98B9-A2E27007B8B4}"/>
          </ac:cxnSpMkLst>
        </pc:cxnChg>
        <pc:cxnChg chg="add del mod">
          <ac:chgData name="Jeffrey Knapp" userId="eaddf937-eef7-4e44-b8b8-eb6c9bae9fe4" providerId="ADAL" clId="{7F3825AF-F1C7-4D90-B85B-A23FA5E9CB6C}" dt="2022-03-16T16:04:01.430" v="1409" actId="478"/>
          <ac:cxnSpMkLst>
            <pc:docMk/>
            <pc:sldMk cId="369486881" sldId="421"/>
            <ac:cxnSpMk id="40" creationId="{E2070EEE-A299-4BDE-BD45-02CB2A311EA6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41" creationId="{DD264727-9C00-4C7B-81B1-FDC3BBBA3236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42" creationId="{623A3515-C17E-41C3-916C-0D2307F17A76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47" creationId="{50C200CA-22B2-44D1-9A1C-42DA10E09EC6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48" creationId="{6E4441DE-E344-4B3F-8B33-2C71FA45963D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0" creationId="{EE0433F4-57E3-4D6E-90D7-859AB8DABB7E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4" creationId="{45653AF6-BA0D-42E8-937A-746D2452D863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5" creationId="{7C3DFBF0-9A53-4752-9308-32DD64BE1D88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6" creationId="{4527257F-F1BC-4B0D-9A90-F5D65852FCCF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7" creationId="{3B637AA0-82C1-48AE-9716-CE60F4B1B66A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58" creationId="{B752B166-62BF-4D70-8E6E-79E0D485B408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69" creationId="{1B550099-53F8-4537-AFE4-CC20C7154FC4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71" creationId="{A9BE7EB0-C353-4B4F-9B70-947ECF82A9B1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72" creationId="{E9C0246F-A48C-43D3-BE4E-E238FEEA070B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76" creationId="{68EF4D79-07CE-46F2-89C7-99BA89A9493B}"/>
          </ac:cxnSpMkLst>
        </pc:cxnChg>
        <pc:cxnChg chg="add mod">
          <ac:chgData name="Jeffrey Knapp" userId="eaddf937-eef7-4e44-b8b8-eb6c9bae9fe4" providerId="ADAL" clId="{7F3825AF-F1C7-4D90-B85B-A23FA5E9CB6C}" dt="2022-03-16T16:25:19.497" v="2138" actId="164"/>
          <ac:cxnSpMkLst>
            <pc:docMk/>
            <pc:sldMk cId="369486881" sldId="421"/>
            <ac:cxnSpMk id="77" creationId="{9E569D8C-32BE-45C2-B382-0C597694E839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78" creationId="{96FB45B1-0803-41A9-A269-FD8B5D0040ED}"/>
          </ac:cxnSpMkLst>
        </pc:cxnChg>
        <pc:cxnChg chg="add mod">
          <ac:chgData name="Jeffrey Knapp" userId="eaddf937-eef7-4e44-b8b8-eb6c9bae9fe4" providerId="ADAL" clId="{7F3825AF-F1C7-4D90-B85B-A23FA5E9CB6C}" dt="2022-03-16T16:21:57.211" v="1976" actId="164"/>
          <ac:cxnSpMkLst>
            <pc:docMk/>
            <pc:sldMk cId="369486881" sldId="421"/>
            <ac:cxnSpMk id="81" creationId="{42E9BF5B-3064-4E87-A28C-DC76BD43C0D8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83" creationId="{FAA5057D-18F3-435C-9466-A2899358ED67}"/>
          </ac:cxnSpMkLst>
        </pc:cxnChg>
        <pc:cxnChg chg="add mod">
          <ac:chgData name="Jeffrey Knapp" userId="eaddf937-eef7-4e44-b8b8-eb6c9bae9fe4" providerId="ADAL" clId="{7F3825AF-F1C7-4D90-B85B-A23FA5E9CB6C}" dt="2022-03-16T16:21:57.211" v="1976" actId="164"/>
          <ac:cxnSpMkLst>
            <pc:docMk/>
            <pc:sldMk cId="369486881" sldId="421"/>
            <ac:cxnSpMk id="86" creationId="{69B033E0-0064-44D5-B491-F1C56DF7E5D6}"/>
          </ac:cxnSpMkLst>
        </pc:cxnChg>
        <pc:cxnChg chg="add mod">
          <ac:chgData name="Jeffrey Knapp" userId="eaddf937-eef7-4e44-b8b8-eb6c9bae9fe4" providerId="ADAL" clId="{7F3825AF-F1C7-4D90-B85B-A23FA5E9CB6C}" dt="2022-03-16T16:19:21.861" v="1909" actId="164"/>
          <ac:cxnSpMkLst>
            <pc:docMk/>
            <pc:sldMk cId="369486881" sldId="421"/>
            <ac:cxnSpMk id="87" creationId="{B3843F59-B9C1-4085-8045-F59D602ECE99}"/>
          </ac:cxnSpMkLst>
        </pc:cxnChg>
        <pc:cxnChg chg="add mod">
          <ac:chgData name="Jeffrey Knapp" userId="eaddf937-eef7-4e44-b8b8-eb6c9bae9fe4" providerId="ADAL" clId="{7F3825AF-F1C7-4D90-B85B-A23FA5E9CB6C}" dt="2022-03-16T16:19:37.621" v="1912" actId="14100"/>
          <ac:cxnSpMkLst>
            <pc:docMk/>
            <pc:sldMk cId="369486881" sldId="421"/>
            <ac:cxnSpMk id="88" creationId="{E1B13B81-6636-49E3-B6B1-C1E9F3F6497C}"/>
          </ac:cxnSpMkLst>
        </pc:cxnChg>
        <pc:cxnChg chg="mod">
          <ac:chgData name="Jeffrey Knapp" userId="eaddf937-eef7-4e44-b8b8-eb6c9bae9fe4" providerId="ADAL" clId="{7F3825AF-F1C7-4D90-B85B-A23FA5E9CB6C}" dt="2022-03-16T16:21:10.501" v="1934"/>
          <ac:cxnSpMkLst>
            <pc:docMk/>
            <pc:sldMk cId="369486881" sldId="421"/>
            <ac:cxnSpMk id="101" creationId="{0C117A87-5A18-4A29-8CF4-DF503C2A2133}"/>
          </ac:cxnSpMkLst>
        </pc:cxnChg>
        <pc:cxnChg chg="mod">
          <ac:chgData name="Jeffrey Knapp" userId="eaddf937-eef7-4e44-b8b8-eb6c9bae9fe4" providerId="ADAL" clId="{7F3825AF-F1C7-4D90-B85B-A23FA5E9CB6C}" dt="2022-03-16T16:21:10.501" v="1934"/>
          <ac:cxnSpMkLst>
            <pc:docMk/>
            <pc:sldMk cId="369486881" sldId="421"/>
            <ac:cxnSpMk id="102" creationId="{A02737B0-576E-4BF0-BB43-F724EC0F4D55}"/>
          </ac:cxnSpMkLst>
        </pc:cxnChg>
        <pc:cxnChg chg="mod">
          <ac:chgData name="Jeffrey Knapp" userId="eaddf937-eef7-4e44-b8b8-eb6c9bae9fe4" providerId="ADAL" clId="{7F3825AF-F1C7-4D90-B85B-A23FA5E9CB6C}" dt="2022-03-16T16:21:36.441" v="1973"/>
          <ac:cxnSpMkLst>
            <pc:docMk/>
            <pc:sldMk cId="369486881" sldId="421"/>
            <ac:cxnSpMk id="104" creationId="{10CCCBEE-1BF5-49A5-820F-718EDE52B953}"/>
          </ac:cxnSpMkLst>
        </pc:cxnChg>
        <pc:cxnChg chg="mod">
          <ac:chgData name="Jeffrey Knapp" userId="eaddf937-eef7-4e44-b8b8-eb6c9bae9fe4" providerId="ADAL" clId="{7F3825AF-F1C7-4D90-B85B-A23FA5E9CB6C}" dt="2022-03-16T16:21:36.441" v="1973"/>
          <ac:cxnSpMkLst>
            <pc:docMk/>
            <pc:sldMk cId="369486881" sldId="421"/>
            <ac:cxnSpMk id="105" creationId="{B67EE534-9A77-4DF7-BA94-F8F70CF181ED}"/>
          </ac:cxnSpMkLst>
        </pc:cxnChg>
        <pc:cxnChg chg="mod">
          <ac:chgData name="Jeffrey Knapp" userId="eaddf937-eef7-4e44-b8b8-eb6c9bae9fe4" providerId="ADAL" clId="{7F3825AF-F1C7-4D90-B85B-A23FA5E9CB6C}" dt="2022-03-16T16:21:59.251" v="1977"/>
          <ac:cxnSpMkLst>
            <pc:docMk/>
            <pc:sldMk cId="369486881" sldId="421"/>
            <ac:cxnSpMk id="108" creationId="{264593E2-3065-4964-8DF4-4EC118A2459B}"/>
          </ac:cxnSpMkLst>
        </pc:cxnChg>
        <pc:cxnChg chg="mod">
          <ac:chgData name="Jeffrey Knapp" userId="eaddf937-eef7-4e44-b8b8-eb6c9bae9fe4" providerId="ADAL" clId="{7F3825AF-F1C7-4D90-B85B-A23FA5E9CB6C}" dt="2022-03-16T16:21:59.251" v="1977"/>
          <ac:cxnSpMkLst>
            <pc:docMk/>
            <pc:sldMk cId="369486881" sldId="421"/>
            <ac:cxnSpMk id="109" creationId="{3FA05988-224E-4661-99F0-C453171AF070}"/>
          </ac:cxnSpMkLst>
        </pc:cxnChg>
        <pc:cxnChg chg="add mod">
          <ac:chgData name="Jeffrey Knapp" userId="eaddf937-eef7-4e44-b8b8-eb6c9bae9fe4" providerId="ADAL" clId="{7F3825AF-F1C7-4D90-B85B-A23FA5E9CB6C}" dt="2022-03-16T16:24:18.367" v="2123" actId="164"/>
          <ac:cxnSpMkLst>
            <pc:docMk/>
            <pc:sldMk cId="369486881" sldId="421"/>
            <ac:cxnSpMk id="114" creationId="{E598846A-92B6-4C9F-9744-B5ECA1C22E80}"/>
          </ac:cxnSpMkLst>
        </pc:cxnChg>
        <pc:cxnChg chg="add mod">
          <ac:chgData name="Jeffrey Knapp" userId="eaddf937-eef7-4e44-b8b8-eb6c9bae9fe4" providerId="ADAL" clId="{7F3825AF-F1C7-4D90-B85B-A23FA5E9CB6C}" dt="2022-03-16T16:24:18.367" v="2123" actId="164"/>
          <ac:cxnSpMkLst>
            <pc:docMk/>
            <pc:sldMk cId="369486881" sldId="421"/>
            <ac:cxnSpMk id="117" creationId="{CED5AA86-0CF8-409E-A71E-F9C3470FC404}"/>
          </ac:cxnSpMkLst>
        </pc:cxnChg>
        <pc:cxnChg chg="add mod">
          <ac:chgData name="Jeffrey Knapp" userId="eaddf937-eef7-4e44-b8b8-eb6c9bae9fe4" providerId="ADAL" clId="{7F3825AF-F1C7-4D90-B85B-A23FA5E9CB6C}" dt="2022-03-16T16:24:18.367" v="2123" actId="164"/>
          <ac:cxnSpMkLst>
            <pc:docMk/>
            <pc:sldMk cId="369486881" sldId="421"/>
            <ac:cxnSpMk id="119" creationId="{0C0D3C63-8A76-4F2B-AFFD-7001FF94D37F}"/>
          </ac:cxnSpMkLst>
        </pc:cxnChg>
        <pc:cxnChg chg="mod">
          <ac:chgData name="Jeffrey Knapp" userId="eaddf937-eef7-4e44-b8b8-eb6c9bae9fe4" providerId="ADAL" clId="{7F3825AF-F1C7-4D90-B85B-A23FA5E9CB6C}" dt="2022-03-16T16:24:21.067" v="2124"/>
          <ac:cxnSpMkLst>
            <pc:docMk/>
            <pc:sldMk cId="369486881" sldId="421"/>
            <ac:cxnSpMk id="122" creationId="{9CF1B37B-3F36-412F-B536-3DD8271FBE66}"/>
          </ac:cxnSpMkLst>
        </pc:cxnChg>
        <pc:cxnChg chg="mod">
          <ac:chgData name="Jeffrey Knapp" userId="eaddf937-eef7-4e44-b8b8-eb6c9bae9fe4" providerId="ADAL" clId="{7F3825AF-F1C7-4D90-B85B-A23FA5E9CB6C}" dt="2022-03-16T16:24:21.067" v="2124"/>
          <ac:cxnSpMkLst>
            <pc:docMk/>
            <pc:sldMk cId="369486881" sldId="421"/>
            <ac:cxnSpMk id="123" creationId="{52455D80-F3D3-4006-9343-F1F42AEA8F3F}"/>
          </ac:cxnSpMkLst>
        </pc:cxnChg>
        <pc:cxnChg chg="mod">
          <ac:chgData name="Jeffrey Knapp" userId="eaddf937-eef7-4e44-b8b8-eb6c9bae9fe4" providerId="ADAL" clId="{7F3825AF-F1C7-4D90-B85B-A23FA5E9CB6C}" dt="2022-03-16T16:24:21.067" v="2124"/>
          <ac:cxnSpMkLst>
            <pc:docMk/>
            <pc:sldMk cId="369486881" sldId="421"/>
            <ac:cxnSpMk id="124" creationId="{945F90FD-AF6F-4B80-8339-227440FD5132}"/>
          </ac:cxnSpMkLst>
        </pc:cxnChg>
        <pc:cxnChg chg="mod">
          <ac:chgData name="Jeffrey Knapp" userId="eaddf937-eef7-4e44-b8b8-eb6c9bae9fe4" providerId="ADAL" clId="{7F3825AF-F1C7-4D90-B85B-A23FA5E9CB6C}" dt="2022-03-16T16:24:35.558" v="2127"/>
          <ac:cxnSpMkLst>
            <pc:docMk/>
            <pc:sldMk cId="369486881" sldId="421"/>
            <ac:cxnSpMk id="126" creationId="{1A848F6F-7535-4287-ADFE-6108181D763B}"/>
          </ac:cxnSpMkLst>
        </pc:cxnChg>
        <pc:cxnChg chg="mod">
          <ac:chgData name="Jeffrey Knapp" userId="eaddf937-eef7-4e44-b8b8-eb6c9bae9fe4" providerId="ADAL" clId="{7F3825AF-F1C7-4D90-B85B-A23FA5E9CB6C}" dt="2022-03-16T16:24:35.558" v="2127"/>
          <ac:cxnSpMkLst>
            <pc:docMk/>
            <pc:sldMk cId="369486881" sldId="421"/>
            <ac:cxnSpMk id="127" creationId="{24C5198E-0DFA-4DAE-A041-14BF286C37DA}"/>
          </ac:cxnSpMkLst>
        </pc:cxnChg>
        <pc:cxnChg chg="mod">
          <ac:chgData name="Jeffrey Knapp" userId="eaddf937-eef7-4e44-b8b8-eb6c9bae9fe4" providerId="ADAL" clId="{7F3825AF-F1C7-4D90-B85B-A23FA5E9CB6C}" dt="2022-03-16T16:24:35.558" v="2127"/>
          <ac:cxnSpMkLst>
            <pc:docMk/>
            <pc:sldMk cId="369486881" sldId="421"/>
            <ac:cxnSpMk id="128" creationId="{B65FAD5E-36B1-4C60-BDE7-FC6F13AEE820}"/>
          </ac:cxnSpMkLst>
        </pc:cxnChg>
        <pc:cxnChg chg="mod">
          <ac:chgData name="Jeffrey Knapp" userId="eaddf937-eef7-4e44-b8b8-eb6c9bae9fe4" providerId="ADAL" clId="{7F3825AF-F1C7-4D90-B85B-A23FA5E9CB6C}" dt="2022-03-16T16:25:46.828" v="2154" actId="1035"/>
          <ac:cxnSpMkLst>
            <pc:docMk/>
            <pc:sldMk cId="369486881" sldId="421"/>
            <ac:cxnSpMk id="132" creationId="{5453656C-0915-4BD3-B692-2358E85EA992}"/>
          </ac:cxnSpMkLst>
        </pc:cxnChg>
        <pc:cxnChg chg="mod">
          <ac:chgData name="Jeffrey Knapp" userId="eaddf937-eef7-4e44-b8b8-eb6c9bae9fe4" providerId="ADAL" clId="{7F3825AF-F1C7-4D90-B85B-A23FA5E9CB6C}" dt="2022-03-16T16:26:10.122" v="2169" actId="1036"/>
          <ac:cxnSpMkLst>
            <pc:docMk/>
            <pc:sldMk cId="369486881" sldId="421"/>
            <ac:cxnSpMk id="135" creationId="{E4C389B5-DDF9-48DB-BBAB-7BDD76EF3CAF}"/>
          </ac:cxnSpMkLst>
        </pc:cxnChg>
        <pc:cxnChg chg="mod">
          <ac:chgData name="Jeffrey Knapp" userId="eaddf937-eef7-4e44-b8b8-eb6c9bae9fe4" providerId="ADAL" clId="{7F3825AF-F1C7-4D90-B85B-A23FA5E9CB6C}" dt="2022-03-16T16:26:37.818" v="2178" actId="1038"/>
          <ac:cxnSpMkLst>
            <pc:docMk/>
            <pc:sldMk cId="369486881" sldId="421"/>
            <ac:cxnSpMk id="137" creationId="{6743E17A-E49C-40CE-88BB-4228CF6C87AC}"/>
          </ac:cxnSpMkLst>
        </pc:cxnChg>
        <pc:cxnChg chg="mod">
          <ac:chgData name="Jeffrey Knapp" userId="eaddf937-eef7-4e44-b8b8-eb6c9bae9fe4" providerId="ADAL" clId="{7F3825AF-F1C7-4D90-B85B-A23FA5E9CB6C}" dt="2022-03-16T16:26:16.357" v="2170"/>
          <ac:cxnSpMkLst>
            <pc:docMk/>
            <pc:sldMk cId="369486881" sldId="421"/>
            <ac:cxnSpMk id="138" creationId="{14DF8DE5-96B4-4749-979C-C00AA47A5177}"/>
          </ac:cxnSpMkLst>
        </pc:cxnChg>
        <pc:cxnChg chg="mod">
          <ac:chgData name="Jeffrey Knapp" userId="eaddf937-eef7-4e44-b8b8-eb6c9bae9fe4" providerId="ADAL" clId="{7F3825AF-F1C7-4D90-B85B-A23FA5E9CB6C}" dt="2022-03-16T16:26:45.197" v="2179"/>
          <ac:cxnSpMkLst>
            <pc:docMk/>
            <pc:sldMk cId="369486881" sldId="421"/>
            <ac:cxnSpMk id="140" creationId="{5D8D2A22-541E-489A-9256-D76928DCD8F6}"/>
          </ac:cxnSpMkLst>
        </pc:cxnChg>
        <pc:cxnChg chg="mod">
          <ac:chgData name="Jeffrey Knapp" userId="eaddf937-eef7-4e44-b8b8-eb6c9bae9fe4" providerId="ADAL" clId="{7F3825AF-F1C7-4D90-B85B-A23FA5E9CB6C}" dt="2022-03-16T16:26:45.197" v="2179"/>
          <ac:cxnSpMkLst>
            <pc:docMk/>
            <pc:sldMk cId="369486881" sldId="421"/>
            <ac:cxnSpMk id="141" creationId="{5E16331F-FCB6-4241-BF45-3B5F38ADFB2B}"/>
          </ac:cxnSpMkLst>
        </pc:cxnChg>
        <pc:cxnChg chg="mod">
          <ac:chgData name="Jeffrey Knapp" userId="eaddf937-eef7-4e44-b8b8-eb6c9bae9fe4" providerId="ADAL" clId="{7F3825AF-F1C7-4D90-B85B-A23FA5E9CB6C}" dt="2022-03-16T16:28:16.547" v="2233" actId="1036"/>
          <ac:cxnSpMkLst>
            <pc:docMk/>
            <pc:sldMk cId="369486881" sldId="421"/>
            <ac:cxnSpMk id="146" creationId="{4090CDEC-733A-4675-83EA-50F8A5840A41}"/>
          </ac:cxnSpMkLst>
        </pc:cxnChg>
        <pc:cxnChg chg="add del mod">
          <ac:chgData name="Jeffrey Knapp" userId="eaddf937-eef7-4e44-b8b8-eb6c9bae9fe4" providerId="ADAL" clId="{7F3825AF-F1C7-4D90-B85B-A23FA5E9CB6C}" dt="2022-03-16T16:28:21.907" v="2235" actId="478"/>
          <ac:cxnSpMkLst>
            <pc:docMk/>
            <pc:sldMk cId="369486881" sldId="421"/>
            <ac:cxnSpMk id="147" creationId="{E28DAB7F-8C6A-4285-8F9F-6706DAD07B9B}"/>
          </ac:cxnSpMkLst>
        </pc:cxnChg>
        <pc:cxnChg chg="mod">
          <ac:chgData name="Jeffrey Knapp" userId="eaddf937-eef7-4e44-b8b8-eb6c9bae9fe4" providerId="ADAL" clId="{7F3825AF-F1C7-4D90-B85B-A23FA5E9CB6C}" dt="2022-03-16T16:29:09.323" v="2259" actId="1035"/>
          <ac:cxnSpMkLst>
            <pc:docMk/>
            <pc:sldMk cId="369486881" sldId="421"/>
            <ac:cxnSpMk id="150" creationId="{D67281F7-ED6D-466D-A88D-7DCD494C1042}"/>
          </ac:cxnSpMkLst>
        </pc:cxnChg>
        <pc:cxnChg chg="mod">
          <ac:chgData name="Jeffrey Knapp" userId="eaddf937-eef7-4e44-b8b8-eb6c9bae9fe4" providerId="ADAL" clId="{7F3825AF-F1C7-4D90-B85B-A23FA5E9CB6C}" dt="2022-03-16T16:29:17.653" v="2260"/>
          <ac:cxnSpMkLst>
            <pc:docMk/>
            <pc:sldMk cId="369486881" sldId="421"/>
            <ac:cxnSpMk id="152" creationId="{6E12B3DF-3169-42F9-94DD-070389E319B1}"/>
          </ac:cxnSpMkLst>
        </pc:cxnChg>
        <pc:cxnChg chg="mod">
          <ac:chgData name="Jeffrey Knapp" userId="eaddf937-eef7-4e44-b8b8-eb6c9bae9fe4" providerId="ADAL" clId="{7F3825AF-F1C7-4D90-B85B-A23FA5E9CB6C}" dt="2022-03-16T16:29:30.243" v="2262" actId="14100"/>
          <ac:cxnSpMkLst>
            <pc:docMk/>
            <pc:sldMk cId="369486881" sldId="421"/>
            <ac:cxnSpMk id="153" creationId="{955D0214-DCE1-4A01-ADB6-BF10A3F24494}"/>
          </ac:cxnSpMkLst>
        </pc:cxnChg>
        <pc:cxnChg chg="mod">
          <ac:chgData name="Jeffrey Knapp" userId="eaddf937-eef7-4e44-b8b8-eb6c9bae9fe4" providerId="ADAL" clId="{7F3825AF-F1C7-4D90-B85B-A23FA5E9CB6C}" dt="2022-03-16T16:29:55.143" v="2271" actId="1037"/>
          <ac:cxnSpMkLst>
            <pc:docMk/>
            <pc:sldMk cId="369486881" sldId="421"/>
            <ac:cxnSpMk id="156" creationId="{D2C2E8C7-41F8-4410-9364-8C88980F0CD2}"/>
          </ac:cxnSpMkLst>
        </pc:cxnChg>
        <pc:cxnChg chg="mod">
          <ac:chgData name="Jeffrey Knapp" userId="eaddf937-eef7-4e44-b8b8-eb6c9bae9fe4" providerId="ADAL" clId="{7F3825AF-F1C7-4D90-B85B-A23FA5E9CB6C}" dt="2022-03-16T16:29:52.083" v="2267" actId="1038"/>
          <ac:cxnSpMkLst>
            <pc:docMk/>
            <pc:sldMk cId="369486881" sldId="421"/>
            <ac:cxnSpMk id="157" creationId="{CA03CF35-AF41-4910-BC2F-50F5CDA9019A}"/>
          </ac:cxnSpMkLst>
        </pc:cxnChg>
        <pc:cxnChg chg="mod">
          <ac:chgData name="Jeffrey Knapp" userId="eaddf937-eef7-4e44-b8b8-eb6c9bae9fe4" providerId="ADAL" clId="{7F3825AF-F1C7-4D90-B85B-A23FA5E9CB6C}" dt="2022-03-16T16:32:46.148" v="2291" actId="1038"/>
          <ac:cxnSpMkLst>
            <pc:docMk/>
            <pc:sldMk cId="369486881" sldId="421"/>
            <ac:cxnSpMk id="167" creationId="{22AE7212-8D69-4BBA-B2DE-944D5A0C88CC}"/>
          </ac:cxnSpMkLst>
        </pc:cxnChg>
        <pc:cxnChg chg="mod">
          <ac:chgData name="Jeffrey Knapp" userId="eaddf937-eef7-4e44-b8b8-eb6c9bae9fe4" providerId="ADAL" clId="{7F3825AF-F1C7-4D90-B85B-A23FA5E9CB6C}" dt="2022-03-16T16:32:31.398" v="2286"/>
          <ac:cxnSpMkLst>
            <pc:docMk/>
            <pc:sldMk cId="369486881" sldId="421"/>
            <ac:cxnSpMk id="168" creationId="{F18E35B1-CBC5-4212-AD17-5FF3CAFEE05A}"/>
          </ac:cxnSpMkLst>
        </pc:cxnChg>
        <pc:cxnChg chg="mod">
          <ac:chgData name="Jeffrey Knapp" userId="eaddf937-eef7-4e44-b8b8-eb6c9bae9fe4" providerId="ADAL" clId="{7F3825AF-F1C7-4D90-B85B-A23FA5E9CB6C}" dt="2022-03-16T16:33:10.838" v="2294"/>
          <ac:cxnSpMkLst>
            <pc:docMk/>
            <pc:sldMk cId="369486881" sldId="421"/>
            <ac:cxnSpMk id="170" creationId="{AE38396F-621D-4E40-9450-B01A1FF97744}"/>
          </ac:cxnSpMkLst>
        </pc:cxnChg>
        <pc:cxnChg chg="mod">
          <ac:chgData name="Jeffrey Knapp" userId="eaddf937-eef7-4e44-b8b8-eb6c9bae9fe4" providerId="ADAL" clId="{7F3825AF-F1C7-4D90-B85B-A23FA5E9CB6C}" dt="2022-03-16T16:33:10.838" v="2294"/>
          <ac:cxnSpMkLst>
            <pc:docMk/>
            <pc:sldMk cId="369486881" sldId="421"/>
            <ac:cxnSpMk id="171" creationId="{3443BFF8-43AB-489A-824F-7880B761CC1F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72" creationId="{B282BB49-8312-4D53-9295-5546E875B3E3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73" creationId="{F5B2063E-C75D-4819-8981-790E6A863AD8}"/>
          </ac:cxnSpMkLst>
        </pc:cxnChg>
        <pc:cxnChg chg="add del mod">
          <ac:chgData name="Jeffrey Knapp" userId="eaddf937-eef7-4e44-b8b8-eb6c9bae9fe4" providerId="ADAL" clId="{7F3825AF-F1C7-4D90-B85B-A23FA5E9CB6C}" dt="2022-03-16T16:34:37.158" v="2330" actId="478"/>
          <ac:cxnSpMkLst>
            <pc:docMk/>
            <pc:sldMk cId="369486881" sldId="421"/>
            <ac:cxnSpMk id="174" creationId="{1FC804F0-9363-4DAE-9BEA-C3D3ADD493CF}"/>
          </ac:cxnSpMkLst>
        </pc:cxnChg>
      </pc:sldChg>
      <pc:sldChg chg="addSp delSp modSp mod chgLayout">
        <pc:chgData name="Jeffrey Knapp" userId="eaddf937-eef7-4e44-b8b8-eb6c9bae9fe4" providerId="ADAL" clId="{7F3825AF-F1C7-4D90-B85B-A23FA5E9CB6C}" dt="2022-03-16T17:18:36.462" v="2576" actId="114"/>
        <pc:sldMkLst>
          <pc:docMk/>
          <pc:sldMk cId="1539085683" sldId="422"/>
        </pc:sldMkLst>
        <pc:spChg chg="mod ord">
          <ac:chgData name="Jeffrey Knapp" userId="eaddf937-eef7-4e44-b8b8-eb6c9bae9fe4" providerId="ADAL" clId="{7F3825AF-F1C7-4D90-B85B-A23FA5E9CB6C}" dt="2022-03-16T17:18:05.589" v="2573" actId="947"/>
          <ac:spMkLst>
            <pc:docMk/>
            <pc:sldMk cId="1539085683" sldId="422"/>
            <ac:spMk id="2" creationId="{D0E5EFDF-96AB-1348-BAB7-7EEEB689988D}"/>
          </ac:spMkLst>
        </pc:spChg>
        <pc:spChg chg="mod ord">
          <ac:chgData name="Jeffrey Knapp" userId="eaddf937-eef7-4e44-b8b8-eb6c9bae9fe4" providerId="ADAL" clId="{7F3825AF-F1C7-4D90-B85B-A23FA5E9CB6C}" dt="2022-03-16T17:17:27.300" v="2559"/>
          <ac:spMkLst>
            <pc:docMk/>
            <pc:sldMk cId="1539085683" sldId="422"/>
            <ac:spMk id="3" creationId="{D2820BE6-60A1-3B44-BCA6-0008EDDF9B4B}"/>
          </ac:spMkLst>
        </pc:spChg>
        <pc:spChg chg="mod ord">
          <ac:chgData name="Jeffrey Knapp" userId="eaddf937-eef7-4e44-b8b8-eb6c9bae9fe4" providerId="ADAL" clId="{7F3825AF-F1C7-4D90-B85B-A23FA5E9CB6C}" dt="2022-03-16T17:18:36.462" v="2576" actId="114"/>
          <ac:spMkLst>
            <pc:docMk/>
            <pc:sldMk cId="1539085683" sldId="422"/>
            <ac:spMk id="4" creationId="{BED209D2-49F0-8F4E-928C-52DFD23E7B55}"/>
          </ac:spMkLst>
        </pc:spChg>
        <pc:spChg chg="add del mod">
          <ac:chgData name="Jeffrey Knapp" userId="eaddf937-eef7-4e44-b8b8-eb6c9bae9fe4" providerId="ADAL" clId="{7F3825AF-F1C7-4D90-B85B-A23FA5E9CB6C}" dt="2022-03-16T17:17:27.300" v="2559"/>
          <ac:spMkLst>
            <pc:docMk/>
            <pc:sldMk cId="1539085683" sldId="422"/>
            <ac:spMk id="5" creationId="{B1C69735-F713-4B29-9FF6-17918F4DD40B}"/>
          </ac:spMkLst>
        </pc:spChg>
        <pc:spChg chg="add del mod">
          <ac:chgData name="Jeffrey Knapp" userId="eaddf937-eef7-4e44-b8b8-eb6c9bae9fe4" providerId="ADAL" clId="{7F3825AF-F1C7-4D90-B85B-A23FA5E9CB6C}" dt="2022-03-16T17:17:27.300" v="2559"/>
          <ac:spMkLst>
            <pc:docMk/>
            <pc:sldMk cId="1539085683" sldId="422"/>
            <ac:spMk id="6" creationId="{BD077DCD-E4B1-4AC0-994A-7FAD29E9C387}"/>
          </ac:spMkLst>
        </pc:spChg>
        <pc:spChg chg="add del mod">
          <ac:chgData name="Jeffrey Knapp" userId="eaddf937-eef7-4e44-b8b8-eb6c9bae9fe4" providerId="ADAL" clId="{7F3825AF-F1C7-4D90-B85B-A23FA5E9CB6C}" dt="2022-03-16T17:17:27.300" v="2559"/>
          <ac:spMkLst>
            <pc:docMk/>
            <pc:sldMk cId="1539085683" sldId="422"/>
            <ac:spMk id="7" creationId="{4887ADC6-9E91-4193-A383-DA44065B3290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8:20:31.487" v="3033" actId="113"/>
        <pc:sldMkLst>
          <pc:docMk/>
          <pc:sldMk cId="1785649260" sldId="425"/>
        </pc:sldMkLst>
        <pc:spChg chg="mod ord">
          <ac:chgData name="Jeffrey Knapp" userId="eaddf937-eef7-4e44-b8b8-eb6c9bae9fe4" providerId="ADAL" clId="{7F3825AF-F1C7-4D90-B85B-A23FA5E9CB6C}" dt="2022-03-16T18:20:31.487" v="3033" actId="113"/>
          <ac:spMkLst>
            <pc:docMk/>
            <pc:sldMk cId="1785649260" sldId="425"/>
            <ac:spMk id="2" creationId="{DC70B25F-C624-4D47-9189-F98AC1DC70B4}"/>
          </ac:spMkLst>
        </pc:spChg>
        <pc:spChg chg="mod ord">
          <ac:chgData name="Jeffrey Knapp" userId="eaddf937-eef7-4e44-b8b8-eb6c9bae9fe4" providerId="ADAL" clId="{7F3825AF-F1C7-4D90-B85B-A23FA5E9CB6C}" dt="2022-03-16T17:20:16.614" v="2589" actId="14100"/>
          <ac:spMkLst>
            <pc:docMk/>
            <pc:sldMk cId="1785649260" sldId="425"/>
            <ac:spMk id="3" creationId="{6D292EA9-56C5-0B48-8357-DC23D6949022}"/>
          </ac:spMkLst>
        </pc:spChg>
        <pc:spChg chg="add del mod">
          <ac:chgData name="Jeffrey Knapp" userId="eaddf937-eef7-4e44-b8b8-eb6c9bae9fe4" providerId="ADAL" clId="{7F3825AF-F1C7-4D90-B85B-A23FA5E9CB6C}" dt="2022-03-16T17:18:55.656" v="2578"/>
          <ac:spMkLst>
            <pc:docMk/>
            <pc:sldMk cId="1785649260" sldId="425"/>
            <ac:spMk id="4" creationId="{9036E821-A782-41FB-BF9C-665A618AAD2B}"/>
          </ac:spMkLst>
        </pc:spChg>
        <pc:spChg chg="del mod">
          <ac:chgData name="Jeffrey Knapp" userId="eaddf937-eef7-4e44-b8b8-eb6c9bae9fe4" providerId="ADAL" clId="{7F3825AF-F1C7-4D90-B85B-A23FA5E9CB6C}" dt="2022-03-16T17:19:29.628" v="2585" actId="478"/>
          <ac:spMkLst>
            <pc:docMk/>
            <pc:sldMk cId="1785649260" sldId="425"/>
            <ac:spMk id="5" creationId="{EC0643C7-AB19-6D41-83E3-EC1A8E5FD605}"/>
          </ac:spMkLst>
        </pc:spChg>
        <pc:spChg chg="add del mod">
          <ac:chgData name="Jeffrey Knapp" userId="eaddf937-eef7-4e44-b8b8-eb6c9bae9fe4" providerId="ADAL" clId="{7F3825AF-F1C7-4D90-B85B-A23FA5E9CB6C}" dt="2022-03-16T17:18:55.656" v="2578"/>
          <ac:spMkLst>
            <pc:docMk/>
            <pc:sldMk cId="1785649260" sldId="425"/>
            <ac:spMk id="6" creationId="{CB99EAAC-681F-4A77-A49C-0C37453CAA88}"/>
          </ac:spMkLst>
        </pc:spChg>
        <pc:spChg chg="mod">
          <ac:chgData name="Jeffrey Knapp" userId="eaddf937-eef7-4e44-b8b8-eb6c9bae9fe4" providerId="ADAL" clId="{7F3825AF-F1C7-4D90-B85B-A23FA5E9CB6C}" dt="2022-03-16T17:19:27.587" v="2584" actId="114"/>
          <ac:spMkLst>
            <pc:docMk/>
            <pc:sldMk cId="1785649260" sldId="425"/>
            <ac:spMk id="7" creationId="{4EEC9003-F54A-4CEB-83A3-CCB2F559710F}"/>
          </ac:spMkLst>
        </pc:spChg>
      </pc:sldChg>
      <pc:sldChg chg="delSp modSp mod modClrScheme chgLayout">
        <pc:chgData name="Jeffrey Knapp" userId="eaddf937-eef7-4e44-b8b8-eb6c9bae9fe4" providerId="ADAL" clId="{7F3825AF-F1C7-4D90-B85B-A23FA5E9CB6C}" dt="2022-03-16T17:59:31.013" v="2665" actId="1036"/>
        <pc:sldMkLst>
          <pc:docMk/>
          <pc:sldMk cId="1787615698" sldId="429"/>
        </pc:sldMkLst>
        <pc:spChg chg="mod">
          <ac:chgData name="Jeffrey Knapp" userId="eaddf937-eef7-4e44-b8b8-eb6c9bae9fe4" providerId="ADAL" clId="{7F3825AF-F1C7-4D90-B85B-A23FA5E9CB6C}" dt="2022-03-16T17:58:49.736" v="2596" actId="20577"/>
          <ac:spMkLst>
            <pc:docMk/>
            <pc:sldMk cId="1787615698" sldId="429"/>
            <ac:spMk id="2" creationId="{43DBD19F-3E9E-4989-97DB-3703C9EE6294}"/>
          </ac:spMkLst>
        </pc:spChg>
        <pc:spChg chg="mod ord">
          <ac:chgData name="Jeffrey Knapp" userId="eaddf937-eef7-4e44-b8b8-eb6c9bae9fe4" providerId="ADAL" clId="{7F3825AF-F1C7-4D90-B85B-A23FA5E9CB6C}" dt="2022-03-16T17:59:31.013" v="2665" actId="1036"/>
          <ac:spMkLst>
            <pc:docMk/>
            <pc:sldMk cId="1787615698" sldId="429"/>
            <ac:spMk id="3" creationId="{BF7F189B-1B30-924D-ABE1-9C5DDAD60CD1}"/>
          </ac:spMkLst>
        </pc:spChg>
        <pc:spChg chg="del mod">
          <ac:chgData name="Jeffrey Knapp" userId="eaddf937-eef7-4e44-b8b8-eb6c9bae9fe4" providerId="ADAL" clId="{7F3825AF-F1C7-4D90-B85B-A23FA5E9CB6C}" dt="2022-03-16T17:58:53.013" v="2597" actId="478"/>
          <ac:spMkLst>
            <pc:docMk/>
            <pc:sldMk cId="1787615698" sldId="429"/>
            <ac:spMk id="5" creationId="{8A18DEC7-7CD1-364A-B0A9-A810B3FEA5D3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6" creationId="{2A0B255B-8487-0843-971B-D0473DAB90B4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7" creationId="{4B53AD28-E3BD-AC49-95E5-9C587F551184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8" creationId="{5597F8D9-6032-B049-9478-B3BB545DAD7B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9" creationId="{1528D9EA-B237-B44B-B2ED-1B13D732E4A7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0" creationId="{C1A52C10-E7F2-2049-B5BF-57210AC29CA6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1" creationId="{E0B16FF1-DF6E-2C47-A9E9-83B13B8F8AD1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2" creationId="{EAF39C12-4D7B-CD4A-9B4B-B0C2901056FE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3" creationId="{608F5E69-AFEF-234E-951E-F82B811390F9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6" creationId="{CE7C27BD-7DBF-5D4B-9DD8-499DFED775BB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7" creationId="{2D2B623C-BB25-5F4E-B071-C6427D8A2648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8" creationId="{CC4DC004-1795-A743-9F02-945A80A2079D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19" creationId="{3D5C8379-BB97-FB46-9623-A0233B13E96D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20" creationId="{B640C440-6175-784A-98A7-D320576EC1BD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21" creationId="{B747BF03-801C-8F4F-9402-2E7527648B9F}"/>
          </ac:spMkLst>
        </pc:spChg>
        <pc:spChg chg="mod">
          <ac:chgData name="Jeffrey Knapp" userId="eaddf937-eef7-4e44-b8b8-eb6c9bae9fe4" providerId="ADAL" clId="{7F3825AF-F1C7-4D90-B85B-A23FA5E9CB6C}" dt="2022-03-16T17:59:19.311" v="2643" actId="1036"/>
          <ac:spMkLst>
            <pc:docMk/>
            <pc:sldMk cId="1787615698" sldId="429"/>
            <ac:spMk id="22" creationId="{10E1081D-2EAA-C543-89F5-83AFDA30DEDD}"/>
          </ac:spMkLst>
        </pc:sp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15" creationId="{51F6974E-08F9-8B40-940D-22EB4BFBCC43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26" creationId="{5CF5B451-54A4-5047-9876-2EEF510A0D0D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28" creationId="{1899C8E3-8B1B-C04A-AB59-03828564CC4C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30" creationId="{F0EADDAF-74E0-2649-A2BB-6A6B70F946EB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33" creationId="{96F72C0D-7E68-1D48-9590-D2CE363202FB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35" creationId="{B84985BE-0286-FF47-A956-60F10BE6A7A6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39" creationId="{7D1745C9-049F-DE47-8E64-8242FA09D7C7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41" creationId="{CE95D5A3-27DD-CC41-8D00-159F63F73775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43" creationId="{A743B055-3ADA-2A4F-B3AE-D4040034BC13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45" creationId="{B57FA622-E5A8-F54C-86F3-ED233580B393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47" creationId="{40FF231E-AF6C-1943-B3A7-3966678D0CCA}"/>
          </ac:cxnSpMkLst>
        </pc:cxnChg>
        <pc:cxnChg chg="mod">
          <ac:chgData name="Jeffrey Knapp" userId="eaddf937-eef7-4e44-b8b8-eb6c9bae9fe4" providerId="ADAL" clId="{7F3825AF-F1C7-4D90-B85B-A23FA5E9CB6C}" dt="2022-03-16T17:59:19.311" v="2643" actId="1036"/>
          <ac:cxnSpMkLst>
            <pc:docMk/>
            <pc:sldMk cId="1787615698" sldId="429"/>
            <ac:cxnSpMk id="49" creationId="{8703FE88-C4B2-BE49-B2E9-25A67032B76B}"/>
          </ac:cxnSpMkLst>
        </pc:cxnChg>
      </pc:sldChg>
      <pc:sldChg chg="addSp delSp modSp mod chgLayout">
        <pc:chgData name="Jeffrey Knapp" userId="eaddf937-eef7-4e44-b8b8-eb6c9bae9fe4" providerId="ADAL" clId="{7F3825AF-F1C7-4D90-B85B-A23FA5E9CB6C}" dt="2022-03-16T18:08:38.614" v="2799"/>
        <pc:sldMkLst>
          <pc:docMk/>
          <pc:sldMk cId="1024333028" sldId="438"/>
        </pc:sldMkLst>
        <pc:spChg chg="mod or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2" creationId="{36F75D48-34D1-D34D-9F82-012F0100502F}"/>
          </ac:spMkLst>
        </pc:spChg>
        <pc:spChg chg="mod or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3" creationId="{8FDFBE41-AC7D-C74E-88CD-6116A7A384ED}"/>
          </ac:spMkLst>
        </pc:spChg>
        <pc:spChg chg="mod or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4" creationId="{17CC2289-AD1A-7446-893B-CE82BC8A85B8}"/>
          </ac:spMkLst>
        </pc:spChg>
        <pc:spChg chg="add del mo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5" creationId="{190B8B86-7F22-439D-AC53-01BD9F12F8FE}"/>
          </ac:spMkLst>
        </pc:spChg>
        <pc:spChg chg="add del mo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6" creationId="{04AE6D8C-F77D-41D3-861D-446FA193D027}"/>
          </ac:spMkLst>
        </pc:spChg>
        <pc:spChg chg="add del mod">
          <ac:chgData name="Jeffrey Knapp" userId="eaddf937-eef7-4e44-b8b8-eb6c9bae9fe4" providerId="ADAL" clId="{7F3825AF-F1C7-4D90-B85B-A23FA5E9CB6C}" dt="2022-03-16T18:08:38.614" v="2799"/>
          <ac:spMkLst>
            <pc:docMk/>
            <pc:sldMk cId="1024333028" sldId="438"/>
            <ac:spMk id="7" creationId="{F283D75A-4CD4-4AD4-B8F5-C92B32B0B898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8:08:45.910" v="2801"/>
        <pc:sldMkLst>
          <pc:docMk/>
          <pc:sldMk cId="3912143020" sldId="441"/>
        </pc:sldMkLst>
        <pc:spChg chg="mod or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2" creationId="{94E8AD38-6F85-B942-B286-6725F8D226B9}"/>
          </ac:spMkLst>
        </pc:spChg>
        <pc:spChg chg="mod or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3" creationId="{CC1A2957-1F71-9042-89CB-CA2DB0E83CF0}"/>
          </ac:spMkLst>
        </pc:spChg>
        <pc:spChg chg="mod or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4" creationId="{8DB60B21-D448-DB49-AEF8-D552906D892F}"/>
          </ac:spMkLst>
        </pc:spChg>
        <pc:spChg chg="add del mo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5" creationId="{F6C7C2B1-EB0B-4CA3-B111-3F1B336933C0}"/>
          </ac:spMkLst>
        </pc:spChg>
        <pc:spChg chg="add del mo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6" creationId="{51A98C13-16A4-4DB1-8FAE-5E456DA6F885}"/>
          </ac:spMkLst>
        </pc:spChg>
        <pc:spChg chg="add del mod">
          <ac:chgData name="Jeffrey Knapp" userId="eaddf937-eef7-4e44-b8b8-eb6c9bae9fe4" providerId="ADAL" clId="{7F3825AF-F1C7-4D90-B85B-A23FA5E9CB6C}" dt="2022-03-16T18:08:45.910" v="2801"/>
          <ac:spMkLst>
            <pc:docMk/>
            <pc:sldMk cId="3912143020" sldId="441"/>
            <ac:spMk id="7" creationId="{C0CCFC3B-14ED-4E60-A171-4238839217C0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8:09:07.168" v="2804" actId="948"/>
        <pc:sldMkLst>
          <pc:docMk/>
          <pc:sldMk cId="1717579146" sldId="442"/>
        </pc:sldMkLst>
        <pc:spChg chg="mod ord">
          <ac:chgData name="Jeffrey Knapp" userId="eaddf937-eef7-4e44-b8b8-eb6c9bae9fe4" providerId="ADAL" clId="{7F3825AF-F1C7-4D90-B85B-A23FA5E9CB6C}" dt="2022-03-16T18:09:07.168" v="2804" actId="948"/>
          <ac:spMkLst>
            <pc:docMk/>
            <pc:sldMk cId="1717579146" sldId="442"/>
            <ac:spMk id="2" creationId="{272E31F3-0EBD-D247-99F9-E74B08310C55}"/>
          </ac:spMkLst>
        </pc:spChg>
        <pc:spChg chg="mod ord">
          <ac:chgData name="Jeffrey Knapp" userId="eaddf937-eef7-4e44-b8b8-eb6c9bae9fe4" providerId="ADAL" clId="{7F3825AF-F1C7-4D90-B85B-A23FA5E9CB6C}" dt="2022-03-16T18:08:52.595" v="2803"/>
          <ac:spMkLst>
            <pc:docMk/>
            <pc:sldMk cId="1717579146" sldId="442"/>
            <ac:spMk id="3" creationId="{A046B7D9-1C08-4844-B8DF-671D68E99392}"/>
          </ac:spMkLst>
        </pc:spChg>
        <pc:spChg chg="mod ord">
          <ac:chgData name="Jeffrey Knapp" userId="eaddf937-eef7-4e44-b8b8-eb6c9bae9fe4" providerId="ADAL" clId="{7F3825AF-F1C7-4D90-B85B-A23FA5E9CB6C}" dt="2022-03-16T18:08:52.595" v="2803"/>
          <ac:spMkLst>
            <pc:docMk/>
            <pc:sldMk cId="1717579146" sldId="442"/>
            <ac:spMk id="4" creationId="{A1CB1021-AD29-6B4A-85DC-1E9DF86A57A1}"/>
          </ac:spMkLst>
        </pc:spChg>
        <pc:spChg chg="add del mod">
          <ac:chgData name="Jeffrey Knapp" userId="eaddf937-eef7-4e44-b8b8-eb6c9bae9fe4" providerId="ADAL" clId="{7F3825AF-F1C7-4D90-B85B-A23FA5E9CB6C}" dt="2022-03-16T18:08:52.595" v="2803"/>
          <ac:spMkLst>
            <pc:docMk/>
            <pc:sldMk cId="1717579146" sldId="442"/>
            <ac:spMk id="5" creationId="{46E33ED3-1851-4144-A8D1-02A0E98387C4}"/>
          </ac:spMkLst>
        </pc:spChg>
        <pc:spChg chg="add del mod">
          <ac:chgData name="Jeffrey Knapp" userId="eaddf937-eef7-4e44-b8b8-eb6c9bae9fe4" providerId="ADAL" clId="{7F3825AF-F1C7-4D90-B85B-A23FA5E9CB6C}" dt="2022-03-16T18:08:52.595" v="2803"/>
          <ac:spMkLst>
            <pc:docMk/>
            <pc:sldMk cId="1717579146" sldId="442"/>
            <ac:spMk id="6" creationId="{5E6BAD19-B20F-470A-B123-7A947FC358E9}"/>
          </ac:spMkLst>
        </pc:spChg>
        <pc:spChg chg="add del mod">
          <ac:chgData name="Jeffrey Knapp" userId="eaddf937-eef7-4e44-b8b8-eb6c9bae9fe4" providerId="ADAL" clId="{7F3825AF-F1C7-4D90-B85B-A23FA5E9CB6C}" dt="2022-03-16T18:08:52.595" v="2803"/>
          <ac:spMkLst>
            <pc:docMk/>
            <pc:sldMk cId="1717579146" sldId="442"/>
            <ac:spMk id="7" creationId="{9200C02A-EABA-4115-B7CC-C2420F0C5316}"/>
          </ac:spMkLst>
        </pc:spChg>
      </pc:sldChg>
      <pc:sldChg chg="addSp delSp modSp mod chgLayout">
        <pc:chgData name="Jeffrey Knapp" userId="eaddf937-eef7-4e44-b8b8-eb6c9bae9fe4" providerId="ADAL" clId="{7F3825AF-F1C7-4D90-B85B-A23FA5E9CB6C}" dt="2022-03-16T16:51:58.725" v="2554" actId="1037"/>
        <pc:sldMkLst>
          <pc:docMk/>
          <pc:sldMk cId="2904813734" sldId="449"/>
        </pc:sldMkLst>
        <pc:spChg chg="mod ord">
          <ac:chgData name="Jeffrey Knapp" userId="eaddf937-eef7-4e44-b8b8-eb6c9bae9fe4" providerId="ADAL" clId="{7F3825AF-F1C7-4D90-B85B-A23FA5E9CB6C}" dt="2022-03-16T16:50:26.387" v="2488" actId="947"/>
          <ac:spMkLst>
            <pc:docMk/>
            <pc:sldMk cId="2904813734" sldId="449"/>
            <ac:spMk id="2" creationId="{2167E05E-111B-9A4B-85AB-600DC4F3C5B6}"/>
          </ac:spMkLst>
        </pc:spChg>
        <pc:spChg chg="mod ord">
          <ac:chgData name="Jeffrey Knapp" userId="eaddf937-eef7-4e44-b8b8-eb6c9bae9fe4" providerId="ADAL" clId="{7F3825AF-F1C7-4D90-B85B-A23FA5E9CB6C}" dt="2022-03-16T16:46:15.303" v="2434"/>
          <ac:spMkLst>
            <pc:docMk/>
            <pc:sldMk cId="2904813734" sldId="449"/>
            <ac:spMk id="3" creationId="{A83B69F6-98F9-E84E-BE7F-3B791637B8DA}"/>
          </ac:spMkLst>
        </pc:spChg>
        <pc:spChg chg="mod ord">
          <ac:chgData name="Jeffrey Knapp" userId="eaddf937-eef7-4e44-b8b8-eb6c9bae9fe4" providerId="ADAL" clId="{7F3825AF-F1C7-4D90-B85B-A23FA5E9CB6C}" dt="2022-03-16T16:46:15.303" v="2434"/>
          <ac:spMkLst>
            <pc:docMk/>
            <pc:sldMk cId="2904813734" sldId="449"/>
            <ac:spMk id="4" creationId="{80C1B0BE-2EE0-B74E-B59C-DB823B1D2B2D}"/>
          </ac:spMkLst>
        </pc:spChg>
        <pc:spChg chg="mod">
          <ac:chgData name="Jeffrey Knapp" userId="eaddf937-eef7-4e44-b8b8-eb6c9bae9fe4" providerId="ADAL" clId="{7F3825AF-F1C7-4D90-B85B-A23FA5E9CB6C}" dt="2022-03-16T16:47:44.994" v="2465" actId="1076"/>
          <ac:spMkLst>
            <pc:docMk/>
            <pc:sldMk cId="2904813734" sldId="449"/>
            <ac:spMk id="5" creationId="{6C3FBF62-3380-544B-A840-520D100A3998}"/>
          </ac:spMkLst>
        </pc:spChg>
        <pc:spChg chg="mod">
          <ac:chgData name="Jeffrey Knapp" userId="eaddf937-eef7-4e44-b8b8-eb6c9bae9fe4" providerId="ADAL" clId="{7F3825AF-F1C7-4D90-B85B-A23FA5E9CB6C}" dt="2022-03-16T16:51:10.809" v="2534" actId="14100"/>
          <ac:spMkLst>
            <pc:docMk/>
            <pc:sldMk cId="2904813734" sldId="449"/>
            <ac:spMk id="7" creationId="{96B16A53-4C48-764C-A3B1-9BC90108E5BD}"/>
          </ac:spMkLst>
        </pc:spChg>
        <pc:spChg chg="add del mod">
          <ac:chgData name="Jeffrey Knapp" userId="eaddf937-eef7-4e44-b8b8-eb6c9bae9fe4" providerId="ADAL" clId="{7F3825AF-F1C7-4D90-B85B-A23FA5E9CB6C}" dt="2022-03-16T16:46:15.303" v="2434"/>
          <ac:spMkLst>
            <pc:docMk/>
            <pc:sldMk cId="2904813734" sldId="449"/>
            <ac:spMk id="10" creationId="{4248BFC2-8B9A-4B50-8A2D-D8C014BB22C7}"/>
          </ac:spMkLst>
        </pc:spChg>
        <pc:spChg chg="add del mod">
          <ac:chgData name="Jeffrey Knapp" userId="eaddf937-eef7-4e44-b8b8-eb6c9bae9fe4" providerId="ADAL" clId="{7F3825AF-F1C7-4D90-B85B-A23FA5E9CB6C}" dt="2022-03-16T16:46:15.303" v="2434"/>
          <ac:spMkLst>
            <pc:docMk/>
            <pc:sldMk cId="2904813734" sldId="449"/>
            <ac:spMk id="11" creationId="{A502D996-9132-40A7-B78D-6818048050DC}"/>
          </ac:spMkLst>
        </pc:spChg>
        <pc:spChg chg="add del mod">
          <ac:chgData name="Jeffrey Knapp" userId="eaddf937-eef7-4e44-b8b8-eb6c9bae9fe4" providerId="ADAL" clId="{7F3825AF-F1C7-4D90-B85B-A23FA5E9CB6C}" dt="2022-03-16T16:46:15.303" v="2434"/>
          <ac:spMkLst>
            <pc:docMk/>
            <pc:sldMk cId="2904813734" sldId="449"/>
            <ac:spMk id="12" creationId="{BE0CBD2D-51E3-4A72-85FC-49D9C745149D}"/>
          </ac:spMkLst>
        </pc:spChg>
        <pc:grpChg chg="mod">
          <ac:chgData name="Jeffrey Knapp" userId="eaddf937-eef7-4e44-b8b8-eb6c9bae9fe4" providerId="ADAL" clId="{7F3825AF-F1C7-4D90-B85B-A23FA5E9CB6C}" dt="2022-03-16T16:51:49.165" v="2543" actId="1037"/>
          <ac:grpSpMkLst>
            <pc:docMk/>
            <pc:sldMk cId="2904813734" sldId="449"/>
            <ac:grpSpMk id="9" creationId="{8F8BAE52-1484-404A-9962-AD85BAAF13B2}"/>
          </ac:grpSpMkLst>
        </pc:grpChg>
        <pc:graphicFrameChg chg="mod modGraphic">
          <ac:chgData name="Jeffrey Knapp" userId="eaddf937-eef7-4e44-b8b8-eb6c9bae9fe4" providerId="ADAL" clId="{7F3825AF-F1C7-4D90-B85B-A23FA5E9CB6C}" dt="2022-03-16T16:51:58.725" v="2554" actId="1037"/>
          <ac:graphicFrameMkLst>
            <pc:docMk/>
            <pc:sldMk cId="2904813734" sldId="449"/>
            <ac:graphicFrameMk id="8" creationId="{E7808CA9-1EEF-1A4F-ABA3-1334D7D7C503}"/>
          </ac:graphicFrameMkLst>
        </pc:graphicFrameChg>
        <pc:picChg chg="mod">
          <ac:chgData name="Jeffrey Knapp" userId="eaddf937-eef7-4e44-b8b8-eb6c9bae9fe4" providerId="ADAL" clId="{7F3825AF-F1C7-4D90-B85B-A23FA5E9CB6C}" dt="2022-03-16T16:50:53.994" v="2532"/>
          <ac:picMkLst>
            <pc:docMk/>
            <pc:sldMk cId="2904813734" sldId="449"/>
            <ac:picMk id="6" creationId="{9086CE74-3520-BE45-B1D1-75344FFF56E6}"/>
          </ac:picMkLst>
        </pc:picChg>
      </pc:sldChg>
      <pc:sldChg chg="addSp delSp modSp mod modClrScheme chgLayout">
        <pc:chgData name="Jeffrey Knapp" userId="eaddf937-eef7-4e44-b8b8-eb6c9bae9fe4" providerId="ADAL" clId="{7F3825AF-F1C7-4D90-B85B-A23FA5E9CB6C}" dt="2022-03-16T18:08:19.088" v="2797"/>
        <pc:sldMkLst>
          <pc:docMk/>
          <pc:sldMk cId="2210488738" sldId="455"/>
        </pc:sldMkLst>
        <pc:spChg chg="add del mod">
          <ac:chgData name="Jeffrey Knapp" userId="eaddf937-eef7-4e44-b8b8-eb6c9bae9fe4" providerId="ADAL" clId="{7F3825AF-F1C7-4D90-B85B-A23FA5E9CB6C}" dt="2022-03-16T18:07:22.830" v="2772"/>
          <ac:spMkLst>
            <pc:docMk/>
            <pc:sldMk cId="2210488738" sldId="455"/>
            <ac:spMk id="2" creationId="{2D2A8DB5-CD6E-4C69-AD4B-AA15ACB241D1}"/>
          </ac:spMkLst>
        </pc:spChg>
        <pc:spChg chg="mod ord">
          <ac:chgData name="Jeffrey Knapp" userId="eaddf937-eef7-4e44-b8b8-eb6c9bae9fe4" providerId="ADAL" clId="{7F3825AF-F1C7-4D90-B85B-A23FA5E9CB6C}" dt="2022-03-16T18:07:46.127" v="2776" actId="1035"/>
          <ac:spMkLst>
            <pc:docMk/>
            <pc:sldMk cId="2210488738" sldId="455"/>
            <ac:spMk id="3" creationId="{857D7AAE-ABBD-264A-B5B6-E5C76D1B8471}"/>
          </ac:spMkLst>
        </pc:spChg>
        <pc:spChg chg="mod ord">
          <ac:chgData name="Jeffrey Knapp" userId="eaddf937-eef7-4e44-b8b8-eb6c9bae9fe4" providerId="ADAL" clId="{7F3825AF-F1C7-4D90-B85B-A23FA5E9CB6C}" dt="2022-03-16T18:07:32.342" v="2773" actId="114"/>
          <ac:spMkLst>
            <pc:docMk/>
            <pc:sldMk cId="2210488738" sldId="455"/>
            <ac:spMk id="4" creationId="{17FE6A30-A20B-5C4F-B5B4-CE66AF93FFF0}"/>
          </ac:spMkLst>
        </pc:spChg>
        <pc:spChg chg="mod">
          <ac:chgData name="Jeffrey Knapp" userId="eaddf937-eef7-4e44-b8b8-eb6c9bae9fe4" providerId="ADAL" clId="{7F3825AF-F1C7-4D90-B85B-A23FA5E9CB6C}" dt="2022-03-16T18:07:57.018" v="2778"/>
          <ac:spMkLst>
            <pc:docMk/>
            <pc:sldMk cId="2210488738" sldId="455"/>
            <ac:spMk id="6" creationId="{0CECA608-1581-0D4A-847A-F0C8B71329D3}"/>
          </ac:spMkLst>
        </pc:spChg>
        <pc:spChg chg="mod">
          <ac:chgData name="Jeffrey Knapp" userId="eaddf937-eef7-4e44-b8b8-eb6c9bae9fe4" providerId="ADAL" clId="{7F3825AF-F1C7-4D90-B85B-A23FA5E9CB6C}" dt="2022-03-16T18:07:53.024" v="2777"/>
          <ac:spMkLst>
            <pc:docMk/>
            <pc:sldMk cId="2210488738" sldId="455"/>
            <ac:spMk id="9" creationId="{4ABC47EF-CFF1-794C-9483-5D7B93AF718B}"/>
          </ac:spMkLst>
        </pc:spChg>
        <pc:spChg chg="add del mod">
          <ac:chgData name="Jeffrey Knapp" userId="eaddf937-eef7-4e44-b8b8-eb6c9bae9fe4" providerId="ADAL" clId="{7F3825AF-F1C7-4D90-B85B-A23FA5E9CB6C}" dt="2022-03-16T18:07:22.830" v="2772"/>
          <ac:spMkLst>
            <pc:docMk/>
            <pc:sldMk cId="2210488738" sldId="455"/>
            <ac:spMk id="10" creationId="{F4830906-BCFD-4139-A61C-27FA6B59D01D}"/>
          </ac:spMkLst>
        </pc:spChg>
        <pc:picChg chg="mod">
          <ac:chgData name="Jeffrey Knapp" userId="eaddf937-eef7-4e44-b8b8-eb6c9bae9fe4" providerId="ADAL" clId="{7F3825AF-F1C7-4D90-B85B-A23FA5E9CB6C}" dt="2022-03-16T18:08:19.088" v="2797"/>
          <ac:picMkLst>
            <pc:docMk/>
            <pc:sldMk cId="2210488738" sldId="455"/>
            <ac:picMk id="5" creationId="{30CF1D4B-ED86-AF41-BB2D-0E935C099184}"/>
          </ac:picMkLst>
        </pc:picChg>
      </pc:sldChg>
      <pc:sldChg chg="addSp delSp modSp mod">
        <pc:chgData name="Jeffrey Knapp" userId="eaddf937-eef7-4e44-b8b8-eb6c9bae9fe4" providerId="ADAL" clId="{7F3825AF-F1C7-4D90-B85B-A23FA5E9CB6C}" dt="2022-03-15T20:53:09.835" v="25" actId="1035"/>
        <pc:sldMkLst>
          <pc:docMk/>
          <pc:sldMk cId="3790885925" sldId="459"/>
        </pc:sldMkLst>
        <pc:spChg chg="add del mod">
          <ac:chgData name="Jeffrey Knapp" userId="eaddf937-eef7-4e44-b8b8-eb6c9bae9fe4" providerId="ADAL" clId="{7F3825AF-F1C7-4D90-B85B-A23FA5E9CB6C}" dt="2022-03-15T20:52:59.346" v="0"/>
          <ac:spMkLst>
            <pc:docMk/>
            <pc:sldMk cId="3790885925" sldId="459"/>
            <ac:spMk id="2" creationId="{479A1FD6-0293-42C5-9033-EB13B45DEDE6}"/>
          </ac:spMkLst>
        </pc:spChg>
        <pc:spChg chg="mod">
          <ac:chgData name="Jeffrey Knapp" userId="eaddf937-eef7-4e44-b8b8-eb6c9bae9fe4" providerId="ADAL" clId="{7F3825AF-F1C7-4D90-B85B-A23FA5E9CB6C}" dt="2022-03-15T20:53:09.835" v="25" actId="1035"/>
          <ac:spMkLst>
            <pc:docMk/>
            <pc:sldMk cId="3790885925" sldId="459"/>
            <ac:spMk id="3" creationId="{32B21288-4098-43AE-950A-663E46123118}"/>
          </ac:spMkLst>
        </pc:spChg>
        <pc:spChg chg="mod">
          <ac:chgData name="Jeffrey Knapp" userId="eaddf937-eef7-4e44-b8b8-eb6c9bae9fe4" providerId="ADAL" clId="{7F3825AF-F1C7-4D90-B85B-A23FA5E9CB6C}" dt="2022-03-15T20:52:59.346" v="0"/>
          <ac:spMkLst>
            <pc:docMk/>
            <pc:sldMk cId="3790885925" sldId="459"/>
            <ac:spMk id="4" creationId="{BF83A0EB-86BB-400C-B3F2-DC7823571275}"/>
          </ac:spMkLst>
        </pc:spChg>
        <pc:spChg chg="mod">
          <ac:chgData name="Jeffrey Knapp" userId="eaddf937-eef7-4e44-b8b8-eb6c9bae9fe4" providerId="ADAL" clId="{7F3825AF-F1C7-4D90-B85B-A23FA5E9CB6C}" dt="2022-03-15T20:53:09.835" v="25" actId="1035"/>
          <ac:spMkLst>
            <pc:docMk/>
            <pc:sldMk cId="3790885925" sldId="459"/>
            <ac:spMk id="5" creationId="{2A20B0EE-B4DF-4898-954B-CA89C0A233B4}"/>
          </ac:spMkLst>
        </pc:spChg>
        <pc:spChg chg="add del mod">
          <ac:chgData name="Jeffrey Knapp" userId="eaddf937-eef7-4e44-b8b8-eb6c9bae9fe4" providerId="ADAL" clId="{7F3825AF-F1C7-4D90-B85B-A23FA5E9CB6C}" dt="2022-03-15T20:52:59.346" v="0"/>
          <ac:spMkLst>
            <pc:docMk/>
            <pc:sldMk cId="3790885925" sldId="459"/>
            <ac:spMk id="6" creationId="{1F5137DA-A0DC-48AF-9C0E-CB085AED3F4F}"/>
          </ac:spMkLst>
        </pc:spChg>
        <pc:spChg chg="add del mod">
          <ac:chgData name="Jeffrey Knapp" userId="eaddf937-eef7-4e44-b8b8-eb6c9bae9fe4" providerId="ADAL" clId="{7F3825AF-F1C7-4D90-B85B-A23FA5E9CB6C}" dt="2022-03-15T20:52:59.346" v="0"/>
          <ac:spMkLst>
            <pc:docMk/>
            <pc:sldMk cId="3790885925" sldId="459"/>
            <ac:spMk id="7" creationId="{AEEDFD9E-BAF4-415E-8F8C-277B0F6F916E}"/>
          </ac:spMkLst>
        </pc:spChg>
      </pc:sldChg>
      <pc:sldChg chg="addSp delSp modSp mod modClrScheme chgLayout">
        <pc:chgData name="Jeffrey Knapp" userId="eaddf937-eef7-4e44-b8b8-eb6c9bae9fe4" providerId="ADAL" clId="{7F3825AF-F1C7-4D90-B85B-A23FA5E9CB6C}" dt="2022-03-15T20:54:19.335" v="51" actId="948"/>
        <pc:sldMkLst>
          <pc:docMk/>
          <pc:sldMk cId="2069913797" sldId="460"/>
        </pc:sldMkLst>
        <pc:spChg chg="mod ord">
          <ac:chgData name="Jeffrey Knapp" userId="eaddf937-eef7-4e44-b8b8-eb6c9bae9fe4" providerId="ADAL" clId="{7F3825AF-F1C7-4D90-B85B-A23FA5E9CB6C}" dt="2022-03-15T20:54:03.544" v="50" actId="1037"/>
          <ac:spMkLst>
            <pc:docMk/>
            <pc:sldMk cId="2069913797" sldId="460"/>
            <ac:spMk id="2" creationId="{C3050908-C5AF-4152-8505-389684C3478B}"/>
          </ac:spMkLst>
        </pc:spChg>
        <pc:spChg chg="mod ord">
          <ac:chgData name="Jeffrey Knapp" userId="eaddf937-eef7-4e44-b8b8-eb6c9bae9fe4" providerId="ADAL" clId="{7F3825AF-F1C7-4D90-B85B-A23FA5E9CB6C}" dt="2022-03-15T20:54:19.335" v="51" actId="948"/>
          <ac:spMkLst>
            <pc:docMk/>
            <pc:sldMk cId="2069913797" sldId="460"/>
            <ac:spMk id="3" creationId="{348B7A3B-5A52-44BA-9DD9-E4299CBEE364}"/>
          </ac:spMkLst>
        </pc:spChg>
        <pc:spChg chg="add del mod">
          <ac:chgData name="Jeffrey Knapp" userId="eaddf937-eef7-4e44-b8b8-eb6c9bae9fe4" providerId="ADAL" clId="{7F3825AF-F1C7-4D90-B85B-A23FA5E9CB6C}" dt="2022-03-15T20:53:31.277" v="27"/>
          <ac:spMkLst>
            <pc:docMk/>
            <pc:sldMk cId="2069913797" sldId="460"/>
            <ac:spMk id="4" creationId="{DD62D74C-8096-4F41-8494-205DCD3FBEDC}"/>
          </ac:spMkLst>
        </pc:spChg>
        <pc:spChg chg="add del mod">
          <ac:chgData name="Jeffrey Knapp" userId="eaddf937-eef7-4e44-b8b8-eb6c9bae9fe4" providerId="ADAL" clId="{7F3825AF-F1C7-4D90-B85B-A23FA5E9CB6C}" dt="2022-03-15T20:53:31.277" v="27"/>
          <ac:spMkLst>
            <pc:docMk/>
            <pc:sldMk cId="2069913797" sldId="460"/>
            <ac:spMk id="5" creationId="{AEA8D9AF-D7CF-4950-BE33-B8CB15AEC31D}"/>
          </ac:spMkLst>
        </pc:spChg>
        <pc:spChg chg="add del mod">
          <ac:chgData name="Jeffrey Knapp" userId="eaddf937-eef7-4e44-b8b8-eb6c9bae9fe4" providerId="ADAL" clId="{7F3825AF-F1C7-4D90-B85B-A23FA5E9CB6C}" dt="2022-03-15T20:53:48.604" v="31"/>
          <ac:spMkLst>
            <pc:docMk/>
            <pc:sldMk cId="2069913797" sldId="460"/>
            <ac:spMk id="6" creationId="{55702DA4-8EAC-4B46-9A23-1593AA56002B}"/>
          </ac:spMkLst>
        </pc:spChg>
        <pc:spChg chg="add del mod">
          <ac:chgData name="Jeffrey Knapp" userId="eaddf937-eef7-4e44-b8b8-eb6c9bae9fe4" providerId="ADAL" clId="{7F3825AF-F1C7-4D90-B85B-A23FA5E9CB6C}" dt="2022-03-15T20:53:48.604" v="31"/>
          <ac:spMkLst>
            <pc:docMk/>
            <pc:sldMk cId="2069913797" sldId="460"/>
            <ac:spMk id="7" creationId="{3395C6C8-F4A9-49F7-83D0-7F8C14821695}"/>
          </ac:spMkLst>
        </pc:spChg>
      </pc:sldChg>
      <pc:sldChg chg="addSp delSp modSp mod modClrScheme chgLayout">
        <pc:chgData name="Jeffrey Knapp" userId="eaddf937-eef7-4e44-b8b8-eb6c9bae9fe4" providerId="ADAL" clId="{7F3825AF-F1C7-4D90-B85B-A23FA5E9CB6C}" dt="2022-03-16T18:11:37.321" v="2808" actId="1582"/>
        <pc:sldMkLst>
          <pc:docMk/>
          <pc:sldMk cId="2201900145" sldId="461"/>
        </pc:sldMkLst>
        <pc:spChg chg="add del mod">
          <ac:chgData name="Jeffrey Knapp" userId="eaddf937-eef7-4e44-b8b8-eb6c9bae9fe4" providerId="ADAL" clId="{7F3825AF-F1C7-4D90-B85B-A23FA5E9CB6C}" dt="2022-03-15T20:54:42.589" v="54"/>
          <ac:spMkLst>
            <pc:docMk/>
            <pc:sldMk cId="2201900145" sldId="461"/>
            <ac:spMk id="2" creationId="{B1FE34AF-7B77-47C2-8003-6C00EFAC54F0}"/>
          </ac:spMkLst>
        </pc:spChg>
        <pc:spChg chg="mod or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3" creationId="{D8408B8E-AF41-4F2D-ACA7-F538F6839B15}"/>
          </ac:spMkLst>
        </pc:spChg>
        <pc:spChg chg="mod or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4" creationId="{0D681470-23D5-4643-A3A6-472CA8AA8E47}"/>
          </ac:spMkLst>
        </pc:spChg>
        <pc:spChg chg="mod ord">
          <ac:chgData name="Jeffrey Knapp" userId="eaddf937-eef7-4e44-b8b8-eb6c9bae9fe4" providerId="ADAL" clId="{7F3825AF-F1C7-4D90-B85B-A23FA5E9CB6C}" dt="2022-03-16T18:11:37.321" v="2808" actId="1582"/>
          <ac:spMkLst>
            <pc:docMk/>
            <pc:sldMk cId="2201900145" sldId="461"/>
            <ac:spMk id="5" creationId="{48222D6D-6240-4438-B4D2-9A7926E6B0DC}"/>
          </ac:spMkLst>
        </pc:spChg>
        <pc:spChg chg="mod ord">
          <ac:chgData name="Jeffrey Knapp" userId="eaddf937-eef7-4e44-b8b8-eb6c9bae9fe4" providerId="ADAL" clId="{7F3825AF-F1C7-4D90-B85B-A23FA5E9CB6C}" dt="2022-03-15T20:55:50.875" v="66" actId="1076"/>
          <ac:spMkLst>
            <pc:docMk/>
            <pc:sldMk cId="2201900145" sldId="461"/>
            <ac:spMk id="6" creationId="{5FBAFD39-2B80-4D69-AC5A-F83327D86E57}"/>
          </ac:spMkLst>
        </pc:spChg>
        <pc:spChg chg="mod ord">
          <ac:chgData name="Jeffrey Knapp" userId="eaddf937-eef7-4e44-b8b8-eb6c9bae9fe4" providerId="ADAL" clId="{7F3825AF-F1C7-4D90-B85B-A23FA5E9CB6C}" dt="2022-03-16T18:11:37.321" v="2808" actId="1582"/>
          <ac:spMkLst>
            <pc:docMk/>
            <pc:sldMk cId="2201900145" sldId="461"/>
            <ac:spMk id="7" creationId="{30DB87CA-EF14-4525-BAAE-249BE68883C2}"/>
          </ac:spMkLst>
        </pc:spChg>
        <pc:spChg chg="mod ord">
          <ac:chgData name="Jeffrey Knapp" userId="eaddf937-eef7-4e44-b8b8-eb6c9bae9fe4" providerId="ADAL" clId="{7F3825AF-F1C7-4D90-B85B-A23FA5E9CB6C}" dt="2022-03-16T18:11:10.048" v="2807" actId="255"/>
          <ac:spMkLst>
            <pc:docMk/>
            <pc:sldMk cId="2201900145" sldId="461"/>
            <ac:spMk id="8" creationId="{2471E351-3715-43DD-9B66-E0D036D559E1}"/>
          </ac:spMkLst>
        </pc:spChg>
        <pc:spChg chg="add del mod">
          <ac:chgData name="Jeffrey Knapp" userId="eaddf937-eef7-4e44-b8b8-eb6c9bae9fe4" providerId="ADAL" clId="{7F3825AF-F1C7-4D90-B85B-A23FA5E9CB6C}" dt="2022-03-15T20:54:42.589" v="54"/>
          <ac:spMkLst>
            <pc:docMk/>
            <pc:sldMk cId="2201900145" sldId="461"/>
            <ac:spMk id="9" creationId="{3FA08BAF-9117-49EE-B455-C7CB3475A089}"/>
          </ac:spMkLst>
        </pc:spChg>
        <pc:spChg chg="add del mod">
          <ac:chgData name="Jeffrey Knapp" userId="eaddf937-eef7-4e44-b8b8-eb6c9bae9fe4" providerId="ADAL" clId="{7F3825AF-F1C7-4D90-B85B-A23FA5E9CB6C}" dt="2022-03-15T20:54:42.589" v="54"/>
          <ac:spMkLst>
            <pc:docMk/>
            <pc:sldMk cId="2201900145" sldId="461"/>
            <ac:spMk id="10" creationId="{59E61F72-4AE9-4E24-BF29-282CE83EA90D}"/>
          </ac:spMkLst>
        </pc:spChg>
        <pc:spChg chg="add del mod">
          <ac:chgData name="Jeffrey Knapp" userId="eaddf937-eef7-4e44-b8b8-eb6c9bae9fe4" providerId="ADAL" clId="{7F3825AF-F1C7-4D90-B85B-A23FA5E9CB6C}" dt="2022-03-15T20:54:42.589" v="54"/>
          <ac:spMkLst>
            <pc:docMk/>
            <pc:sldMk cId="2201900145" sldId="461"/>
            <ac:spMk id="11" creationId="{DDD0B9B5-1DA5-44AF-942E-A96297290E73}"/>
          </ac:spMkLst>
        </pc:spChg>
        <pc:spChg chg="add del mo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12" creationId="{C842A8CE-4E95-41C9-B770-6C09D0FB85F3}"/>
          </ac:spMkLst>
        </pc:spChg>
        <pc:spChg chg="add del mo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13" creationId="{A510D7C9-9300-4FAF-BBE9-83CD83F60DBC}"/>
          </ac:spMkLst>
        </pc:spChg>
        <pc:spChg chg="add del mo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14" creationId="{E18BAC05-89D4-471A-9549-AAD1BAC7A17C}"/>
          </ac:spMkLst>
        </pc:spChg>
        <pc:spChg chg="add del mod">
          <ac:chgData name="Jeffrey Knapp" userId="eaddf937-eef7-4e44-b8b8-eb6c9bae9fe4" providerId="ADAL" clId="{7F3825AF-F1C7-4D90-B85B-A23FA5E9CB6C}" dt="2022-03-15T20:55:41.815" v="63"/>
          <ac:spMkLst>
            <pc:docMk/>
            <pc:sldMk cId="2201900145" sldId="461"/>
            <ac:spMk id="15" creationId="{7953EACC-7B7D-4771-9250-6E8CF862069E}"/>
          </ac:spMkLst>
        </pc:spChg>
      </pc:sldChg>
      <pc:sldChg chg="delSp modSp mod modAnim">
        <pc:chgData name="Jeffrey Knapp" userId="eaddf937-eef7-4e44-b8b8-eb6c9bae9fe4" providerId="ADAL" clId="{7F3825AF-F1C7-4D90-B85B-A23FA5E9CB6C}" dt="2022-03-15T21:01:39.997" v="113" actId="478"/>
        <pc:sldMkLst>
          <pc:docMk/>
          <pc:sldMk cId="2580720218" sldId="700"/>
        </pc:sldMkLst>
        <pc:spChg chg="del mod">
          <ac:chgData name="Jeffrey Knapp" userId="eaddf937-eef7-4e44-b8b8-eb6c9bae9fe4" providerId="ADAL" clId="{7F3825AF-F1C7-4D90-B85B-A23FA5E9CB6C}" dt="2022-03-15T21:01:39.997" v="113" actId="478"/>
          <ac:spMkLst>
            <pc:docMk/>
            <pc:sldMk cId="2580720218" sldId="700"/>
            <ac:spMk id="3" creationId="{48D479F3-9A2C-470D-B8A6-DDCC977D5324}"/>
          </ac:spMkLst>
        </pc:spChg>
        <pc:spChg chg="del mod">
          <ac:chgData name="Jeffrey Knapp" userId="eaddf937-eef7-4e44-b8b8-eb6c9bae9fe4" providerId="ADAL" clId="{7F3825AF-F1C7-4D90-B85B-A23FA5E9CB6C}" dt="2022-03-15T20:59:06.651" v="97" actId="478"/>
          <ac:spMkLst>
            <pc:docMk/>
            <pc:sldMk cId="2580720218" sldId="700"/>
            <ac:spMk id="5" creationId="{712D3D64-7A7A-435A-9889-8A426FEAA10D}"/>
          </ac:spMkLst>
        </pc:spChg>
        <pc:spChg chg="mod">
          <ac:chgData name="Jeffrey Knapp" userId="eaddf937-eef7-4e44-b8b8-eb6c9bae9fe4" providerId="ADAL" clId="{7F3825AF-F1C7-4D90-B85B-A23FA5E9CB6C}" dt="2022-03-15T20:58:28.982" v="95" actId="1036"/>
          <ac:spMkLst>
            <pc:docMk/>
            <pc:sldMk cId="2580720218" sldId="700"/>
            <ac:spMk id="13" creationId="{FE148924-5561-47E2-BA3D-52B69CE46E5C}"/>
          </ac:spMkLst>
        </pc:spChg>
        <pc:spChg chg="del mod">
          <ac:chgData name="Jeffrey Knapp" userId="eaddf937-eef7-4e44-b8b8-eb6c9bae9fe4" providerId="ADAL" clId="{7F3825AF-F1C7-4D90-B85B-A23FA5E9CB6C}" dt="2022-03-15T21:01:39.115" v="112" actId="478"/>
          <ac:spMkLst>
            <pc:docMk/>
            <pc:sldMk cId="2580720218" sldId="700"/>
            <ac:spMk id="14" creationId="{635B464F-2D62-4408-882A-EEEB2C0D25BD}"/>
          </ac:spMkLst>
        </pc:spChg>
        <pc:spChg chg="mod">
          <ac:chgData name="Jeffrey Knapp" userId="eaddf937-eef7-4e44-b8b8-eb6c9bae9fe4" providerId="ADAL" clId="{7F3825AF-F1C7-4D90-B85B-A23FA5E9CB6C}" dt="2022-03-15T20:57:19.832" v="76"/>
          <ac:spMkLst>
            <pc:docMk/>
            <pc:sldMk cId="2580720218" sldId="700"/>
            <ac:spMk id="19" creationId="{866CFB17-87F0-46FF-BAA9-D9C6D595A01E}"/>
          </ac:spMkLst>
        </pc:spChg>
        <pc:spChg chg="mod">
          <ac:chgData name="Jeffrey Knapp" userId="eaddf937-eef7-4e44-b8b8-eb6c9bae9fe4" providerId="ADAL" clId="{7F3825AF-F1C7-4D90-B85B-A23FA5E9CB6C}" dt="2022-03-15T21:00:36.041" v="105" actId="1038"/>
          <ac:spMkLst>
            <pc:docMk/>
            <pc:sldMk cId="2580720218" sldId="700"/>
            <ac:spMk id="20" creationId="{1950A7E1-40C8-4734-AF56-A2FCE7180BC7}"/>
          </ac:spMkLst>
        </pc:spChg>
        <pc:spChg chg="mod">
          <ac:chgData name="Jeffrey Knapp" userId="eaddf937-eef7-4e44-b8b8-eb6c9bae9fe4" providerId="ADAL" clId="{7F3825AF-F1C7-4D90-B85B-A23FA5E9CB6C}" dt="2022-03-15T20:57:28.080" v="78"/>
          <ac:spMkLst>
            <pc:docMk/>
            <pc:sldMk cId="2580720218" sldId="700"/>
            <ac:spMk id="21" creationId="{74BBA237-FA5C-49C9-8144-CEECF1FE9BEA}"/>
          </ac:spMkLst>
        </pc:spChg>
        <pc:grpChg chg="mod">
          <ac:chgData name="Jeffrey Knapp" userId="eaddf937-eef7-4e44-b8b8-eb6c9bae9fe4" providerId="ADAL" clId="{7F3825AF-F1C7-4D90-B85B-A23FA5E9CB6C}" dt="2022-03-15T20:58:28.982" v="95" actId="1036"/>
          <ac:grpSpMkLst>
            <pc:docMk/>
            <pc:sldMk cId="2580720218" sldId="700"/>
            <ac:grpSpMk id="4" creationId="{58BA6804-1191-E84E-B5B2-019EBA4BD3F6}"/>
          </ac:grpSpMkLst>
        </pc:grpChg>
        <pc:grpChg chg="mod">
          <ac:chgData name="Jeffrey Knapp" userId="eaddf937-eef7-4e44-b8b8-eb6c9bae9fe4" providerId="ADAL" clId="{7F3825AF-F1C7-4D90-B85B-A23FA5E9CB6C}" dt="2022-03-15T20:58:28.982" v="95" actId="1036"/>
          <ac:grpSpMkLst>
            <pc:docMk/>
            <pc:sldMk cId="2580720218" sldId="700"/>
            <ac:grpSpMk id="7" creationId="{6C6D6E51-0179-884E-BF00-8C04139ADCA6}"/>
          </ac:grpSpMkLst>
        </pc:grpChg>
        <pc:grpChg chg="mod">
          <ac:chgData name="Jeffrey Knapp" userId="eaddf937-eef7-4e44-b8b8-eb6c9bae9fe4" providerId="ADAL" clId="{7F3825AF-F1C7-4D90-B85B-A23FA5E9CB6C}" dt="2022-03-15T20:58:28.982" v="95" actId="1036"/>
          <ac:grpSpMkLst>
            <pc:docMk/>
            <pc:sldMk cId="2580720218" sldId="700"/>
            <ac:grpSpMk id="10" creationId="{84976949-7870-3445-AFBB-35048DC978A9}"/>
          </ac:grpSpMkLst>
        </pc:grpChg>
        <pc:picChg chg="mod">
          <ac:chgData name="Jeffrey Knapp" userId="eaddf937-eef7-4e44-b8b8-eb6c9bae9fe4" providerId="ADAL" clId="{7F3825AF-F1C7-4D90-B85B-A23FA5E9CB6C}" dt="2022-03-15T20:57:52.680" v="81" actId="14861"/>
          <ac:picMkLst>
            <pc:docMk/>
            <pc:sldMk cId="2580720218" sldId="700"/>
            <ac:picMk id="6" creationId="{C15CAB8C-071A-4251-8ACB-D516C2C85C9C}"/>
          </ac:picMkLst>
        </pc:picChg>
        <pc:picChg chg="mod">
          <ac:chgData name="Jeffrey Knapp" userId="eaddf937-eef7-4e44-b8b8-eb6c9bae9fe4" providerId="ADAL" clId="{7F3825AF-F1C7-4D90-B85B-A23FA5E9CB6C}" dt="2022-03-15T20:57:42.720" v="79" actId="14861"/>
          <ac:picMkLst>
            <pc:docMk/>
            <pc:sldMk cId="2580720218" sldId="700"/>
            <ac:picMk id="9" creationId="{4FABFCCF-5D0A-4720-A878-98D898BA9461}"/>
          </ac:picMkLst>
        </pc:picChg>
        <pc:picChg chg="mod">
          <ac:chgData name="Jeffrey Knapp" userId="eaddf937-eef7-4e44-b8b8-eb6c9bae9fe4" providerId="ADAL" clId="{7F3825AF-F1C7-4D90-B85B-A23FA5E9CB6C}" dt="2022-03-15T20:57:47.921" v="80" actId="14861"/>
          <ac:picMkLst>
            <pc:docMk/>
            <pc:sldMk cId="2580720218" sldId="700"/>
            <ac:picMk id="11" creationId="{7CCAE813-6DF0-40EE-B1C1-ADE81237FECC}"/>
          </ac:picMkLst>
        </pc:picChg>
      </pc:sldChg>
      <pc:sldChg chg="addSp delSp modSp mod chgLayout">
        <pc:chgData name="Jeffrey Knapp" userId="eaddf937-eef7-4e44-b8b8-eb6c9bae9fe4" providerId="ADAL" clId="{7F3825AF-F1C7-4D90-B85B-A23FA5E9CB6C}" dt="2022-03-16T18:01:46.606" v="2710" actId="208"/>
        <pc:sldMkLst>
          <pc:docMk/>
          <pc:sldMk cId="4020417882" sldId="701"/>
        </pc:sldMkLst>
        <pc:spChg chg="add del mo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2" creationId="{106613B8-25BB-47A0-81D1-B470B2104B17}"/>
          </ac:spMkLst>
        </pc:spChg>
        <pc:spChg chg="add del mo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3" creationId="{1F2E1322-949B-4B5C-8397-3D23C857AB73}"/>
          </ac:spMkLst>
        </pc:spChg>
        <pc:spChg chg="del">
          <ac:chgData name="Jeffrey Knapp" userId="eaddf937-eef7-4e44-b8b8-eb6c9bae9fe4" providerId="ADAL" clId="{7F3825AF-F1C7-4D90-B85B-A23FA5E9CB6C}" dt="2022-03-16T17:59:51.649" v="2666" actId="700"/>
          <ac:spMkLst>
            <pc:docMk/>
            <pc:sldMk cId="4020417882" sldId="701"/>
            <ac:spMk id="4" creationId="{59FD40E4-84F9-4378-BAAC-E931485122DF}"/>
          </ac:spMkLst>
        </pc:spChg>
        <pc:spChg chg="mod ord">
          <ac:chgData name="Jeffrey Knapp" userId="eaddf937-eef7-4e44-b8b8-eb6c9bae9fe4" providerId="ADAL" clId="{7F3825AF-F1C7-4D90-B85B-A23FA5E9CB6C}" dt="2022-03-16T18:00:27.982" v="2681" actId="1037"/>
          <ac:spMkLst>
            <pc:docMk/>
            <pc:sldMk cId="4020417882" sldId="701"/>
            <ac:spMk id="5" creationId="{C63F5693-3B4C-4FCC-887F-A9032ECCBB2D}"/>
          </ac:spMkLst>
        </pc:spChg>
        <pc:spChg chg="mod ord">
          <ac:chgData name="Jeffrey Knapp" userId="eaddf937-eef7-4e44-b8b8-eb6c9bae9fe4" providerId="ADAL" clId="{7F3825AF-F1C7-4D90-B85B-A23FA5E9CB6C}" dt="2022-03-16T18:01:46.606" v="2710" actId="208"/>
          <ac:spMkLst>
            <pc:docMk/>
            <pc:sldMk cId="4020417882" sldId="701"/>
            <ac:spMk id="6" creationId="{A2174DBC-D05A-482E-8C29-CF80E866018A}"/>
          </ac:spMkLst>
        </pc:spChg>
        <pc:spChg chg="mod or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7" creationId="{A06910C9-9227-4351-9A01-9FDD9BFB1744}"/>
          </ac:spMkLst>
        </pc:spChg>
        <pc:spChg chg="mod ord">
          <ac:chgData name="Jeffrey Knapp" userId="eaddf937-eef7-4e44-b8b8-eb6c9bae9fe4" providerId="ADAL" clId="{7F3825AF-F1C7-4D90-B85B-A23FA5E9CB6C}" dt="2022-03-16T18:01:46.606" v="2710" actId="208"/>
          <ac:spMkLst>
            <pc:docMk/>
            <pc:sldMk cId="4020417882" sldId="701"/>
            <ac:spMk id="8" creationId="{69269F48-DA94-4E9B-90B0-8BEB47A8A19B}"/>
          </ac:spMkLst>
        </pc:spChg>
        <pc:spChg chg="mod ord">
          <ac:chgData name="Jeffrey Knapp" userId="eaddf937-eef7-4e44-b8b8-eb6c9bae9fe4" providerId="ADAL" clId="{7F3825AF-F1C7-4D90-B85B-A23FA5E9CB6C}" dt="2022-03-16T18:00:33.852" v="2696" actId="1038"/>
          <ac:spMkLst>
            <pc:docMk/>
            <pc:sldMk cId="4020417882" sldId="701"/>
            <ac:spMk id="9" creationId="{82EA7B07-CEF6-41BD-BDA4-F4BFBC6FA071}"/>
          </ac:spMkLst>
        </pc:spChg>
        <pc:spChg chg="add del mo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10" creationId="{731A75F9-5963-430E-BFF6-524D158040B6}"/>
          </ac:spMkLst>
        </pc:spChg>
        <pc:spChg chg="add del mo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11" creationId="{C7A52245-5824-46FF-92FD-E5A77195B74F}"/>
          </ac:spMkLst>
        </pc:spChg>
        <pc:spChg chg="add del mod">
          <ac:chgData name="Jeffrey Knapp" userId="eaddf937-eef7-4e44-b8b8-eb6c9bae9fe4" providerId="ADAL" clId="{7F3825AF-F1C7-4D90-B85B-A23FA5E9CB6C}" dt="2022-03-16T17:59:55.310" v="2667"/>
          <ac:spMkLst>
            <pc:docMk/>
            <pc:sldMk cId="4020417882" sldId="701"/>
            <ac:spMk id="12" creationId="{0F8B5473-9DDC-44C2-B291-5FA0BD193685}"/>
          </ac:spMkLst>
        </pc:spChg>
      </pc:sldChg>
      <pc:sldChg chg="addSp delSp modSp mod modClrScheme chgLayout">
        <pc:chgData name="Jeffrey Knapp" userId="eaddf937-eef7-4e44-b8b8-eb6c9bae9fe4" providerId="ADAL" clId="{7F3825AF-F1C7-4D90-B85B-A23FA5E9CB6C}" dt="2022-03-15T21:11:24.090" v="213" actId="14100"/>
        <pc:sldMkLst>
          <pc:docMk/>
          <pc:sldMk cId="530757321" sldId="703"/>
        </pc:sldMkLst>
        <pc:spChg chg="mod ord">
          <ac:chgData name="Jeffrey Knapp" userId="eaddf937-eef7-4e44-b8b8-eb6c9bae9fe4" providerId="ADAL" clId="{7F3825AF-F1C7-4D90-B85B-A23FA5E9CB6C}" dt="2022-03-15T21:11:24.090" v="213" actId="14100"/>
          <ac:spMkLst>
            <pc:docMk/>
            <pc:sldMk cId="530757321" sldId="703"/>
            <ac:spMk id="2" creationId="{452EE25E-F6B5-4720-AAFC-7A1A7A025CE6}"/>
          </ac:spMkLst>
        </pc:spChg>
        <pc:spChg chg="add del mod">
          <ac:chgData name="Jeffrey Knapp" userId="eaddf937-eef7-4e44-b8b8-eb6c9bae9fe4" providerId="ADAL" clId="{7F3825AF-F1C7-4D90-B85B-A23FA5E9CB6C}" dt="2022-03-15T21:09:43.241" v="198"/>
          <ac:spMkLst>
            <pc:docMk/>
            <pc:sldMk cId="530757321" sldId="703"/>
            <ac:spMk id="4" creationId="{453F2CA9-B1D9-4F83-A4C4-1C6E0330E0C4}"/>
          </ac:spMkLst>
        </pc:spChg>
        <pc:spChg chg="mod">
          <ac:chgData name="Jeffrey Knapp" userId="eaddf937-eef7-4e44-b8b8-eb6c9bae9fe4" providerId="ADAL" clId="{7F3825AF-F1C7-4D90-B85B-A23FA5E9CB6C}" dt="2022-03-15T21:11:05.964" v="208" actId="114"/>
          <ac:spMkLst>
            <pc:docMk/>
            <pc:sldMk cId="530757321" sldId="703"/>
            <ac:spMk id="5" creationId="{72F5725D-AD7F-4CA9-B79C-0E12FA2E3ED5}"/>
          </ac:spMkLst>
        </pc:spChg>
        <pc:spChg chg="add del mod">
          <ac:chgData name="Jeffrey Knapp" userId="eaddf937-eef7-4e44-b8b8-eb6c9bae9fe4" providerId="ADAL" clId="{7F3825AF-F1C7-4D90-B85B-A23FA5E9CB6C}" dt="2022-03-15T21:10:36.536" v="205"/>
          <ac:spMkLst>
            <pc:docMk/>
            <pc:sldMk cId="530757321" sldId="703"/>
            <ac:spMk id="6" creationId="{F69D45F8-C3B7-4B6A-99CE-9357AD4697E5}"/>
          </ac:spMkLst>
        </pc:spChg>
        <pc:spChg chg="add del mod">
          <ac:chgData name="Jeffrey Knapp" userId="eaddf937-eef7-4e44-b8b8-eb6c9bae9fe4" providerId="ADAL" clId="{7F3825AF-F1C7-4D90-B85B-A23FA5E9CB6C}" dt="2022-03-15T21:10:36.536" v="205"/>
          <ac:spMkLst>
            <pc:docMk/>
            <pc:sldMk cId="530757321" sldId="703"/>
            <ac:spMk id="7" creationId="{DC646164-5C11-4222-9992-51498096734F}"/>
          </ac:spMkLst>
        </pc:spChg>
        <pc:spChg chg="del mod">
          <ac:chgData name="Jeffrey Knapp" userId="eaddf937-eef7-4e44-b8b8-eb6c9bae9fe4" providerId="ADAL" clId="{7F3825AF-F1C7-4D90-B85B-A23FA5E9CB6C}" dt="2022-03-15T21:11:08.172" v="209" actId="478"/>
          <ac:spMkLst>
            <pc:docMk/>
            <pc:sldMk cId="530757321" sldId="703"/>
            <ac:spMk id="37" creationId="{D7547854-EB39-4F7D-86F1-F47656F6DA9E}"/>
          </ac:spMkLst>
        </pc:spChg>
        <pc:grpChg chg="mod">
          <ac:chgData name="Jeffrey Knapp" userId="eaddf937-eef7-4e44-b8b8-eb6c9bae9fe4" providerId="ADAL" clId="{7F3825AF-F1C7-4D90-B85B-A23FA5E9CB6C}" dt="2022-03-15T21:09:58.734" v="201" actId="1076"/>
          <ac:grpSpMkLst>
            <pc:docMk/>
            <pc:sldMk cId="530757321" sldId="703"/>
            <ac:grpSpMk id="3" creationId="{541C419B-010C-8543-A215-65D5FB2EDC3A}"/>
          </ac:grpSpMkLst>
        </pc:grpChg>
        <pc:graphicFrameChg chg="mod ord">
          <ac:chgData name="Jeffrey Knapp" userId="eaddf937-eef7-4e44-b8b8-eb6c9bae9fe4" providerId="ADAL" clId="{7F3825AF-F1C7-4D90-B85B-A23FA5E9CB6C}" dt="2022-03-15T21:11:14.857" v="210" actId="1076"/>
          <ac:graphicFrameMkLst>
            <pc:docMk/>
            <pc:sldMk cId="530757321" sldId="703"/>
            <ac:graphicFrameMk id="23" creationId="{A72D0A5D-206C-4EA6-87DF-14C6FF79CD4D}"/>
          </ac:graphicFrameMkLst>
        </pc:graphicFrameChg>
      </pc:sldChg>
      <pc:sldChg chg="delSp modSp mod modAnim">
        <pc:chgData name="Jeffrey Knapp" userId="eaddf937-eef7-4e44-b8b8-eb6c9bae9fe4" providerId="ADAL" clId="{7F3825AF-F1C7-4D90-B85B-A23FA5E9CB6C}" dt="2022-03-15T21:08:58.948" v="195" actId="478"/>
        <pc:sldMkLst>
          <pc:docMk/>
          <pc:sldMk cId="456297639" sldId="704"/>
        </pc:sldMkLst>
        <pc:spChg chg="mod">
          <ac:chgData name="Jeffrey Knapp" userId="eaddf937-eef7-4e44-b8b8-eb6c9bae9fe4" providerId="ADAL" clId="{7F3825AF-F1C7-4D90-B85B-A23FA5E9CB6C}" dt="2022-03-15T21:03:31.577" v="122" actId="114"/>
          <ac:spMkLst>
            <pc:docMk/>
            <pc:sldMk cId="456297639" sldId="704"/>
            <ac:spMk id="3" creationId="{DCA6C355-8A7C-4E97-95D0-ACA83C8EB5A3}"/>
          </ac:spMkLst>
        </pc:spChg>
        <pc:spChg chg="del mod">
          <ac:chgData name="Jeffrey Knapp" userId="eaddf937-eef7-4e44-b8b8-eb6c9bae9fe4" providerId="ADAL" clId="{7F3825AF-F1C7-4D90-B85B-A23FA5E9CB6C}" dt="2022-03-15T21:08:58.948" v="195" actId="478"/>
          <ac:spMkLst>
            <pc:docMk/>
            <pc:sldMk cId="456297639" sldId="704"/>
            <ac:spMk id="8" creationId="{C2FF0AF5-A1E0-4888-A768-D08EF0F6AD59}"/>
          </ac:spMkLst>
        </pc:spChg>
        <pc:spChg chg="del mod">
          <ac:chgData name="Jeffrey Knapp" userId="eaddf937-eef7-4e44-b8b8-eb6c9bae9fe4" providerId="ADAL" clId="{7F3825AF-F1C7-4D90-B85B-A23FA5E9CB6C}" dt="2022-03-15T21:08:58.948" v="195" actId="478"/>
          <ac:spMkLst>
            <pc:docMk/>
            <pc:sldMk cId="456297639" sldId="704"/>
            <ac:spMk id="10" creationId="{70A828D1-0FE7-4EA5-BCD1-A2EB916BC05D}"/>
          </ac:spMkLst>
        </pc:spChg>
        <pc:picChg chg="mod">
          <ac:chgData name="Jeffrey Knapp" userId="eaddf937-eef7-4e44-b8b8-eb6c9bae9fe4" providerId="ADAL" clId="{7F3825AF-F1C7-4D90-B85B-A23FA5E9CB6C}" dt="2022-03-15T21:03:56.059" v="140"/>
          <ac:picMkLst>
            <pc:docMk/>
            <pc:sldMk cId="456297639" sldId="704"/>
            <ac:picMk id="4098" creationId="{F4404BA3-B586-4DC9-978E-A3BE34B9E9DA}"/>
          </ac:picMkLst>
        </pc:picChg>
      </pc:sldChg>
      <pc:sldChg chg="delSp modSp mod modClrScheme chgLayout">
        <pc:chgData name="Jeffrey Knapp" userId="eaddf937-eef7-4e44-b8b8-eb6c9bae9fe4" providerId="ADAL" clId="{7F3825AF-F1C7-4D90-B85B-A23FA5E9CB6C}" dt="2022-03-16T15:08:20.676" v="817" actId="1038"/>
        <pc:sldMkLst>
          <pc:docMk/>
          <pc:sldMk cId="2500839961" sldId="705"/>
        </pc:sldMkLst>
        <pc:spChg chg="mod ord">
          <ac:chgData name="Jeffrey Knapp" userId="eaddf937-eef7-4e44-b8b8-eb6c9bae9fe4" providerId="ADAL" clId="{7F3825AF-F1C7-4D90-B85B-A23FA5E9CB6C}" dt="2022-03-16T15:07:26.213" v="800" actId="700"/>
          <ac:spMkLst>
            <pc:docMk/>
            <pc:sldMk cId="2500839961" sldId="705"/>
            <ac:spMk id="4" creationId="{DD0739DE-9543-40FE-B275-D7EA06B18955}"/>
          </ac:spMkLst>
        </pc:spChg>
        <pc:spChg chg="mod ord">
          <ac:chgData name="Jeffrey Knapp" userId="eaddf937-eef7-4e44-b8b8-eb6c9bae9fe4" providerId="ADAL" clId="{7F3825AF-F1C7-4D90-B85B-A23FA5E9CB6C}" dt="2022-03-16T15:08:20.676" v="817" actId="1038"/>
          <ac:spMkLst>
            <pc:docMk/>
            <pc:sldMk cId="2500839961" sldId="705"/>
            <ac:spMk id="5" creationId="{FAA873A6-D57D-482B-8B99-3A51A3FCEE82}"/>
          </ac:spMkLst>
        </pc:spChg>
        <pc:spChg chg="del">
          <ac:chgData name="Jeffrey Knapp" userId="eaddf937-eef7-4e44-b8b8-eb6c9bae9fe4" providerId="ADAL" clId="{7F3825AF-F1C7-4D90-B85B-A23FA5E9CB6C}" dt="2022-03-16T15:07:26.213" v="800" actId="700"/>
          <ac:spMkLst>
            <pc:docMk/>
            <pc:sldMk cId="2500839961" sldId="705"/>
            <ac:spMk id="6" creationId="{D88F15DD-F0C3-4CDD-B557-D032F328D6A2}"/>
          </ac:spMkLst>
        </pc:spChg>
      </pc:sldChg>
      <pc:sldChg chg="delSp modSp add mod">
        <pc:chgData name="Jeffrey Knapp" userId="eaddf937-eef7-4e44-b8b8-eb6c9bae9fe4" providerId="ADAL" clId="{7F3825AF-F1C7-4D90-B85B-A23FA5E9CB6C}" dt="2022-03-15T21:02:53.198" v="120" actId="1582"/>
        <pc:sldMkLst>
          <pc:docMk/>
          <pc:sldMk cId="747242954" sldId="706"/>
        </pc:sldMkLst>
        <pc:spChg chg="del">
          <ac:chgData name="Jeffrey Knapp" userId="eaddf937-eef7-4e44-b8b8-eb6c9bae9fe4" providerId="ADAL" clId="{7F3825AF-F1C7-4D90-B85B-A23FA5E9CB6C}" dt="2022-03-15T21:01:32.461" v="111" actId="478"/>
          <ac:spMkLst>
            <pc:docMk/>
            <pc:sldMk cId="747242954" sldId="706"/>
            <ac:spMk id="3" creationId="{48D479F3-9A2C-470D-B8A6-DDCC977D5324}"/>
          </ac:spMkLst>
        </pc:spChg>
        <pc:spChg chg="mod">
          <ac:chgData name="Jeffrey Knapp" userId="eaddf937-eef7-4e44-b8b8-eb6c9bae9fe4" providerId="ADAL" clId="{7F3825AF-F1C7-4D90-B85B-A23FA5E9CB6C}" dt="2022-03-15T21:02:53.198" v="120" actId="1582"/>
          <ac:spMkLst>
            <pc:docMk/>
            <pc:sldMk cId="747242954" sldId="706"/>
            <ac:spMk id="14" creationId="{635B464F-2D62-4408-882A-EEEB2C0D25BD}"/>
          </ac:spMkLst>
        </pc:spChg>
      </pc:sldChg>
      <pc:sldChg chg="modSp add mod">
        <pc:chgData name="Jeffrey Knapp" userId="eaddf937-eef7-4e44-b8b8-eb6c9bae9fe4" providerId="ADAL" clId="{7F3825AF-F1C7-4D90-B85B-A23FA5E9CB6C}" dt="2022-03-15T21:03:02.419" v="121" actId="1582"/>
        <pc:sldMkLst>
          <pc:docMk/>
          <pc:sldMk cId="1728603017" sldId="707"/>
        </pc:sldMkLst>
        <pc:spChg chg="mod">
          <ac:chgData name="Jeffrey Knapp" userId="eaddf937-eef7-4e44-b8b8-eb6c9bae9fe4" providerId="ADAL" clId="{7F3825AF-F1C7-4D90-B85B-A23FA5E9CB6C}" dt="2022-03-15T21:03:02.419" v="121" actId="1582"/>
          <ac:spMkLst>
            <pc:docMk/>
            <pc:sldMk cId="1728603017" sldId="707"/>
            <ac:spMk id="3" creationId="{48D479F3-9A2C-470D-B8A6-DDCC977D5324}"/>
          </ac:spMkLst>
        </pc:spChg>
        <pc:spChg chg="mod">
          <ac:chgData name="Jeffrey Knapp" userId="eaddf937-eef7-4e44-b8b8-eb6c9bae9fe4" providerId="ADAL" clId="{7F3825AF-F1C7-4D90-B85B-A23FA5E9CB6C}" dt="2022-03-15T21:03:02.419" v="121" actId="1582"/>
          <ac:spMkLst>
            <pc:docMk/>
            <pc:sldMk cId="1728603017" sldId="707"/>
            <ac:spMk id="14" creationId="{635B464F-2D62-4408-882A-EEEB2C0D25BD}"/>
          </ac:spMkLst>
        </pc:spChg>
      </pc:sldChg>
      <pc:sldChg chg="add">
        <pc:chgData name="Jeffrey Knapp" userId="eaddf937-eef7-4e44-b8b8-eb6c9bae9fe4" providerId="ADAL" clId="{7F3825AF-F1C7-4D90-B85B-A23FA5E9CB6C}" dt="2022-03-15T21:08:07.923" v="188" actId="2890"/>
        <pc:sldMkLst>
          <pc:docMk/>
          <pc:sldMk cId="2904250312" sldId="708"/>
        </pc:sldMkLst>
      </pc:sldChg>
      <pc:sldChg chg="delSp add mod">
        <pc:chgData name="Jeffrey Knapp" userId="eaddf937-eef7-4e44-b8b8-eb6c9bae9fe4" providerId="ADAL" clId="{7F3825AF-F1C7-4D90-B85B-A23FA5E9CB6C}" dt="2022-03-15T21:08:54.027" v="194" actId="478"/>
        <pc:sldMkLst>
          <pc:docMk/>
          <pc:sldMk cId="1795808467" sldId="709"/>
        </pc:sldMkLst>
        <pc:spChg chg="del">
          <ac:chgData name="Jeffrey Knapp" userId="eaddf937-eef7-4e44-b8b8-eb6c9bae9fe4" providerId="ADAL" clId="{7F3825AF-F1C7-4D90-B85B-A23FA5E9CB6C}" dt="2022-03-15T21:08:54.027" v="194" actId="478"/>
          <ac:spMkLst>
            <pc:docMk/>
            <pc:sldMk cId="1795808467" sldId="709"/>
            <ac:spMk id="10" creationId="{70A828D1-0FE7-4EA5-BCD1-A2EB916BC05D}"/>
          </ac:spMkLst>
        </pc:spChg>
      </pc:sldChg>
      <pc:sldChg chg="add">
        <pc:chgData name="Jeffrey Knapp" userId="eaddf937-eef7-4e44-b8b8-eb6c9bae9fe4" providerId="ADAL" clId="{7F3825AF-F1C7-4D90-B85B-A23FA5E9CB6C}" dt="2022-03-15T21:08:48.425" v="193" actId="2890"/>
        <pc:sldMkLst>
          <pc:docMk/>
          <pc:sldMk cId="3418075556" sldId="710"/>
        </pc:sldMkLst>
      </pc:sldChg>
      <pc:sldChg chg="addSp delSp modSp add mod">
        <pc:chgData name="Jeffrey Knapp" userId="eaddf937-eef7-4e44-b8b8-eb6c9bae9fe4" providerId="ADAL" clId="{7F3825AF-F1C7-4D90-B85B-A23FA5E9CB6C}" dt="2022-03-16T15:04:14.141" v="787" actId="478"/>
        <pc:sldMkLst>
          <pc:docMk/>
          <pc:sldMk cId="1264636373" sldId="711"/>
        </pc:sldMkLst>
        <pc:spChg chg="del">
          <ac:chgData name="Jeffrey Knapp" userId="eaddf937-eef7-4e44-b8b8-eb6c9bae9fe4" providerId="ADAL" clId="{7F3825AF-F1C7-4D90-B85B-A23FA5E9CB6C}" dt="2022-03-16T15:04:14.141" v="787" actId="478"/>
          <ac:spMkLst>
            <pc:docMk/>
            <pc:sldMk cId="1264636373" sldId="711"/>
            <ac:spMk id="6" creationId="{91C045A1-51DF-924B-833F-CE6B85F8A0C9}"/>
          </ac:spMkLst>
        </pc:spChg>
        <pc:spChg chg="mod">
          <ac:chgData name="Jeffrey Knapp" userId="eaddf937-eef7-4e44-b8b8-eb6c9bae9fe4" providerId="ADAL" clId="{7F3825AF-F1C7-4D90-B85B-A23FA5E9CB6C}" dt="2022-03-16T15:01:05.742" v="750" actId="403"/>
          <ac:spMkLst>
            <pc:docMk/>
            <pc:sldMk cId="1264636373" sldId="711"/>
            <ac:spMk id="7" creationId="{1A0B0F5A-876D-B246-9A42-1ECAFC3657A2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35" creationId="{00D6DF7B-91D0-4739-A417-9AA3738EC05C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36" creationId="{3AF67A71-5500-430C-938B-3F9B83B5162E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37" creationId="{8AD3ED42-4052-42DE-9C7F-584B50AB7265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38" creationId="{BCA63DAA-F92A-4471-BE05-15867E3DF162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39" creationId="{1C3A40C5-9371-429A-85B5-77CC089717EC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0" creationId="{A475CF8F-FF63-4383-A936-28927C889569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1" creationId="{70AA9B69-58E8-41B8-8217-38F1415B34AA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2" creationId="{33749E01-F36E-46D1-8202-C6376389EBFB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3" creationId="{933CE8A2-B529-4B71-B3AB-ED6790E24EA3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4" creationId="{45814155-C32C-44E8-A115-072F5E4983F8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5" creationId="{B8A98E38-38AC-4CDD-9F49-14D02AEF2FCE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6" creationId="{4CE89F70-BBA5-434E-AF5A-A8619D64FDD7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7" creationId="{32F79DBC-E47D-48E1-8E54-76900AA29FD3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8" creationId="{966059C4-4B16-4C2B-9204-0E6A075CAAAD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49" creationId="{F059E41B-CCF9-4439-939B-8B8C92C19B0C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0" creationId="{B9C679BE-1130-44F7-BC84-CDFE33DC2AC9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1" creationId="{0D824CCF-2EA8-47B7-92A3-90096682256C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2" creationId="{E7FB8D05-7FA2-4D09-BA72-0168E232D8FB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3" creationId="{01B956EA-FA5A-4925-80AA-433418E82C43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4" creationId="{BC60EB68-B86B-4540-B637-D9205348B668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6" creationId="{7770BEEA-BEAC-412E-9E0C-01483B6CC3EC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7" creationId="{0EAD775A-E5F2-4C45-8BE2-D01D7E0756CB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8" creationId="{153B7D32-7871-44F8-A67A-5592449F504E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59" creationId="{31870FEC-3F48-4F43-BCA2-96867B5C6D56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0" creationId="{21474CD8-ADF1-4881-B641-B93515A89F12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1" creationId="{E63E8486-C736-4AFC-9F25-E60CB3EDBCA4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2" creationId="{75191CB1-9DE2-4855-9D02-74300CD1845F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3" creationId="{5BBF6D6C-4BAC-4D54-B75A-8D5C2D8F731F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4" creationId="{84C7A55D-DECA-45C5-AA1F-D59EB9BC9B3E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5" creationId="{8B3B4BEB-80CB-4EF9-B67B-EAC9858E16F9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6" creationId="{373260F7-6732-4E01-A84A-B09CB5C9F309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7" creationId="{A6EA8A9D-26B6-4B66-86C9-B85C743B2D61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8" creationId="{FA105F28-75F7-48E2-BE25-7C67DB8DED6F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69" creationId="{A46B848E-951A-4BA9-8F14-D4B50E732208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70" creationId="{5BB21A0F-F451-4D7B-AC7F-0C7A185C97C6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71" creationId="{4E2A186D-89E1-4924-B4A9-548B68C7A1EE}"/>
          </ac:spMkLst>
        </pc:spChg>
        <pc:spChg chg="mod">
          <ac:chgData name="Jeffrey Knapp" userId="eaddf937-eef7-4e44-b8b8-eb6c9bae9fe4" providerId="ADAL" clId="{7F3825AF-F1C7-4D90-B85B-A23FA5E9CB6C}" dt="2022-03-16T15:01:18.117" v="751" actId="164"/>
          <ac:spMkLst>
            <pc:docMk/>
            <pc:sldMk cId="1264636373" sldId="711"/>
            <ac:spMk id="73" creationId="{23197811-A1BB-43E2-99C5-BEBE692C75CD}"/>
          </ac:spMkLst>
        </pc:spChg>
        <pc:grpChg chg="add mod">
          <ac:chgData name="Jeffrey Knapp" userId="eaddf937-eef7-4e44-b8b8-eb6c9bae9fe4" providerId="ADAL" clId="{7F3825AF-F1C7-4D90-B85B-A23FA5E9CB6C}" dt="2022-03-16T15:04:11.159" v="786" actId="164"/>
          <ac:grpSpMkLst>
            <pc:docMk/>
            <pc:sldMk cId="1264636373" sldId="711"/>
            <ac:grpSpMk id="5" creationId="{6745140E-B3F4-4FC2-AC41-0A8111F93752}"/>
          </ac:grpSpMkLst>
        </pc:grpChg>
        <pc:grpChg chg="add mod">
          <ac:chgData name="Jeffrey Knapp" userId="eaddf937-eef7-4e44-b8b8-eb6c9bae9fe4" providerId="ADAL" clId="{7F3825AF-F1C7-4D90-B85B-A23FA5E9CB6C}" dt="2022-03-16T15:04:11.159" v="786" actId="164"/>
          <ac:grpSpMkLst>
            <pc:docMk/>
            <pc:sldMk cId="1264636373" sldId="711"/>
            <ac:grpSpMk id="19" creationId="{70D8BB10-5400-4834-B5AF-AC56F2D218C7}"/>
          </ac:grpSpMkLst>
        </pc:grpChg>
        <pc:picChg chg="del">
          <ac:chgData name="Jeffrey Knapp" userId="eaddf937-eef7-4e44-b8b8-eb6c9bae9fe4" providerId="ADAL" clId="{7F3825AF-F1C7-4D90-B85B-A23FA5E9CB6C}" dt="2022-03-16T15:00:38.372" v="744" actId="478"/>
          <ac:picMkLst>
            <pc:docMk/>
            <pc:sldMk cId="1264636373" sldId="711"/>
            <ac:picMk id="4" creationId="{54BC68D9-4295-44C4-9BF0-E22BF2B24C54}"/>
          </ac:picMkLst>
        </pc:pic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8" creationId="{85297863-9FBD-468E-867A-CF9AC8F14322}"/>
          </ac:cxnSpMkLst>
        </pc:cxnChg>
        <pc:cxnChg chg="add mod">
          <ac:chgData name="Jeffrey Knapp" userId="eaddf937-eef7-4e44-b8b8-eb6c9bae9fe4" providerId="ADAL" clId="{7F3825AF-F1C7-4D90-B85B-A23FA5E9CB6C}" dt="2022-03-16T15:04:11.159" v="786" actId="164"/>
          <ac:cxnSpMkLst>
            <pc:docMk/>
            <pc:sldMk cId="1264636373" sldId="711"/>
            <ac:cxnSpMk id="10" creationId="{4E120507-5E76-4376-AA9F-9E7E9D591EFD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1" creationId="{33DEA228-6C8A-491D-A079-40804C176BCB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3" creationId="{0B907E95-2CF7-44C1-808B-7681FA46B57B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4" creationId="{1A4F2A33-170B-493C-89CA-1709639E6A9C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5" creationId="{D35FDF50-18DC-4320-868F-5A9A61FC34C6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6" creationId="{06B30E3A-6C0B-429A-90F4-9ED8545AE1C2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17" creationId="{99B37CF6-E1A9-445B-83B9-BF29CE791090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0" creationId="{CCE2C494-3E44-4476-B9F2-5490C9277A97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3" creationId="{B6EDEF80-A4C9-47EE-9A55-519252E02F4F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4" creationId="{BC07AC55-A149-480A-8605-43EE09469486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5" creationId="{D78587CE-1D0F-4BE8-9187-DDF459CA4D5A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6" creationId="{52FF7560-0CB7-4C35-8C51-517C16FAAFE8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29" creationId="{E664ADC2-7949-4DC7-A21B-13D851320F3E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31" creationId="{574A6F97-A71C-4FC0-94F2-4E9DCC31FAAA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32" creationId="{CE6D2A1F-E86F-47DA-942A-AF43961E114B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33" creationId="{95ED0454-0863-4F9F-9E5A-1675854A700C}"/>
          </ac:cxnSpMkLst>
        </pc:cxnChg>
        <pc:cxnChg chg="mod">
          <ac:chgData name="Jeffrey Knapp" userId="eaddf937-eef7-4e44-b8b8-eb6c9bae9fe4" providerId="ADAL" clId="{7F3825AF-F1C7-4D90-B85B-A23FA5E9CB6C}" dt="2022-03-16T15:01:18.117" v="751" actId="164"/>
          <ac:cxnSpMkLst>
            <pc:docMk/>
            <pc:sldMk cId="1264636373" sldId="711"/>
            <ac:cxnSpMk id="34" creationId="{A189D9E5-DAEB-4DF0-B10F-0C39A679D633}"/>
          </ac:cxnSpMkLst>
        </pc:cxnChg>
        <pc:cxnChg chg="add mod">
          <ac:chgData name="Jeffrey Knapp" userId="eaddf937-eef7-4e44-b8b8-eb6c9bae9fe4" providerId="ADAL" clId="{7F3825AF-F1C7-4D90-B85B-A23FA5E9CB6C}" dt="2022-03-16T15:04:11.159" v="786" actId="164"/>
          <ac:cxnSpMkLst>
            <pc:docMk/>
            <pc:sldMk cId="1264636373" sldId="711"/>
            <ac:cxnSpMk id="72" creationId="{08852400-A40B-4B81-898C-FFA3CFB4289A}"/>
          </ac:cxnSpMkLst>
        </pc:cxnChg>
      </pc:sldChg>
      <pc:sldChg chg="addSp delSp modSp add mod modClrScheme chgLayout">
        <pc:chgData name="Jeffrey Knapp" userId="eaddf937-eef7-4e44-b8b8-eb6c9bae9fe4" providerId="ADAL" clId="{7F3825AF-F1C7-4D90-B85B-A23FA5E9CB6C}" dt="2022-03-16T16:45:29.013" v="2431" actId="114"/>
        <pc:sldMkLst>
          <pc:docMk/>
          <pc:sldMk cId="4113457318" sldId="712"/>
        </pc:sldMkLst>
        <pc:spChg chg="mod ord">
          <ac:chgData name="Jeffrey Knapp" userId="eaddf937-eef7-4e44-b8b8-eb6c9bae9fe4" providerId="ADAL" clId="{7F3825AF-F1C7-4D90-B85B-A23FA5E9CB6C}" dt="2022-03-16T16:45:25.632" v="2430"/>
          <ac:spMkLst>
            <pc:docMk/>
            <pc:sldMk cId="4113457318" sldId="712"/>
            <ac:spMk id="3" creationId="{C569579F-2047-E043-AB64-AB3596842DFD}"/>
          </ac:spMkLst>
        </pc:spChg>
        <pc:spChg chg="mod ord">
          <ac:chgData name="Jeffrey Knapp" userId="eaddf937-eef7-4e44-b8b8-eb6c9bae9fe4" providerId="ADAL" clId="{7F3825AF-F1C7-4D90-B85B-A23FA5E9CB6C}" dt="2022-03-16T16:45:29.013" v="2431" actId="114"/>
          <ac:spMkLst>
            <pc:docMk/>
            <pc:sldMk cId="4113457318" sldId="712"/>
            <ac:spMk id="4" creationId="{F90964BB-92C6-844A-9E90-E1146A11A0F1}"/>
          </ac:spMkLst>
        </pc:spChg>
        <pc:spChg chg="del">
          <ac:chgData name="Jeffrey Knapp" userId="eaddf937-eef7-4e44-b8b8-eb6c9bae9fe4" providerId="ADAL" clId="{7F3825AF-F1C7-4D90-B85B-A23FA5E9CB6C}" dt="2022-03-16T16:45:10.826" v="2428" actId="478"/>
          <ac:spMkLst>
            <pc:docMk/>
            <pc:sldMk cId="4113457318" sldId="712"/>
            <ac:spMk id="6" creationId="{9FBB6C2D-CAD5-EF48-B98B-BC080A5A276A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2" creationId="{7B3B14FA-3134-4740-B5E6-CE0AE89C3E17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3" creationId="{5EC42FD6-A4C4-4B21-91F5-635158AF2398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4" creationId="{2BBCCD2B-ADCA-4FE6-B933-DEBCD9448040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5" creationId="{5A43F9BC-C710-4B04-BA06-95F68CF61A90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6" creationId="{E0B3A541-4050-4B58-9B31-B048A64B88EA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7" creationId="{F2357691-A453-4642-91EA-D82385659D0D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8" creationId="{F396985D-9026-47AA-87AA-68CBD2CB1202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29" creationId="{708C7AFA-1A12-479B-9BB4-B04D40B1B8E5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30" creationId="{33D435AF-A8CB-4049-A935-DE1B459A71A0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31" creationId="{0ABBCAA0-90BD-419E-919F-CD6764041D91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32" creationId="{005CE43B-F7C1-43EA-8788-C9FBEE909252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33" creationId="{0D3130E6-80BA-4E43-BCE2-D321F555D9FD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34" creationId="{8DBD964C-5F73-458D-8A51-384BAAB7E064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35" creationId="{AF87370C-1B42-4DCE-99FC-EB2DCEA0BC0E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36" creationId="{2EE66C94-E35C-4677-84A9-D137B5E4A636}"/>
          </ac:spMkLst>
        </pc:spChg>
        <pc:spChg chg="add del mod">
          <ac:chgData name="Jeffrey Knapp" userId="eaddf937-eef7-4e44-b8b8-eb6c9bae9fe4" providerId="ADAL" clId="{7F3825AF-F1C7-4D90-B85B-A23FA5E9CB6C}" dt="2022-03-16T16:45:25.632" v="2430"/>
          <ac:spMkLst>
            <pc:docMk/>
            <pc:sldMk cId="4113457318" sldId="712"/>
            <ac:spMk id="40" creationId="{70305AD4-2810-4653-9B86-7A9654DD5C5B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43" creationId="{542EF680-1BC8-4B2B-AD67-ED9ACAEE7523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44" creationId="{E9A420BE-A7BA-470B-8A79-22AC7B04EA56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45" creationId="{17EFF775-50AE-4AD0-89AC-9DB7995ADC31}"/>
          </ac:spMkLst>
        </pc:spChg>
        <pc:spChg chg="add del mod">
          <ac:chgData name="Jeffrey Knapp" userId="eaddf937-eef7-4e44-b8b8-eb6c9bae9fe4" providerId="ADAL" clId="{7F3825AF-F1C7-4D90-B85B-A23FA5E9CB6C}" dt="2022-03-16T16:45:25.632" v="2430"/>
          <ac:spMkLst>
            <pc:docMk/>
            <pc:sldMk cId="4113457318" sldId="712"/>
            <ac:spMk id="46" creationId="{6311B2A5-593A-4975-BFFD-B83BA839310E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51" creationId="{42C2FD43-E7F0-4230-8265-24EDDFF7472F}"/>
          </ac:spMkLst>
        </pc:spChg>
        <pc:spChg chg="mod">
          <ac:chgData name="Jeffrey Knapp" userId="eaddf937-eef7-4e44-b8b8-eb6c9bae9fe4" providerId="ADAL" clId="{7F3825AF-F1C7-4D90-B85B-A23FA5E9CB6C}" dt="2022-03-16T16:39:26.600" v="2347" actId="207"/>
          <ac:spMkLst>
            <pc:docMk/>
            <pc:sldMk cId="4113457318" sldId="712"/>
            <ac:spMk id="52" creationId="{1620BD87-4E91-4825-81B6-7D20ED380333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53" creationId="{79831DC2-65C7-4310-B7E7-8E3586A6F88E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59" creationId="{564D4483-CF28-4BC4-A9BB-91B06A5F0E92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60" creationId="{09DA51EF-1C4C-43D0-BA00-D5540316F41C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61" creationId="{8207223F-2AAE-48DD-A738-A5DD7DDDF826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62" creationId="{523FFA24-D001-4340-8397-F66A0308A924}"/>
          </ac:spMkLst>
        </pc:spChg>
        <pc:spChg chg="mod">
          <ac:chgData name="Jeffrey Knapp" userId="eaddf937-eef7-4e44-b8b8-eb6c9bae9fe4" providerId="ADAL" clId="{7F3825AF-F1C7-4D90-B85B-A23FA5E9CB6C}" dt="2022-03-16T16:44:31.508" v="2427" actId="20577"/>
          <ac:spMkLst>
            <pc:docMk/>
            <pc:sldMk cId="4113457318" sldId="712"/>
            <ac:spMk id="63" creationId="{4601FE9B-E134-47AC-8824-AF669FF67407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65" creationId="{703C5212-00B2-43E1-BAED-4B1C7741372D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66" creationId="{959A42F5-61A3-41EB-AD83-64B829FB4B1F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67" creationId="{F6DC5385-B49E-4078-A709-794F798527C5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68" creationId="{5B76C24E-7399-4E24-8B8C-3AAF0BD70C73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73" creationId="{AE528CFA-F366-4BEA-9153-BAE7A75DE40E}"/>
          </ac:spMkLst>
        </pc:spChg>
        <pc:spChg chg="mod">
          <ac:chgData name="Jeffrey Knapp" userId="eaddf937-eef7-4e44-b8b8-eb6c9bae9fe4" providerId="ADAL" clId="{7F3825AF-F1C7-4D90-B85B-A23FA5E9CB6C}" dt="2022-03-16T16:39:57.473" v="2350" actId="208"/>
          <ac:spMkLst>
            <pc:docMk/>
            <pc:sldMk cId="4113457318" sldId="712"/>
            <ac:spMk id="74" creationId="{F592019C-665F-492B-833C-2103328599CE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2" creationId="{2A164AC1-E8A8-4F76-854D-558AF1982CF9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3" creationId="{D3223E37-99CE-4C78-B513-EE8A129E630A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4" creationId="{B1E7D66B-6084-4E6F-A228-035975988816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5" creationId="{120EDE85-082A-41E8-8494-2993E77AF5E5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6" creationId="{7D300722-CF90-49BD-BC2D-236E2FF85439}"/>
          </ac:spMkLst>
        </pc:spChg>
        <pc:spChg chg="mod topLvl">
          <ac:chgData name="Jeffrey Knapp" userId="eaddf937-eef7-4e44-b8b8-eb6c9bae9fe4" providerId="ADAL" clId="{7F3825AF-F1C7-4D90-B85B-A23FA5E9CB6C}" dt="2022-03-16T16:43:16.945" v="2370" actId="164"/>
          <ac:spMkLst>
            <pc:docMk/>
            <pc:sldMk cId="4113457318" sldId="712"/>
            <ac:spMk id="97" creationId="{34578EF4-E325-419D-B97D-3A298862FE6F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10" creationId="{C44533D9-25BC-44D7-AC97-DDDFEA416688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11" creationId="{9C8EA09E-1BA4-4745-B3E5-1D0609C53A90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12" creationId="{C41911C2-D755-423E-8582-D378AE72844A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13" creationId="{7A3DA5F6-9EF3-4CF5-B589-8EE6087621D1}"/>
          </ac:spMkLst>
        </pc:spChg>
        <pc:spChg chg="mod">
          <ac:chgData name="Jeffrey Knapp" userId="eaddf937-eef7-4e44-b8b8-eb6c9bae9fe4" providerId="ADAL" clId="{7F3825AF-F1C7-4D90-B85B-A23FA5E9CB6C}" dt="2022-03-16T16:40:08.306" v="2352" actId="208"/>
          <ac:spMkLst>
            <pc:docMk/>
            <pc:sldMk cId="4113457318" sldId="712"/>
            <ac:spMk id="131" creationId="{A021E8A9-F2AF-49FD-8C89-642742238ACB}"/>
          </ac:spMkLst>
        </pc:spChg>
        <pc:spChg chg="mod">
          <ac:chgData name="Jeffrey Knapp" userId="eaddf937-eef7-4e44-b8b8-eb6c9bae9fe4" providerId="ADAL" clId="{7F3825AF-F1C7-4D90-B85B-A23FA5E9CB6C}" dt="2022-03-16T16:40:18.943" v="2353" actId="208"/>
          <ac:spMkLst>
            <pc:docMk/>
            <pc:sldMk cId="4113457318" sldId="712"/>
            <ac:spMk id="134" creationId="{288E3F98-DD9F-4EC9-B61C-06228B5A7969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42" creationId="{406E80E5-7BCF-4CA3-9CC5-E2742A3B95AD}"/>
          </ac:spMkLst>
        </pc:spChg>
        <pc:spChg chg="mod">
          <ac:chgData name="Jeffrey Knapp" userId="eaddf937-eef7-4e44-b8b8-eb6c9bae9fe4" providerId="ADAL" clId="{7F3825AF-F1C7-4D90-B85B-A23FA5E9CB6C}" dt="2022-03-16T16:43:36.037" v="2371" actId="164"/>
          <ac:spMkLst>
            <pc:docMk/>
            <pc:sldMk cId="4113457318" sldId="712"/>
            <ac:spMk id="143" creationId="{8EF903DE-1C91-41A6-84F0-8CD2C1E8FFA8}"/>
          </ac:spMkLst>
        </pc:spChg>
        <pc:spChg chg="mod">
          <ac:chgData name="Jeffrey Knapp" userId="eaddf937-eef7-4e44-b8b8-eb6c9bae9fe4" providerId="ADAL" clId="{7F3825AF-F1C7-4D90-B85B-A23FA5E9CB6C}" dt="2022-03-16T16:41:00.297" v="2357" actId="208"/>
          <ac:spMkLst>
            <pc:docMk/>
            <pc:sldMk cId="4113457318" sldId="712"/>
            <ac:spMk id="145" creationId="{80927248-7450-4AED-BD84-A9B8E270F3D7}"/>
          </ac:spMkLst>
        </pc:spChg>
        <pc:spChg chg="mod">
          <ac:chgData name="Jeffrey Knapp" userId="eaddf937-eef7-4e44-b8b8-eb6c9bae9fe4" providerId="ADAL" clId="{7F3825AF-F1C7-4D90-B85B-A23FA5E9CB6C}" dt="2022-03-16T16:40:44.399" v="2356" actId="208"/>
          <ac:spMkLst>
            <pc:docMk/>
            <pc:sldMk cId="4113457318" sldId="712"/>
            <ac:spMk id="149" creationId="{51418CDB-9C6B-46B3-BF84-83664E1D1068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59" creationId="{66BB8962-B57F-48B9-8698-E3E189E3A075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0" creationId="{2163AECE-DF4D-4BCF-8CF7-B62FDB4ECA32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1" creationId="{25AA2B18-A90A-476D-A927-6595DA56C87F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2" creationId="{3A2D8663-B6FD-4391-B1B3-3F3A14F536A2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3" creationId="{9E9DD5F6-A169-4877-96B8-D0C482481104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4" creationId="{6FD90CDE-A163-4837-B8C9-6A082CD7307A}"/>
          </ac:spMkLst>
        </pc:spChg>
        <pc:spChg chg="mod">
          <ac:chgData name="Jeffrey Knapp" userId="eaddf937-eef7-4e44-b8b8-eb6c9bae9fe4" providerId="ADAL" clId="{7F3825AF-F1C7-4D90-B85B-A23FA5E9CB6C}" dt="2022-03-16T16:43:45.554" v="2372" actId="164"/>
          <ac:spMkLst>
            <pc:docMk/>
            <pc:sldMk cId="4113457318" sldId="712"/>
            <ac:spMk id="165" creationId="{6C19E9A6-5FD2-42D9-83E5-CC7C9AA93549}"/>
          </ac:spMkLst>
        </pc:spChg>
        <pc:grpChg chg="add del mod">
          <ac:chgData name="Jeffrey Knapp" userId="eaddf937-eef7-4e44-b8b8-eb6c9bae9fe4" providerId="ADAL" clId="{7F3825AF-F1C7-4D90-B85B-A23FA5E9CB6C}" dt="2022-03-16T16:39:00.189" v="2346" actId="165"/>
          <ac:grpSpMkLst>
            <pc:docMk/>
            <pc:sldMk cId="4113457318" sldId="712"/>
            <ac:grpSpMk id="2" creationId="{1B112DDA-B63F-4C0C-9B81-5CAAF625FC53}"/>
          </ac:grpSpMkLst>
        </pc:grpChg>
        <pc:grpChg chg="add mod">
          <ac:chgData name="Jeffrey Knapp" userId="eaddf937-eef7-4e44-b8b8-eb6c9bae9fe4" providerId="ADAL" clId="{7F3825AF-F1C7-4D90-B85B-A23FA5E9CB6C}" dt="2022-03-16T16:38:54.190" v="2345" actId="164"/>
          <ac:grpSpMkLst>
            <pc:docMk/>
            <pc:sldMk cId="4113457318" sldId="712"/>
            <ac:grpSpMk id="11" creationId="{9B807CC1-3323-49E5-91E9-BEDC7675F82E}"/>
          </ac:grpSpMkLst>
        </pc:grpChg>
        <pc:grpChg chg="add mod">
          <ac:chgData name="Jeffrey Knapp" userId="eaddf937-eef7-4e44-b8b8-eb6c9bae9fe4" providerId="ADAL" clId="{7F3825AF-F1C7-4D90-B85B-A23FA5E9CB6C}" dt="2022-03-16T16:44:06.772" v="2392" actId="1037"/>
          <ac:grpSpMkLst>
            <pc:docMk/>
            <pc:sldMk cId="4113457318" sldId="712"/>
            <ac:grpSpMk id="12" creationId="{8181D0BF-6045-43AD-90E0-B2D2A780C681}"/>
          </ac:grpSpMkLst>
        </pc:grpChg>
        <pc:grpChg chg="add mod">
          <ac:chgData name="Jeffrey Knapp" userId="eaddf937-eef7-4e44-b8b8-eb6c9bae9fe4" providerId="ADAL" clId="{7F3825AF-F1C7-4D90-B85B-A23FA5E9CB6C}" dt="2022-03-16T16:43:58.772" v="2376" actId="1036"/>
          <ac:grpSpMkLst>
            <pc:docMk/>
            <pc:sldMk cId="4113457318" sldId="712"/>
            <ac:grpSpMk id="14" creationId="{87A4B890-BE94-4A01-9C16-5207188C64CA}"/>
          </ac:grpSpMkLst>
        </pc:grpChg>
        <pc:grpChg chg="add mod">
          <ac:chgData name="Jeffrey Knapp" userId="eaddf937-eef7-4e44-b8b8-eb6c9bae9fe4" providerId="ADAL" clId="{7F3825AF-F1C7-4D90-B85B-A23FA5E9CB6C}" dt="2022-03-16T16:44:10.697" v="2403" actId="1038"/>
          <ac:grpSpMkLst>
            <pc:docMk/>
            <pc:sldMk cId="4113457318" sldId="712"/>
            <ac:grpSpMk id="20" creationId="{5FDAB21D-8C48-49DF-861E-8B4260B2B264}"/>
          </ac:grpSpMkLst>
        </pc:grpChg>
        <pc:grpChg chg="mod topLvl">
          <ac:chgData name="Jeffrey Knapp" userId="eaddf937-eef7-4e44-b8b8-eb6c9bae9fe4" providerId="ADAL" clId="{7F3825AF-F1C7-4D90-B85B-A23FA5E9CB6C}" dt="2022-03-16T16:43:16.945" v="2370" actId="164"/>
          <ac:grpSpMkLst>
            <pc:docMk/>
            <pc:sldMk cId="4113457318" sldId="712"/>
            <ac:grpSpMk id="89" creationId="{BB94EB25-ADA7-497F-A124-01D8B4B76A4C}"/>
          </ac:grpSpMkLst>
        </pc:grpChg>
        <pc:grpChg chg="mod topLvl">
          <ac:chgData name="Jeffrey Knapp" userId="eaddf937-eef7-4e44-b8b8-eb6c9bae9fe4" providerId="ADAL" clId="{7F3825AF-F1C7-4D90-B85B-A23FA5E9CB6C}" dt="2022-03-16T16:43:16.945" v="2370" actId="164"/>
          <ac:grpSpMkLst>
            <pc:docMk/>
            <pc:sldMk cId="4113457318" sldId="712"/>
            <ac:grpSpMk id="100" creationId="{B3E42DC2-C376-4342-A23D-33CE3F21518C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03" creationId="{9E68A891-EBF3-475D-AB1C-017072B0309D}"/>
          </ac:grpSpMkLst>
        </pc:grpChg>
        <pc:grpChg chg="mod topLvl">
          <ac:chgData name="Jeffrey Knapp" userId="eaddf937-eef7-4e44-b8b8-eb6c9bae9fe4" providerId="ADAL" clId="{7F3825AF-F1C7-4D90-B85B-A23FA5E9CB6C}" dt="2022-03-16T16:43:16.945" v="2370" actId="164"/>
          <ac:grpSpMkLst>
            <pc:docMk/>
            <pc:sldMk cId="4113457318" sldId="712"/>
            <ac:grpSpMk id="106" creationId="{D935E98B-1465-44A2-ACB5-FA41B24B8883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07" creationId="{8DB229E4-E93C-4564-9ABB-AB271EFC44BB}"/>
          </ac:grpSpMkLst>
        </pc:grpChg>
        <pc:grpChg chg="mod topLvl">
          <ac:chgData name="Jeffrey Knapp" userId="eaddf937-eef7-4e44-b8b8-eb6c9bae9fe4" providerId="ADAL" clId="{7F3825AF-F1C7-4D90-B85B-A23FA5E9CB6C}" dt="2022-03-16T16:43:16.945" v="2370" actId="164"/>
          <ac:grpSpMkLst>
            <pc:docMk/>
            <pc:sldMk cId="4113457318" sldId="712"/>
            <ac:grpSpMk id="120" creationId="{AFEA0EC2-E50D-4B01-8434-BBFB5B45D5F5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21" creationId="{5EFE35BD-77AE-4C7A-8AC4-B4E101CA6C10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25" creationId="{957F1193-F45D-415B-AA47-0C8DF739D940}"/>
          </ac:grpSpMkLst>
        </pc:grpChg>
        <pc:grpChg chg="mod topLvl">
          <ac:chgData name="Jeffrey Knapp" userId="eaddf937-eef7-4e44-b8b8-eb6c9bae9fe4" providerId="ADAL" clId="{7F3825AF-F1C7-4D90-B85B-A23FA5E9CB6C}" dt="2022-03-16T16:43:16.945" v="2370" actId="164"/>
          <ac:grpSpMkLst>
            <pc:docMk/>
            <pc:sldMk cId="4113457318" sldId="712"/>
            <ac:grpSpMk id="129" creationId="{DF209D62-A415-4631-8473-7E9A97808674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30" creationId="{F014BD08-55F2-4616-9BBD-9876899E9C63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33" creationId="{FD558AB1-A30E-41E5-8D03-4E166E5EB887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36" creationId="{ADC7168B-B673-4538-8361-D1D4F06A630C}"/>
          </ac:grpSpMkLst>
        </pc:grpChg>
        <pc:grpChg chg="mod">
          <ac:chgData name="Jeffrey Knapp" userId="eaddf937-eef7-4e44-b8b8-eb6c9bae9fe4" providerId="ADAL" clId="{7F3825AF-F1C7-4D90-B85B-A23FA5E9CB6C}" dt="2022-03-16T16:43:36.037" v="2371" actId="164"/>
          <ac:grpSpMkLst>
            <pc:docMk/>
            <pc:sldMk cId="4113457318" sldId="712"/>
            <ac:grpSpMk id="139" creationId="{5B31DC6C-753A-4FFA-91FB-F162937D7EA3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44" creationId="{1E61728F-5ACE-4332-A720-0B50C0D8CB7A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48" creationId="{7C72A48A-BC3C-4D04-894D-E756CC294E87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51" creationId="{174FE8F8-FE7E-44AE-8C89-11D82C092D83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55" creationId="{D9873B5B-D73F-4336-B049-9FBF2E09450D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66" creationId="{E2477235-7AB9-4C8C-A6B8-88C11E5B9703}"/>
          </ac:grpSpMkLst>
        </pc:grpChg>
        <pc:grpChg chg="mod">
          <ac:chgData name="Jeffrey Knapp" userId="eaddf937-eef7-4e44-b8b8-eb6c9bae9fe4" providerId="ADAL" clId="{7F3825AF-F1C7-4D90-B85B-A23FA5E9CB6C}" dt="2022-03-16T16:43:45.554" v="2372" actId="164"/>
          <ac:grpSpMkLst>
            <pc:docMk/>
            <pc:sldMk cId="4113457318" sldId="712"/>
            <ac:grpSpMk id="169" creationId="{ABB1F5DD-E3E1-4D30-9043-926FD957ABE7}"/>
          </ac:grpSpMkLst>
        </pc:grpChg>
        <pc:picChg chg="del">
          <ac:chgData name="Jeffrey Knapp" userId="eaddf937-eef7-4e44-b8b8-eb6c9bae9fe4" providerId="ADAL" clId="{7F3825AF-F1C7-4D90-B85B-A23FA5E9CB6C}" dt="2022-03-16T16:35:04.668" v="2334" actId="478"/>
          <ac:picMkLst>
            <pc:docMk/>
            <pc:sldMk cId="4113457318" sldId="712"/>
            <ac:picMk id="5" creationId="{8C658EF1-64ED-0D4C-BE51-ADB9163B7257}"/>
          </ac:picMkLst>
        </pc:pic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9" creationId="{238043CF-9BF8-4434-AFCD-81886C4E2B59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0" creationId="{8149B339-0BA6-4D0E-85E5-B83734B235E4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3" creationId="{62767C36-0D9E-417F-81FB-037130BE7429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5" creationId="{DD34CBD3-CA57-46FC-BA6D-FDECF6D0AA32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6" creationId="{55098C1F-5D32-4A23-B420-11057A639B97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7" creationId="{5A53D408-E463-475B-8534-643F304E7390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8" creationId="{65E2A545-468F-41AC-9C2B-F38D0E99DE22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19" creationId="{9AC30459-8B93-45DA-AA09-405A0D694EBA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21" creationId="{C212F220-C9C2-4EEB-9AEF-63D84656363C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37" creationId="{1C3C1EFC-3B6D-4412-9C71-4CEDB157EE92}"/>
          </ac:cxnSpMkLst>
        </pc:cxnChg>
        <pc:cxnChg chg="del">
          <ac:chgData name="Jeffrey Knapp" userId="eaddf937-eef7-4e44-b8b8-eb6c9bae9fe4" providerId="ADAL" clId="{7F3825AF-F1C7-4D90-B85B-A23FA5E9CB6C}" dt="2022-03-16T16:36:00.901" v="2335" actId="478"/>
          <ac:cxnSpMkLst>
            <pc:docMk/>
            <pc:sldMk cId="4113457318" sldId="712"/>
            <ac:cxnSpMk id="38" creationId="{F8406901-712B-4288-AFA7-ED6965A3350E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39" creationId="{2DB925B1-275B-48CC-98B9-A2E27007B8B4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41" creationId="{DD264727-9C00-4C7B-81B1-FDC3BBBA3236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42" creationId="{623A3515-C17E-41C3-916C-0D2307F17A76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47" creationId="{50C200CA-22B2-44D1-9A1C-42DA10E09EC6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48" creationId="{6E4441DE-E344-4B3F-8B33-2C71FA45963D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50" creationId="{EE0433F4-57E3-4D6E-90D7-859AB8DABB7E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54" creationId="{45653AF6-BA0D-42E8-937A-746D2452D863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55" creationId="{7C3DFBF0-9A53-4752-9308-32DD64BE1D88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56" creationId="{4527257F-F1BC-4B0D-9A90-F5D65852FCCF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57" creationId="{3B637AA0-82C1-48AE-9716-CE60F4B1B66A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58" creationId="{B752B166-62BF-4D70-8E6E-79E0D485B408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69" creationId="{1B550099-53F8-4537-AFE4-CC20C7154FC4}"/>
          </ac:cxnSpMkLst>
        </pc:cxnChg>
        <pc:cxnChg chg="mod">
          <ac:chgData name="Jeffrey Knapp" userId="eaddf937-eef7-4e44-b8b8-eb6c9bae9fe4" providerId="ADAL" clId="{7F3825AF-F1C7-4D90-B85B-A23FA5E9CB6C}" dt="2022-03-16T16:43:36.037" v="2371" actId="164"/>
          <ac:cxnSpMkLst>
            <pc:docMk/>
            <pc:sldMk cId="4113457318" sldId="712"/>
            <ac:cxnSpMk id="71" creationId="{A9BE7EB0-C353-4B4F-9B70-947ECF82A9B1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72" creationId="{E9C0246F-A48C-43D3-BE4E-E238FEEA070B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76" creationId="{68EF4D79-07CE-46F2-89C7-99BA89A9493B}"/>
          </ac:cxnSpMkLst>
        </pc:cxnChg>
        <pc:cxnChg chg="mod">
          <ac:chgData name="Jeffrey Knapp" userId="eaddf937-eef7-4e44-b8b8-eb6c9bae9fe4" providerId="ADAL" clId="{7F3825AF-F1C7-4D90-B85B-A23FA5E9CB6C}" dt="2022-03-16T16:39:57.473" v="2350" actId="208"/>
          <ac:cxnSpMkLst>
            <pc:docMk/>
            <pc:sldMk cId="4113457318" sldId="712"/>
            <ac:cxnSpMk id="77" creationId="{9E569D8C-32BE-45C2-B382-0C597694E839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78" creationId="{96FB45B1-0803-41A9-A269-FD8B5D0040ED}"/>
          </ac:cxnSpMkLst>
        </pc:cxnChg>
        <pc:cxnChg chg="mod">
          <ac:chgData name="Jeffrey Knapp" userId="eaddf937-eef7-4e44-b8b8-eb6c9bae9fe4" providerId="ADAL" clId="{7F3825AF-F1C7-4D90-B85B-A23FA5E9CB6C}" dt="2022-03-16T16:41:52.888" v="2363" actId="208"/>
          <ac:cxnSpMkLst>
            <pc:docMk/>
            <pc:sldMk cId="4113457318" sldId="712"/>
            <ac:cxnSpMk id="81" creationId="{42E9BF5B-3064-4E87-A28C-DC76BD43C0D8}"/>
          </ac:cxnSpMkLst>
        </pc:cxnChg>
        <pc:cxnChg chg="mod topLvl">
          <ac:chgData name="Jeffrey Knapp" userId="eaddf937-eef7-4e44-b8b8-eb6c9bae9fe4" providerId="ADAL" clId="{7F3825AF-F1C7-4D90-B85B-A23FA5E9CB6C}" dt="2022-03-16T16:43:16.945" v="2370" actId="164"/>
          <ac:cxnSpMkLst>
            <pc:docMk/>
            <pc:sldMk cId="4113457318" sldId="712"/>
            <ac:cxnSpMk id="83" creationId="{FAA5057D-18F3-435C-9466-A2899358ED67}"/>
          </ac:cxnSpMkLst>
        </pc:cxnChg>
        <pc:cxnChg chg="mod">
          <ac:chgData name="Jeffrey Knapp" userId="eaddf937-eef7-4e44-b8b8-eb6c9bae9fe4" providerId="ADAL" clId="{7F3825AF-F1C7-4D90-B85B-A23FA5E9CB6C}" dt="2022-03-16T16:41:52.888" v="2363" actId="208"/>
          <ac:cxnSpMkLst>
            <pc:docMk/>
            <pc:sldMk cId="4113457318" sldId="712"/>
            <ac:cxnSpMk id="86" creationId="{69B033E0-0064-44D5-B491-F1C56DF7E5D6}"/>
          </ac:cxnSpMkLst>
        </pc:cxnChg>
        <pc:cxnChg chg="mod">
          <ac:chgData name="Jeffrey Knapp" userId="eaddf937-eef7-4e44-b8b8-eb6c9bae9fe4" providerId="ADAL" clId="{7F3825AF-F1C7-4D90-B85B-A23FA5E9CB6C}" dt="2022-03-16T16:39:57.473" v="2350" actId="208"/>
          <ac:cxnSpMkLst>
            <pc:docMk/>
            <pc:sldMk cId="4113457318" sldId="712"/>
            <ac:cxnSpMk id="87" creationId="{B3843F59-B9C1-4085-8045-F59D602ECE99}"/>
          </ac:cxnSpMkLst>
        </pc:cxnChg>
        <pc:cxnChg chg="mod">
          <ac:chgData name="Jeffrey Knapp" userId="eaddf937-eef7-4e44-b8b8-eb6c9bae9fe4" providerId="ADAL" clId="{7F3825AF-F1C7-4D90-B85B-A23FA5E9CB6C}" dt="2022-03-16T16:39:57.473" v="2350" actId="208"/>
          <ac:cxnSpMkLst>
            <pc:docMk/>
            <pc:sldMk cId="4113457318" sldId="712"/>
            <ac:cxnSpMk id="88" creationId="{E1B13B81-6636-49E3-B6B1-C1E9F3F6497C}"/>
          </ac:cxnSpMkLst>
        </pc:cxnChg>
        <pc:cxnChg chg="mod">
          <ac:chgData name="Jeffrey Knapp" userId="eaddf937-eef7-4e44-b8b8-eb6c9bae9fe4" providerId="ADAL" clId="{7F3825AF-F1C7-4D90-B85B-A23FA5E9CB6C}" dt="2022-03-16T16:39:57.473" v="2350" actId="208"/>
          <ac:cxnSpMkLst>
            <pc:docMk/>
            <pc:sldMk cId="4113457318" sldId="712"/>
            <ac:cxnSpMk id="101" creationId="{0C117A87-5A18-4A29-8CF4-DF503C2A2133}"/>
          </ac:cxnSpMkLst>
        </pc:cxnChg>
        <pc:cxnChg chg="mod">
          <ac:chgData name="Jeffrey Knapp" userId="eaddf937-eef7-4e44-b8b8-eb6c9bae9fe4" providerId="ADAL" clId="{7F3825AF-F1C7-4D90-B85B-A23FA5E9CB6C}" dt="2022-03-16T16:39:57.473" v="2350" actId="208"/>
          <ac:cxnSpMkLst>
            <pc:docMk/>
            <pc:sldMk cId="4113457318" sldId="712"/>
            <ac:cxnSpMk id="102" creationId="{A02737B0-576E-4BF0-BB43-F724EC0F4D55}"/>
          </ac:cxnSpMkLst>
        </pc:cxnChg>
        <pc:cxnChg chg="mod">
          <ac:chgData name="Jeffrey Knapp" userId="eaddf937-eef7-4e44-b8b8-eb6c9bae9fe4" providerId="ADAL" clId="{7F3825AF-F1C7-4D90-B85B-A23FA5E9CB6C}" dt="2022-03-16T16:40:08.306" v="2352" actId="208"/>
          <ac:cxnSpMkLst>
            <pc:docMk/>
            <pc:sldMk cId="4113457318" sldId="712"/>
            <ac:cxnSpMk id="104" creationId="{10CCCBEE-1BF5-49A5-820F-718EDE52B953}"/>
          </ac:cxnSpMkLst>
        </pc:cxnChg>
        <pc:cxnChg chg="mod">
          <ac:chgData name="Jeffrey Knapp" userId="eaddf937-eef7-4e44-b8b8-eb6c9bae9fe4" providerId="ADAL" clId="{7F3825AF-F1C7-4D90-B85B-A23FA5E9CB6C}" dt="2022-03-16T16:40:08.306" v="2352" actId="208"/>
          <ac:cxnSpMkLst>
            <pc:docMk/>
            <pc:sldMk cId="4113457318" sldId="712"/>
            <ac:cxnSpMk id="105" creationId="{B67EE534-9A77-4DF7-BA94-F8F70CF181ED}"/>
          </ac:cxnSpMkLst>
        </pc:cxnChg>
        <pc:cxnChg chg="mod">
          <ac:chgData name="Jeffrey Knapp" userId="eaddf937-eef7-4e44-b8b8-eb6c9bae9fe4" providerId="ADAL" clId="{7F3825AF-F1C7-4D90-B85B-A23FA5E9CB6C}" dt="2022-03-16T16:40:08.306" v="2352" actId="208"/>
          <ac:cxnSpMkLst>
            <pc:docMk/>
            <pc:sldMk cId="4113457318" sldId="712"/>
            <ac:cxnSpMk id="108" creationId="{264593E2-3065-4964-8DF4-4EC118A2459B}"/>
          </ac:cxnSpMkLst>
        </pc:cxnChg>
        <pc:cxnChg chg="mod">
          <ac:chgData name="Jeffrey Knapp" userId="eaddf937-eef7-4e44-b8b8-eb6c9bae9fe4" providerId="ADAL" clId="{7F3825AF-F1C7-4D90-B85B-A23FA5E9CB6C}" dt="2022-03-16T16:40:08.306" v="2352" actId="208"/>
          <ac:cxnSpMkLst>
            <pc:docMk/>
            <pc:sldMk cId="4113457318" sldId="712"/>
            <ac:cxnSpMk id="109" creationId="{3FA05988-224E-4661-99F0-C453171AF070}"/>
          </ac:cxnSpMkLst>
        </pc:cxnChg>
        <pc:cxnChg chg="mod">
          <ac:chgData name="Jeffrey Knapp" userId="eaddf937-eef7-4e44-b8b8-eb6c9bae9fe4" providerId="ADAL" clId="{7F3825AF-F1C7-4D90-B85B-A23FA5E9CB6C}" dt="2022-03-16T16:39:47.520" v="2349" actId="208"/>
          <ac:cxnSpMkLst>
            <pc:docMk/>
            <pc:sldMk cId="4113457318" sldId="712"/>
            <ac:cxnSpMk id="114" creationId="{E598846A-92B6-4C9F-9744-B5ECA1C22E80}"/>
          </ac:cxnSpMkLst>
        </pc:cxnChg>
        <pc:cxnChg chg="mod">
          <ac:chgData name="Jeffrey Knapp" userId="eaddf937-eef7-4e44-b8b8-eb6c9bae9fe4" providerId="ADAL" clId="{7F3825AF-F1C7-4D90-B85B-A23FA5E9CB6C}" dt="2022-03-16T16:39:47.520" v="2349" actId="208"/>
          <ac:cxnSpMkLst>
            <pc:docMk/>
            <pc:sldMk cId="4113457318" sldId="712"/>
            <ac:cxnSpMk id="117" creationId="{CED5AA86-0CF8-409E-A71E-F9C3470FC404}"/>
          </ac:cxnSpMkLst>
        </pc:cxnChg>
        <pc:cxnChg chg="mod">
          <ac:chgData name="Jeffrey Knapp" userId="eaddf937-eef7-4e44-b8b8-eb6c9bae9fe4" providerId="ADAL" clId="{7F3825AF-F1C7-4D90-B85B-A23FA5E9CB6C}" dt="2022-03-16T16:39:47.520" v="2349" actId="208"/>
          <ac:cxnSpMkLst>
            <pc:docMk/>
            <pc:sldMk cId="4113457318" sldId="712"/>
            <ac:cxnSpMk id="119" creationId="{0C0D3C63-8A76-4F2B-AFFD-7001FF94D37F}"/>
          </ac:cxnSpMkLst>
        </pc:cxnChg>
        <pc:cxnChg chg="mod">
          <ac:chgData name="Jeffrey Knapp" userId="eaddf937-eef7-4e44-b8b8-eb6c9bae9fe4" providerId="ADAL" clId="{7F3825AF-F1C7-4D90-B85B-A23FA5E9CB6C}" dt="2022-03-16T16:40:01.637" v="2351" actId="208"/>
          <ac:cxnSpMkLst>
            <pc:docMk/>
            <pc:sldMk cId="4113457318" sldId="712"/>
            <ac:cxnSpMk id="122" creationId="{9CF1B37B-3F36-412F-B536-3DD8271FBE66}"/>
          </ac:cxnSpMkLst>
        </pc:cxnChg>
        <pc:cxnChg chg="mod">
          <ac:chgData name="Jeffrey Knapp" userId="eaddf937-eef7-4e44-b8b8-eb6c9bae9fe4" providerId="ADAL" clId="{7F3825AF-F1C7-4D90-B85B-A23FA5E9CB6C}" dt="2022-03-16T16:40:01.637" v="2351" actId="208"/>
          <ac:cxnSpMkLst>
            <pc:docMk/>
            <pc:sldMk cId="4113457318" sldId="712"/>
            <ac:cxnSpMk id="123" creationId="{52455D80-F3D3-4006-9343-F1F42AEA8F3F}"/>
          </ac:cxnSpMkLst>
        </pc:cxnChg>
        <pc:cxnChg chg="mod">
          <ac:chgData name="Jeffrey Knapp" userId="eaddf937-eef7-4e44-b8b8-eb6c9bae9fe4" providerId="ADAL" clId="{7F3825AF-F1C7-4D90-B85B-A23FA5E9CB6C}" dt="2022-03-16T16:40:01.637" v="2351" actId="208"/>
          <ac:cxnSpMkLst>
            <pc:docMk/>
            <pc:sldMk cId="4113457318" sldId="712"/>
            <ac:cxnSpMk id="124" creationId="{945F90FD-AF6F-4B80-8339-227440FD5132}"/>
          </ac:cxnSpMkLst>
        </pc:cxnChg>
        <pc:cxnChg chg="mod">
          <ac:chgData name="Jeffrey Knapp" userId="eaddf937-eef7-4e44-b8b8-eb6c9bae9fe4" providerId="ADAL" clId="{7F3825AF-F1C7-4D90-B85B-A23FA5E9CB6C}" dt="2022-03-16T16:40:36.756" v="2355" actId="208"/>
          <ac:cxnSpMkLst>
            <pc:docMk/>
            <pc:sldMk cId="4113457318" sldId="712"/>
            <ac:cxnSpMk id="126" creationId="{1A848F6F-7535-4287-ADFE-6108181D763B}"/>
          </ac:cxnSpMkLst>
        </pc:cxnChg>
        <pc:cxnChg chg="mod">
          <ac:chgData name="Jeffrey Knapp" userId="eaddf937-eef7-4e44-b8b8-eb6c9bae9fe4" providerId="ADAL" clId="{7F3825AF-F1C7-4D90-B85B-A23FA5E9CB6C}" dt="2022-03-16T16:40:36.756" v="2355" actId="208"/>
          <ac:cxnSpMkLst>
            <pc:docMk/>
            <pc:sldMk cId="4113457318" sldId="712"/>
            <ac:cxnSpMk id="127" creationId="{24C5198E-0DFA-4DAE-A041-14BF286C37DA}"/>
          </ac:cxnSpMkLst>
        </pc:cxnChg>
        <pc:cxnChg chg="mod">
          <ac:chgData name="Jeffrey Knapp" userId="eaddf937-eef7-4e44-b8b8-eb6c9bae9fe4" providerId="ADAL" clId="{7F3825AF-F1C7-4D90-B85B-A23FA5E9CB6C}" dt="2022-03-16T16:40:36.756" v="2355" actId="208"/>
          <ac:cxnSpMkLst>
            <pc:docMk/>
            <pc:sldMk cId="4113457318" sldId="712"/>
            <ac:cxnSpMk id="128" creationId="{B65FAD5E-36B1-4C60-BDE7-FC6F13AEE820}"/>
          </ac:cxnSpMkLst>
        </pc:cxnChg>
        <pc:cxnChg chg="mod">
          <ac:chgData name="Jeffrey Knapp" userId="eaddf937-eef7-4e44-b8b8-eb6c9bae9fe4" providerId="ADAL" clId="{7F3825AF-F1C7-4D90-B85B-A23FA5E9CB6C}" dt="2022-03-16T16:40:08.306" v="2352" actId="208"/>
          <ac:cxnSpMkLst>
            <pc:docMk/>
            <pc:sldMk cId="4113457318" sldId="712"/>
            <ac:cxnSpMk id="132" creationId="{5453656C-0915-4BD3-B692-2358E85EA992}"/>
          </ac:cxnSpMkLst>
        </pc:cxnChg>
        <pc:cxnChg chg="mod">
          <ac:chgData name="Jeffrey Knapp" userId="eaddf937-eef7-4e44-b8b8-eb6c9bae9fe4" providerId="ADAL" clId="{7F3825AF-F1C7-4D90-B85B-A23FA5E9CB6C}" dt="2022-03-16T16:40:18.943" v="2353" actId="208"/>
          <ac:cxnSpMkLst>
            <pc:docMk/>
            <pc:sldMk cId="4113457318" sldId="712"/>
            <ac:cxnSpMk id="135" creationId="{E4C389B5-DDF9-48DB-BBAB-7BDD76EF3CAF}"/>
          </ac:cxnSpMkLst>
        </pc:cxnChg>
        <pc:cxnChg chg="mod">
          <ac:chgData name="Jeffrey Knapp" userId="eaddf937-eef7-4e44-b8b8-eb6c9bae9fe4" providerId="ADAL" clId="{7F3825AF-F1C7-4D90-B85B-A23FA5E9CB6C}" dt="2022-03-16T16:40:18.943" v="2353" actId="208"/>
          <ac:cxnSpMkLst>
            <pc:docMk/>
            <pc:sldMk cId="4113457318" sldId="712"/>
            <ac:cxnSpMk id="137" creationId="{6743E17A-E49C-40CE-88BB-4228CF6C87AC}"/>
          </ac:cxnSpMkLst>
        </pc:cxnChg>
        <pc:cxnChg chg="mod">
          <ac:chgData name="Jeffrey Knapp" userId="eaddf937-eef7-4e44-b8b8-eb6c9bae9fe4" providerId="ADAL" clId="{7F3825AF-F1C7-4D90-B85B-A23FA5E9CB6C}" dt="2022-03-16T16:40:18.943" v="2353" actId="208"/>
          <ac:cxnSpMkLst>
            <pc:docMk/>
            <pc:sldMk cId="4113457318" sldId="712"/>
            <ac:cxnSpMk id="138" creationId="{14DF8DE5-96B4-4749-979C-C00AA47A5177}"/>
          </ac:cxnSpMkLst>
        </pc:cxnChg>
        <pc:cxnChg chg="mod">
          <ac:chgData name="Jeffrey Knapp" userId="eaddf937-eef7-4e44-b8b8-eb6c9bae9fe4" providerId="ADAL" clId="{7F3825AF-F1C7-4D90-B85B-A23FA5E9CB6C}" dt="2022-03-16T16:40:18.943" v="2353" actId="208"/>
          <ac:cxnSpMkLst>
            <pc:docMk/>
            <pc:sldMk cId="4113457318" sldId="712"/>
            <ac:cxnSpMk id="140" creationId="{5D8D2A22-541E-489A-9256-D76928DCD8F6}"/>
          </ac:cxnSpMkLst>
        </pc:cxnChg>
        <pc:cxnChg chg="mod">
          <ac:chgData name="Jeffrey Knapp" userId="eaddf937-eef7-4e44-b8b8-eb6c9bae9fe4" providerId="ADAL" clId="{7F3825AF-F1C7-4D90-B85B-A23FA5E9CB6C}" dt="2022-03-16T16:40:18.943" v="2353" actId="208"/>
          <ac:cxnSpMkLst>
            <pc:docMk/>
            <pc:sldMk cId="4113457318" sldId="712"/>
            <ac:cxnSpMk id="141" creationId="{5E16331F-FCB6-4241-BF45-3B5F38ADFB2B}"/>
          </ac:cxnSpMkLst>
        </pc:cxnChg>
        <pc:cxnChg chg="mod">
          <ac:chgData name="Jeffrey Knapp" userId="eaddf937-eef7-4e44-b8b8-eb6c9bae9fe4" providerId="ADAL" clId="{7F3825AF-F1C7-4D90-B85B-A23FA5E9CB6C}" dt="2022-03-16T16:41:00.297" v="2357" actId="208"/>
          <ac:cxnSpMkLst>
            <pc:docMk/>
            <pc:sldMk cId="4113457318" sldId="712"/>
            <ac:cxnSpMk id="146" creationId="{4090CDEC-733A-4675-83EA-50F8A5840A41}"/>
          </ac:cxnSpMkLst>
        </pc:cxnChg>
        <pc:cxnChg chg="mod">
          <ac:chgData name="Jeffrey Knapp" userId="eaddf937-eef7-4e44-b8b8-eb6c9bae9fe4" providerId="ADAL" clId="{7F3825AF-F1C7-4D90-B85B-A23FA5E9CB6C}" dt="2022-03-16T16:40:44.399" v="2356" actId="208"/>
          <ac:cxnSpMkLst>
            <pc:docMk/>
            <pc:sldMk cId="4113457318" sldId="712"/>
            <ac:cxnSpMk id="150" creationId="{D67281F7-ED6D-466D-A88D-7DCD494C1042}"/>
          </ac:cxnSpMkLst>
        </pc:cxnChg>
        <pc:cxnChg chg="mod">
          <ac:chgData name="Jeffrey Knapp" userId="eaddf937-eef7-4e44-b8b8-eb6c9bae9fe4" providerId="ADAL" clId="{7F3825AF-F1C7-4D90-B85B-A23FA5E9CB6C}" dt="2022-03-16T16:41:00.297" v="2357" actId="208"/>
          <ac:cxnSpMkLst>
            <pc:docMk/>
            <pc:sldMk cId="4113457318" sldId="712"/>
            <ac:cxnSpMk id="152" creationId="{6E12B3DF-3169-42F9-94DD-070389E319B1}"/>
          </ac:cxnSpMkLst>
        </pc:cxnChg>
        <pc:cxnChg chg="mod">
          <ac:chgData name="Jeffrey Knapp" userId="eaddf937-eef7-4e44-b8b8-eb6c9bae9fe4" providerId="ADAL" clId="{7F3825AF-F1C7-4D90-B85B-A23FA5E9CB6C}" dt="2022-03-16T16:41:00.297" v="2357" actId="208"/>
          <ac:cxnSpMkLst>
            <pc:docMk/>
            <pc:sldMk cId="4113457318" sldId="712"/>
            <ac:cxnSpMk id="153" creationId="{955D0214-DCE1-4A01-ADB6-BF10A3F24494}"/>
          </ac:cxnSpMkLst>
        </pc:cxnChg>
        <pc:cxnChg chg="mod">
          <ac:chgData name="Jeffrey Knapp" userId="eaddf937-eef7-4e44-b8b8-eb6c9bae9fe4" providerId="ADAL" clId="{7F3825AF-F1C7-4D90-B85B-A23FA5E9CB6C}" dt="2022-03-16T16:41:00.297" v="2357" actId="208"/>
          <ac:cxnSpMkLst>
            <pc:docMk/>
            <pc:sldMk cId="4113457318" sldId="712"/>
            <ac:cxnSpMk id="156" creationId="{D2C2E8C7-41F8-4410-9364-8C88980F0CD2}"/>
          </ac:cxnSpMkLst>
        </pc:cxnChg>
        <pc:cxnChg chg="mod">
          <ac:chgData name="Jeffrey Knapp" userId="eaddf937-eef7-4e44-b8b8-eb6c9bae9fe4" providerId="ADAL" clId="{7F3825AF-F1C7-4D90-B85B-A23FA5E9CB6C}" dt="2022-03-16T16:41:00.297" v="2357" actId="208"/>
          <ac:cxnSpMkLst>
            <pc:docMk/>
            <pc:sldMk cId="4113457318" sldId="712"/>
            <ac:cxnSpMk id="157" creationId="{CA03CF35-AF41-4910-BC2F-50F5CDA9019A}"/>
          </ac:cxnSpMkLst>
        </pc:cxnChg>
        <pc:cxnChg chg="mod">
          <ac:chgData name="Jeffrey Knapp" userId="eaddf937-eef7-4e44-b8b8-eb6c9bae9fe4" providerId="ADAL" clId="{7F3825AF-F1C7-4D90-B85B-A23FA5E9CB6C}" dt="2022-03-16T16:40:44.399" v="2356" actId="208"/>
          <ac:cxnSpMkLst>
            <pc:docMk/>
            <pc:sldMk cId="4113457318" sldId="712"/>
            <ac:cxnSpMk id="167" creationId="{22AE7212-8D69-4BBA-B2DE-944D5A0C88CC}"/>
          </ac:cxnSpMkLst>
        </pc:cxnChg>
        <pc:cxnChg chg="mod">
          <ac:chgData name="Jeffrey Knapp" userId="eaddf937-eef7-4e44-b8b8-eb6c9bae9fe4" providerId="ADAL" clId="{7F3825AF-F1C7-4D90-B85B-A23FA5E9CB6C}" dt="2022-03-16T16:40:44.399" v="2356" actId="208"/>
          <ac:cxnSpMkLst>
            <pc:docMk/>
            <pc:sldMk cId="4113457318" sldId="712"/>
            <ac:cxnSpMk id="168" creationId="{F18E35B1-CBC5-4212-AD17-5FF3CAFEE05A}"/>
          </ac:cxnSpMkLst>
        </pc:cxnChg>
        <pc:cxnChg chg="mod">
          <ac:chgData name="Jeffrey Knapp" userId="eaddf937-eef7-4e44-b8b8-eb6c9bae9fe4" providerId="ADAL" clId="{7F3825AF-F1C7-4D90-B85B-A23FA5E9CB6C}" dt="2022-03-16T16:40:44.399" v="2356" actId="208"/>
          <ac:cxnSpMkLst>
            <pc:docMk/>
            <pc:sldMk cId="4113457318" sldId="712"/>
            <ac:cxnSpMk id="170" creationId="{AE38396F-621D-4E40-9450-B01A1FF97744}"/>
          </ac:cxnSpMkLst>
        </pc:cxnChg>
        <pc:cxnChg chg="mod">
          <ac:chgData name="Jeffrey Knapp" userId="eaddf937-eef7-4e44-b8b8-eb6c9bae9fe4" providerId="ADAL" clId="{7F3825AF-F1C7-4D90-B85B-A23FA5E9CB6C}" dt="2022-03-16T16:40:44.399" v="2356" actId="208"/>
          <ac:cxnSpMkLst>
            <pc:docMk/>
            <pc:sldMk cId="4113457318" sldId="712"/>
            <ac:cxnSpMk id="171" creationId="{3443BFF8-43AB-489A-824F-7880B761CC1F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172" creationId="{B282BB49-8312-4D53-9295-5546E875B3E3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173" creationId="{F5B2063E-C75D-4819-8981-790E6A863AD8}"/>
          </ac:cxnSpMkLst>
        </pc:cxnChg>
        <pc:cxnChg chg="mod">
          <ac:chgData name="Jeffrey Knapp" userId="eaddf937-eef7-4e44-b8b8-eb6c9bae9fe4" providerId="ADAL" clId="{7F3825AF-F1C7-4D90-B85B-A23FA5E9CB6C}" dt="2022-03-16T16:43:45.554" v="2372" actId="164"/>
          <ac:cxnSpMkLst>
            <pc:docMk/>
            <pc:sldMk cId="4113457318" sldId="712"/>
            <ac:cxnSpMk id="174" creationId="{1FC804F0-9363-4DAE-9BEA-C3D3ADD493CF}"/>
          </ac:cxnSpMkLst>
        </pc:cxnChg>
      </pc:sldChg>
      <pc:sldChg chg="delSp add mod">
        <pc:chgData name="Jeffrey Knapp" userId="eaddf937-eef7-4e44-b8b8-eb6c9bae9fe4" providerId="ADAL" clId="{7F3825AF-F1C7-4D90-B85B-A23FA5E9CB6C}" dt="2022-03-16T18:04:49.708" v="2732" actId="478"/>
        <pc:sldMkLst>
          <pc:docMk/>
          <pc:sldMk cId="3695487103" sldId="713"/>
        </pc:sldMkLst>
        <pc:spChg chg="del">
          <ac:chgData name="Jeffrey Knapp" userId="eaddf937-eef7-4e44-b8b8-eb6c9bae9fe4" providerId="ADAL" clId="{7F3825AF-F1C7-4D90-B85B-A23FA5E9CB6C}" dt="2022-03-16T18:04:49.708" v="2732" actId="478"/>
          <ac:spMkLst>
            <pc:docMk/>
            <pc:sldMk cId="3695487103" sldId="713"/>
            <ac:spMk id="15" creationId="{AC48F1CF-451A-4C75-8174-713D1257DBA7}"/>
          </ac:spMkLst>
        </pc:spChg>
        <pc:spChg chg="del">
          <ac:chgData name="Jeffrey Knapp" userId="eaddf937-eef7-4e44-b8b8-eb6c9bae9fe4" providerId="ADAL" clId="{7F3825AF-F1C7-4D90-B85B-A23FA5E9CB6C}" dt="2022-03-16T18:04:49.708" v="2732" actId="478"/>
          <ac:spMkLst>
            <pc:docMk/>
            <pc:sldMk cId="3695487103" sldId="713"/>
            <ac:spMk id="16" creationId="{5375E05A-14E3-4D6E-B37B-1F2B12785D4C}"/>
          </ac:spMkLst>
        </pc:spChg>
      </pc:sldChg>
      <pc:sldChg chg="delSp add mod">
        <pc:chgData name="Jeffrey Knapp" userId="eaddf937-eef7-4e44-b8b8-eb6c9bae9fe4" providerId="ADAL" clId="{7F3825AF-F1C7-4D90-B85B-A23FA5E9CB6C}" dt="2022-03-16T18:04:53.734" v="2733" actId="478"/>
        <pc:sldMkLst>
          <pc:docMk/>
          <pc:sldMk cId="811894542" sldId="714"/>
        </pc:sldMkLst>
        <pc:spChg chg="del">
          <ac:chgData name="Jeffrey Knapp" userId="eaddf937-eef7-4e44-b8b8-eb6c9bae9fe4" providerId="ADAL" clId="{7F3825AF-F1C7-4D90-B85B-A23FA5E9CB6C}" dt="2022-03-16T18:04:53.734" v="2733" actId="478"/>
          <ac:spMkLst>
            <pc:docMk/>
            <pc:sldMk cId="811894542" sldId="714"/>
            <ac:spMk id="16" creationId="{5375E05A-14E3-4D6E-B37B-1F2B12785D4C}"/>
          </ac:spMkLst>
        </pc:spChg>
      </pc:sldChg>
      <pc:sldChg chg="add">
        <pc:chgData name="Jeffrey Knapp" userId="eaddf937-eef7-4e44-b8b8-eb6c9bae9fe4" providerId="ADAL" clId="{7F3825AF-F1C7-4D90-B85B-A23FA5E9CB6C}" dt="2022-03-16T18:04:36.121" v="2730" actId="2890"/>
        <pc:sldMkLst>
          <pc:docMk/>
          <pc:sldMk cId="917934650" sldId="715"/>
        </pc:sldMkLst>
      </pc:sldChg>
      <pc:sldMasterChg chg="modSp">
        <pc:chgData name="Jeffrey Knapp" userId="eaddf937-eef7-4e44-b8b8-eb6c9bae9fe4" providerId="ADAL" clId="{7F3825AF-F1C7-4D90-B85B-A23FA5E9CB6C}" dt="2022-03-15T21:18:46.825" v="276" actId="735"/>
        <pc:sldMasterMkLst>
          <pc:docMk/>
          <pc:sldMasterMk cId="1093857711" sldId="2147483660"/>
        </pc:sldMasterMkLst>
      </pc:sldMasterChg>
    </pc:docChg>
  </pc:docChgLst>
  <pc:docChgLst>
    <pc:chgData name="Jeffrey Knapp" userId="eaddf937-eef7-4e44-b8b8-eb6c9bae9fe4" providerId="ADAL" clId="{6CFFFB89-5741-4E99-A1E0-FAA973B1CB3D}"/>
    <pc:docChg chg="addSld delSld modSld">
      <pc:chgData name="Jeffrey Knapp" userId="eaddf937-eef7-4e44-b8b8-eb6c9bae9fe4" providerId="ADAL" clId="{6CFFFB89-5741-4E99-A1E0-FAA973B1CB3D}" dt="2022-04-06T16:59:59.820" v="3" actId="47"/>
      <pc:docMkLst>
        <pc:docMk/>
      </pc:docMkLst>
      <pc:sldChg chg="del">
        <pc:chgData name="Jeffrey Knapp" userId="eaddf937-eef7-4e44-b8b8-eb6c9bae9fe4" providerId="ADAL" clId="{6CFFFB89-5741-4E99-A1E0-FAA973B1CB3D}" dt="2022-04-06T16:59:24.552" v="1" actId="47"/>
        <pc:sldMkLst>
          <pc:docMk/>
          <pc:sldMk cId="1787615698" sldId="429"/>
        </pc:sldMkLst>
      </pc:sldChg>
      <pc:sldChg chg="del">
        <pc:chgData name="Jeffrey Knapp" userId="eaddf937-eef7-4e44-b8b8-eb6c9bae9fe4" providerId="ADAL" clId="{6CFFFB89-5741-4E99-A1E0-FAA973B1CB3D}" dt="2022-04-06T16:59:59.820" v="3" actId="47"/>
        <pc:sldMkLst>
          <pc:docMk/>
          <pc:sldMk cId="3418075556" sldId="710"/>
        </pc:sldMkLst>
      </pc:sldChg>
      <pc:sldChg chg="add">
        <pc:chgData name="Jeffrey Knapp" userId="eaddf937-eef7-4e44-b8b8-eb6c9bae9fe4" providerId="ADAL" clId="{6CFFFB89-5741-4E99-A1E0-FAA973B1CB3D}" dt="2022-04-06T16:59:19.181" v="0"/>
        <pc:sldMkLst>
          <pc:docMk/>
          <pc:sldMk cId="50826570" sldId="716"/>
        </pc:sldMkLst>
      </pc:sldChg>
      <pc:sldChg chg="add">
        <pc:chgData name="Jeffrey Knapp" userId="eaddf937-eef7-4e44-b8b8-eb6c9bae9fe4" providerId="ADAL" clId="{6CFFFB89-5741-4E99-A1E0-FAA973B1CB3D}" dt="2022-04-06T16:59:56.189" v="2"/>
        <pc:sldMkLst>
          <pc:docMk/>
          <pc:sldMk cId="3290224542" sldId="7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4AA18-AB68-4AFC-B00D-7E4C44FDA9B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1ABE334-2211-48A2-93F7-18D3E8366661}">
      <dgm:prSet/>
      <dgm:spPr/>
      <dgm:t>
        <a:bodyPr/>
        <a:lstStyle/>
        <a:p>
          <a:r>
            <a:rPr lang="en-US" dirty="0"/>
            <a:t>Risk category is defined by overall point score:</a:t>
          </a:r>
        </a:p>
      </dgm:t>
    </dgm:pt>
    <dgm:pt modelId="{091BDB50-46CF-4F39-B7C2-5E892F224F12}" type="parTrans" cxnId="{2C9C4F1F-5601-40E8-BDC7-AD1F33F57353}">
      <dgm:prSet/>
      <dgm:spPr/>
      <dgm:t>
        <a:bodyPr/>
        <a:lstStyle/>
        <a:p>
          <a:endParaRPr lang="en-US"/>
        </a:p>
      </dgm:t>
    </dgm:pt>
    <dgm:pt modelId="{F31B8AF7-742B-4B93-89C3-6057C878FD72}" type="sibTrans" cxnId="{2C9C4F1F-5601-40E8-BDC7-AD1F33F57353}">
      <dgm:prSet/>
      <dgm:spPr/>
      <dgm:t>
        <a:bodyPr/>
        <a:lstStyle/>
        <a:p>
          <a:endParaRPr lang="en-US"/>
        </a:p>
      </dgm:t>
    </dgm:pt>
    <dgm:pt modelId="{EE168F70-049F-4A2E-AB4E-FE7570354CF6}">
      <dgm:prSet/>
      <dgm:spPr/>
      <dgm:t>
        <a:bodyPr/>
        <a:lstStyle/>
        <a:p>
          <a:r>
            <a:rPr lang="en-US" dirty="0"/>
            <a:t>Low, ≤6; Intermediate, 7–8; High, ≥9</a:t>
          </a:r>
        </a:p>
      </dgm:t>
    </dgm:pt>
    <dgm:pt modelId="{05B81D4E-BCC1-4384-BA8C-24A38C1EADB7}" type="parTrans" cxnId="{C0D2530A-C92F-4412-ABBE-7D18AA9B2D31}">
      <dgm:prSet/>
      <dgm:spPr/>
      <dgm:t>
        <a:bodyPr/>
        <a:lstStyle/>
        <a:p>
          <a:endParaRPr lang="en-US"/>
        </a:p>
      </dgm:t>
    </dgm:pt>
    <dgm:pt modelId="{F4306018-A141-41DB-A0ED-7091EBC90AA8}" type="sibTrans" cxnId="{C0D2530A-C92F-4412-ABBE-7D18AA9B2D31}">
      <dgm:prSet/>
      <dgm:spPr/>
      <dgm:t>
        <a:bodyPr/>
        <a:lstStyle/>
        <a:p>
          <a:endParaRPr lang="en-US"/>
        </a:p>
      </dgm:t>
    </dgm:pt>
    <dgm:pt modelId="{A5A60244-EBB2-497E-B6C7-8D69193B9492}">
      <dgm:prSet/>
      <dgm:spPr/>
      <dgm:t>
        <a:bodyPr/>
        <a:lstStyle/>
        <a:p>
          <a:r>
            <a:rPr lang="en-US" dirty="0"/>
            <a:t>C-index (95% CI) 0.76 (0.74 –0.78) </a:t>
          </a:r>
        </a:p>
      </dgm:t>
    </dgm:pt>
    <dgm:pt modelId="{58A9B959-F9D0-4C66-9918-19A31D532C46}" type="parTrans" cxnId="{7F3611A7-32A4-4372-AA3F-16E8B8444F78}">
      <dgm:prSet/>
      <dgm:spPr/>
      <dgm:t>
        <a:bodyPr/>
        <a:lstStyle/>
        <a:p>
          <a:endParaRPr lang="en-US"/>
        </a:p>
      </dgm:t>
    </dgm:pt>
    <dgm:pt modelId="{FD0A9512-A95E-4598-97AA-6C1DDC2A7EE7}" type="sibTrans" cxnId="{7F3611A7-32A4-4372-AA3F-16E8B8444F78}">
      <dgm:prSet/>
      <dgm:spPr/>
      <dgm:t>
        <a:bodyPr/>
        <a:lstStyle/>
        <a:p>
          <a:endParaRPr lang="en-US"/>
        </a:p>
      </dgm:t>
    </dgm:pt>
    <dgm:pt modelId="{22943479-386B-4CFF-B82B-925B3CFDFD0A}" type="pres">
      <dgm:prSet presAssocID="{48A4AA18-AB68-4AFC-B00D-7E4C44FDA9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EA3623-6A1E-4889-B7E1-E00EF1A2534D}" type="pres">
      <dgm:prSet presAssocID="{51ABE334-2211-48A2-93F7-18D3E8366661}" presName="hierRoot1" presStyleCnt="0"/>
      <dgm:spPr/>
    </dgm:pt>
    <dgm:pt modelId="{E182BBD2-CFC9-4BD7-AD43-66D0B6FA92B2}" type="pres">
      <dgm:prSet presAssocID="{51ABE334-2211-48A2-93F7-18D3E8366661}" presName="composite" presStyleCnt="0"/>
      <dgm:spPr/>
    </dgm:pt>
    <dgm:pt modelId="{6B649EB2-9E4E-49B7-8B5A-0D8865031AAA}" type="pres">
      <dgm:prSet presAssocID="{51ABE334-2211-48A2-93F7-18D3E8366661}" presName="background" presStyleLbl="node0" presStyleIdx="0" presStyleCnt="1"/>
      <dgm:spPr/>
    </dgm:pt>
    <dgm:pt modelId="{BE13FD70-63EC-4482-87D1-B7FCA4C8616B}" type="pres">
      <dgm:prSet presAssocID="{51ABE334-2211-48A2-93F7-18D3E8366661}" presName="text" presStyleLbl="fgAcc0" presStyleIdx="0" presStyleCnt="1">
        <dgm:presLayoutVars>
          <dgm:chPref val="3"/>
        </dgm:presLayoutVars>
      </dgm:prSet>
      <dgm:spPr/>
    </dgm:pt>
    <dgm:pt modelId="{659CFAB0-B9C8-45A0-BD98-ED7BA87A8B5F}" type="pres">
      <dgm:prSet presAssocID="{51ABE334-2211-48A2-93F7-18D3E8366661}" presName="hierChild2" presStyleCnt="0"/>
      <dgm:spPr/>
    </dgm:pt>
    <dgm:pt modelId="{96AFFCFA-6478-4953-820C-3E2C7F9EC293}" type="pres">
      <dgm:prSet presAssocID="{05B81D4E-BCC1-4384-BA8C-24A38C1EADB7}" presName="Name10" presStyleLbl="parChTrans1D2" presStyleIdx="0" presStyleCnt="2"/>
      <dgm:spPr/>
    </dgm:pt>
    <dgm:pt modelId="{2C799372-DC89-4E75-855D-A8FB1F431CB2}" type="pres">
      <dgm:prSet presAssocID="{EE168F70-049F-4A2E-AB4E-FE7570354CF6}" presName="hierRoot2" presStyleCnt="0"/>
      <dgm:spPr/>
    </dgm:pt>
    <dgm:pt modelId="{37D72A5F-2AFB-4E06-B9E8-8FAD5B119EA9}" type="pres">
      <dgm:prSet presAssocID="{EE168F70-049F-4A2E-AB4E-FE7570354CF6}" presName="composite2" presStyleCnt="0"/>
      <dgm:spPr/>
    </dgm:pt>
    <dgm:pt modelId="{928B8745-2D07-43DD-9BB0-C0599CA6396A}" type="pres">
      <dgm:prSet presAssocID="{EE168F70-049F-4A2E-AB4E-FE7570354CF6}" presName="background2" presStyleLbl="node2" presStyleIdx="0" presStyleCnt="2"/>
      <dgm:spPr/>
    </dgm:pt>
    <dgm:pt modelId="{47A7D93F-CFE5-42AF-9D28-9782571F04A5}" type="pres">
      <dgm:prSet presAssocID="{EE168F70-049F-4A2E-AB4E-FE7570354CF6}" presName="text2" presStyleLbl="fgAcc2" presStyleIdx="0" presStyleCnt="2" custLinFactNeighborX="-4924" custLinFactNeighborY="-1169">
        <dgm:presLayoutVars>
          <dgm:chPref val="3"/>
        </dgm:presLayoutVars>
      </dgm:prSet>
      <dgm:spPr/>
    </dgm:pt>
    <dgm:pt modelId="{989BAE57-E077-4F6E-BAA4-E8D1B41D1CEC}" type="pres">
      <dgm:prSet presAssocID="{EE168F70-049F-4A2E-AB4E-FE7570354CF6}" presName="hierChild3" presStyleCnt="0"/>
      <dgm:spPr/>
    </dgm:pt>
    <dgm:pt modelId="{54CB1DC9-7E86-42D8-B68F-EDCBAE9B20FA}" type="pres">
      <dgm:prSet presAssocID="{58A9B959-F9D0-4C66-9918-19A31D532C46}" presName="Name10" presStyleLbl="parChTrans1D2" presStyleIdx="1" presStyleCnt="2"/>
      <dgm:spPr/>
    </dgm:pt>
    <dgm:pt modelId="{D7E2071D-C64E-4453-8F17-E45EBBAA53F5}" type="pres">
      <dgm:prSet presAssocID="{A5A60244-EBB2-497E-B6C7-8D69193B9492}" presName="hierRoot2" presStyleCnt="0"/>
      <dgm:spPr/>
    </dgm:pt>
    <dgm:pt modelId="{B68EF45B-B9D0-4E17-B99A-E8FADBAC679E}" type="pres">
      <dgm:prSet presAssocID="{A5A60244-EBB2-497E-B6C7-8D69193B9492}" presName="composite2" presStyleCnt="0"/>
      <dgm:spPr/>
    </dgm:pt>
    <dgm:pt modelId="{F1F55459-FCDD-4ABC-96BD-F2C2F7A6AB08}" type="pres">
      <dgm:prSet presAssocID="{A5A60244-EBB2-497E-B6C7-8D69193B9492}" presName="background2" presStyleLbl="node2" presStyleIdx="1" presStyleCnt="2"/>
      <dgm:spPr/>
    </dgm:pt>
    <dgm:pt modelId="{ED959E2B-2C79-485A-A11B-5DC60C1D37BF}" type="pres">
      <dgm:prSet presAssocID="{A5A60244-EBB2-497E-B6C7-8D69193B9492}" presName="text2" presStyleLbl="fgAcc2" presStyleIdx="1" presStyleCnt="2" custLinFactNeighborX="1058" custLinFactNeighborY="1565">
        <dgm:presLayoutVars>
          <dgm:chPref val="3"/>
        </dgm:presLayoutVars>
      </dgm:prSet>
      <dgm:spPr/>
    </dgm:pt>
    <dgm:pt modelId="{CC4C8E20-EC4C-43D8-8323-734EBE08B420}" type="pres">
      <dgm:prSet presAssocID="{A5A60244-EBB2-497E-B6C7-8D69193B9492}" presName="hierChild3" presStyleCnt="0"/>
      <dgm:spPr/>
    </dgm:pt>
  </dgm:ptLst>
  <dgm:cxnLst>
    <dgm:cxn modelId="{17450202-B76B-4E9C-9373-7C1A0131CE07}" type="presOf" srcId="{05B81D4E-BCC1-4384-BA8C-24A38C1EADB7}" destId="{96AFFCFA-6478-4953-820C-3E2C7F9EC293}" srcOrd="0" destOrd="0" presId="urn:microsoft.com/office/officeart/2005/8/layout/hierarchy1"/>
    <dgm:cxn modelId="{C0D2530A-C92F-4412-ABBE-7D18AA9B2D31}" srcId="{51ABE334-2211-48A2-93F7-18D3E8366661}" destId="{EE168F70-049F-4A2E-AB4E-FE7570354CF6}" srcOrd="0" destOrd="0" parTransId="{05B81D4E-BCC1-4384-BA8C-24A38C1EADB7}" sibTransId="{F4306018-A141-41DB-A0ED-7091EBC90AA8}"/>
    <dgm:cxn modelId="{2389731B-3AF8-429A-B1D1-033BD0AACD67}" type="presOf" srcId="{48A4AA18-AB68-4AFC-B00D-7E4C44FDA9B4}" destId="{22943479-386B-4CFF-B82B-925B3CFDFD0A}" srcOrd="0" destOrd="0" presId="urn:microsoft.com/office/officeart/2005/8/layout/hierarchy1"/>
    <dgm:cxn modelId="{2C9C4F1F-5601-40E8-BDC7-AD1F33F57353}" srcId="{48A4AA18-AB68-4AFC-B00D-7E4C44FDA9B4}" destId="{51ABE334-2211-48A2-93F7-18D3E8366661}" srcOrd="0" destOrd="0" parTransId="{091BDB50-46CF-4F39-B7C2-5E892F224F12}" sibTransId="{F31B8AF7-742B-4B93-89C3-6057C878FD72}"/>
    <dgm:cxn modelId="{3E834029-6219-40FD-9B2E-1F9BCE7333AE}" type="presOf" srcId="{58A9B959-F9D0-4C66-9918-19A31D532C46}" destId="{54CB1DC9-7E86-42D8-B68F-EDCBAE9B20FA}" srcOrd="0" destOrd="0" presId="urn:microsoft.com/office/officeart/2005/8/layout/hierarchy1"/>
    <dgm:cxn modelId="{A621D532-0B90-4C29-BE33-F640E0CA993E}" type="presOf" srcId="{A5A60244-EBB2-497E-B6C7-8D69193B9492}" destId="{ED959E2B-2C79-485A-A11B-5DC60C1D37BF}" srcOrd="0" destOrd="0" presId="urn:microsoft.com/office/officeart/2005/8/layout/hierarchy1"/>
    <dgm:cxn modelId="{2868F036-3C46-4D1A-BACF-869FD5B0C508}" type="presOf" srcId="{EE168F70-049F-4A2E-AB4E-FE7570354CF6}" destId="{47A7D93F-CFE5-42AF-9D28-9782571F04A5}" srcOrd="0" destOrd="0" presId="urn:microsoft.com/office/officeart/2005/8/layout/hierarchy1"/>
    <dgm:cxn modelId="{A048DC53-DE6B-4621-91D2-FC8BF30AAE6A}" type="presOf" srcId="{51ABE334-2211-48A2-93F7-18D3E8366661}" destId="{BE13FD70-63EC-4482-87D1-B7FCA4C8616B}" srcOrd="0" destOrd="0" presId="urn:microsoft.com/office/officeart/2005/8/layout/hierarchy1"/>
    <dgm:cxn modelId="{7F3611A7-32A4-4372-AA3F-16E8B8444F78}" srcId="{51ABE334-2211-48A2-93F7-18D3E8366661}" destId="{A5A60244-EBB2-497E-B6C7-8D69193B9492}" srcOrd="1" destOrd="0" parTransId="{58A9B959-F9D0-4C66-9918-19A31D532C46}" sibTransId="{FD0A9512-A95E-4598-97AA-6C1DDC2A7EE7}"/>
    <dgm:cxn modelId="{716D620D-E5C8-479E-9B81-867C3F89426A}" type="presParOf" srcId="{22943479-386B-4CFF-B82B-925B3CFDFD0A}" destId="{45EA3623-6A1E-4889-B7E1-E00EF1A2534D}" srcOrd="0" destOrd="0" presId="urn:microsoft.com/office/officeart/2005/8/layout/hierarchy1"/>
    <dgm:cxn modelId="{69CD12A2-2132-4CF6-8D26-22D41325498F}" type="presParOf" srcId="{45EA3623-6A1E-4889-B7E1-E00EF1A2534D}" destId="{E182BBD2-CFC9-4BD7-AD43-66D0B6FA92B2}" srcOrd="0" destOrd="0" presId="urn:microsoft.com/office/officeart/2005/8/layout/hierarchy1"/>
    <dgm:cxn modelId="{EAAF893D-54EE-4527-841C-1C58C66648B0}" type="presParOf" srcId="{E182BBD2-CFC9-4BD7-AD43-66D0B6FA92B2}" destId="{6B649EB2-9E4E-49B7-8B5A-0D8865031AAA}" srcOrd="0" destOrd="0" presId="urn:microsoft.com/office/officeart/2005/8/layout/hierarchy1"/>
    <dgm:cxn modelId="{83D448F0-CA69-4B16-ACBE-7568746748FB}" type="presParOf" srcId="{E182BBD2-CFC9-4BD7-AD43-66D0B6FA92B2}" destId="{BE13FD70-63EC-4482-87D1-B7FCA4C8616B}" srcOrd="1" destOrd="0" presId="urn:microsoft.com/office/officeart/2005/8/layout/hierarchy1"/>
    <dgm:cxn modelId="{9F7E8DE5-CB71-46C6-B777-52BDB6D8B251}" type="presParOf" srcId="{45EA3623-6A1E-4889-B7E1-E00EF1A2534D}" destId="{659CFAB0-B9C8-45A0-BD98-ED7BA87A8B5F}" srcOrd="1" destOrd="0" presId="urn:microsoft.com/office/officeart/2005/8/layout/hierarchy1"/>
    <dgm:cxn modelId="{09BCA3FD-0E24-4114-A6EB-95A9D83AFBF4}" type="presParOf" srcId="{659CFAB0-B9C8-45A0-BD98-ED7BA87A8B5F}" destId="{96AFFCFA-6478-4953-820C-3E2C7F9EC293}" srcOrd="0" destOrd="0" presId="urn:microsoft.com/office/officeart/2005/8/layout/hierarchy1"/>
    <dgm:cxn modelId="{8A85EA4E-0F8A-4A3C-8806-40041E01229F}" type="presParOf" srcId="{659CFAB0-B9C8-45A0-BD98-ED7BA87A8B5F}" destId="{2C799372-DC89-4E75-855D-A8FB1F431CB2}" srcOrd="1" destOrd="0" presId="urn:microsoft.com/office/officeart/2005/8/layout/hierarchy1"/>
    <dgm:cxn modelId="{D981FEEA-60B0-4B6F-B58E-04160025B777}" type="presParOf" srcId="{2C799372-DC89-4E75-855D-A8FB1F431CB2}" destId="{37D72A5F-2AFB-4E06-B9E8-8FAD5B119EA9}" srcOrd="0" destOrd="0" presId="urn:microsoft.com/office/officeart/2005/8/layout/hierarchy1"/>
    <dgm:cxn modelId="{AE209B1A-CD08-4772-9B5F-C83DB7632035}" type="presParOf" srcId="{37D72A5F-2AFB-4E06-B9E8-8FAD5B119EA9}" destId="{928B8745-2D07-43DD-9BB0-C0599CA6396A}" srcOrd="0" destOrd="0" presId="urn:microsoft.com/office/officeart/2005/8/layout/hierarchy1"/>
    <dgm:cxn modelId="{DE19EDD3-1D71-4BC9-992B-2EB9F92D602E}" type="presParOf" srcId="{37D72A5F-2AFB-4E06-B9E8-8FAD5B119EA9}" destId="{47A7D93F-CFE5-42AF-9D28-9782571F04A5}" srcOrd="1" destOrd="0" presId="urn:microsoft.com/office/officeart/2005/8/layout/hierarchy1"/>
    <dgm:cxn modelId="{42ABF7BB-6EED-4E61-AEC9-56C48C3934BB}" type="presParOf" srcId="{2C799372-DC89-4E75-855D-A8FB1F431CB2}" destId="{989BAE57-E077-4F6E-BAA4-E8D1B41D1CEC}" srcOrd="1" destOrd="0" presId="urn:microsoft.com/office/officeart/2005/8/layout/hierarchy1"/>
    <dgm:cxn modelId="{AC1354E5-39DB-41A4-91B0-32F29ECDA949}" type="presParOf" srcId="{659CFAB0-B9C8-45A0-BD98-ED7BA87A8B5F}" destId="{54CB1DC9-7E86-42D8-B68F-EDCBAE9B20FA}" srcOrd="2" destOrd="0" presId="urn:microsoft.com/office/officeart/2005/8/layout/hierarchy1"/>
    <dgm:cxn modelId="{F86BC1BA-429D-445B-B4DC-C5485F882200}" type="presParOf" srcId="{659CFAB0-B9C8-45A0-BD98-ED7BA87A8B5F}" destId="{D7E2071D-C64E-4453-8F17-E45EBBAA53F5}" srcOrd="3" destOrd="0" presId="urn:microsoft.com/office/officeart/2005/8/layout/hierarchy1"/>
    <dgm:cxn modelId="{D7572DF4-0C3B-44E8-8BFB-672D51601152}" type="presParOf" srcId="{D7E2071D-C64E-4453-8F17-E45EBBAA53F5}" destId="{B68EF45B-B9D0-4E17-B99A-E8FADBAC679E}" srcOrd="0" destOrd="0" presId="urn:microsoft.com/office/officeart/2005/8/layout/hierarchy1"/>
    <dgm:cxn modelId="{9DD4929C-53EC-4AE9-A15F-5D2FCE06EA6E}" type="presParOf" srcId="{B68EF45B-B9D0-4E17-B99A-E8FADBAC679E}" destId="{F1F55459-FCDD-4ABC-96BD-F2C2F7A6AB08}" srcOrd="0" destOrd="0" presId="urn:microsoft.com/office/officeart/2005/8/layout/hierarchy1"/>
    <dgm:cxn modelId="{3830E6E9-A384-432D-BB3B-E231435BE852}" type="presParOf" srcId="{B68EF45B-B9D0-4E17-B99A-E8FADBAC679E}" destId="{ED959E2B-2C79-485A-A11B-5DC60C1D37BF}" srcOrd="1" destOrd="0" presId="urn:microsoft.com/office/officeart/2005/8/layout/hierarchy1"/>
    <dgm:cxn modelId="{7B244EC3-E81B-4772-AD1D-D292E3B8C115}" type="presParOf" srcId="{D7E2071D-C64E-4453-8F17-E45EBBAA53F5}" destId="{CC4C8E20-EC4C-43D8-8323-734EBE08B4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1DC9-7E86-42D8-B68F-EDCBAE9B20FA}">
      <dsp:nvSpPr>
        <dsp:cNvPr id="0" name=""/>
        <dsp:cNvSpPr/>
      </dsp:nvSpPr>
      <dsp:spPr>
        <a:xfrm>
          <a:off x="2537945" y="1376529"/>
          <a:ext cx="1346467" cy="63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89"/>
              </a:lnTo>
              <a:lnTo>
                <a:pt x="1346467" y="430489"/>
              </a:lnTo>
              <a:lnTo>
                <a:pt x="1346467" y="63112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FFCFA-6478-4953-820C-3E2C7F9EC293}">
      <dsp:nvSpPr>
        <dsp:cNvPr id="0" name=""/>
        <dsp:cNvSpPr/>
      </dsp:nvSpPr>
      <dsp:spPr>
        <a:xfrm>
          <a:off x="1107747" y="1376529"/>
          <a:ext cx="1430197" cy="613813"/>
        </a:xfrm>
        <a:custGeom>
          <a:avLst/>
          <a:gdLst/>
          <a:ahLst/>
          <a:cxnLst/>
          <a:rect l="0" t="0" r="0" b="0"/>
          <a:pathLst>
            <a:path>
              <a:moveTo>
                <a:pt x="1430197" y="0"/>
              </a:moveTo>
              <a:lnTo>
                <a:pt x="1430197" y="413175"/>
              </a:lnTo>
              <a:lnTo>
                <a:pt x="0" y="413175"/>
              </a:lnTo>
              <a:lnTo>
                <a:pt x="0" y="6138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49EB2-9E4E-49B7-8B5A-0D8865031AAA}">
      <dsp:nvSpPr>
        <dsp:cNvPr id="0" name=""/>
        <dsp:cNvSpPr/>
      </dsp:nvSpPr>
      <dsp:spPr>
        <a:xfrm>
          <a:off x="1455038" y="1237"/>
          <a:ext cx="2165813" cy="1375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3FD70-63EC-4482-87D1-B7FCA4C8616B}">
      <dsp:nvSpPr>
        <dsp:cNvPr id="0" name=""/>
        <dsp:cNvSpPr/>
      </dsp:nvSpPr>
      <dsp:spPr>
        <a:xfrm>
          <a:off x="1695684" y="229851"/>
          <a:ext cx="2165813" cy="13752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Risk category is defined by overall point score:</a:t>
          </a:r>
        </a:p>
      </dsp:txBody>
      <dsp:txXfrm>
        <a:off x="1735965" y="270132"/>
        <a:ext cx="2085251" cy="1294729"/>
      </dsp:txXfrm>
    </dsp:sp>
    <dsp:sp modelId="{928B8745-2D07-43DD-9BB0-C0599CA6396A}">
      <dsp:nvSpPr>
        <dsp:cNvPr id="0" name=""/>
        <dsp:cNvSpPr/>
      </dsp:nvSpPr>
      <dsp:spPr>
        <a:xfrm>
          <a:off x="24840" y="1990342"/>
          <a:ext cx="2165813" cy="1375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7D93F-CFE5-42AF-9D28-9782571F04A5}">
      <dsp:nvSpPr>
        <dsp:cNvPr id="0" name=""/>
        <dsp:cNvSpPr/>
      </dsp:nvSpPr>
      <dsp:spPr>
        <a:xfrm>
          <a:off x="265486" y="2218956"/>
          <a:ext cx="2165813" cy="13752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Low, ≤6; Intermediate, 7–8; High, ≥9</a:t>
          </a:r>
        </a:p>
      </dsp:txBody>
      <dsp:txXfrm>
        <a:off x="305767" y="2259237"/>
        <a:ext cx="2085251" cy="1294729"/>
      </dsp:txXfrm>
    </dsp:sp>
    <dsp:sp modelId="{F1F55459-FCDD-4ABC-96BD-F2C2F7A6AB08}">
      <dsp:nvSpPr>
        <dsp:cNvPr id="0" name=""/>
        <dsp:cNvSpPr/>
      </dsp:nvSpPr>
      <dsp:spPr>
        <a:xfrm>
          <a:off x="2801505" y="2007657"/>
          <a:ext cx="2165813" cy="1375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59E2B-2C79-485A-A11B-5DC60C1D37BF}">
      <dsp:nvSpPr>
        <dsp:cNvPr id="0" name=""/>
        <dsp:cNvSpPr/>
      </dsp:nvSpPr>
      <dsp:spPr>
        <a:xfrm>
          <a:off x="3042151" y="2236271"/>
          <a:ext cx="2165813" cy="137529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C-index (95% CI) 0.76 (0.74 –0.78) </a:t>
          </a:r>
        </a:p>
      </dsp:txBody>
      <dsp:txXfrm>
        <a:off x="3082432" y="2276552"/>
        <a:ext cx="2085251" cy="129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9B5A-601A-7A4E-9691-75372A913B32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FC67-75BE-9F44-A8C2-FAB188048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8" y="44624"/>
            <a:ext cx="10972800" cy="1143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1839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992" y="6465114"/>
            <a:ext cx="5220000" cy="276999"/>
          </a:xfrm>
        </p:spPr>
        <p:txBody>
          <a:bodyPr anchor="b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6066000" y="6465114"/>
            <a:ext cx="5832000" cy="276999"/>
          </a:xfrm>
        </p:spPr>
        <p:txBody>
          <a:bodyPr lIns="0" rIns="0" anchor="b">
            <a:sp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43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614720-B88F-4977-8455-BB21F24DD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8EFBFB-6C5B-4818-98E7-DEC48ECD8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55F39F-3AAB-4BE5-8143-5F5C0B27B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57A9-4E86-4B33-BF0D-EE7C4A9BC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4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B21288-4098-43AE-950A-663E4612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77117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Portopulmonary</a:t>
            </a:r>
            <a:r>
              <a:rPr lang="en-US" dirty="0"/>
              <a:t> Hypertension (</a:t>
            </a:r>
            <a:r>
              <a:rPr lang="en-US" dirty="0" err="1"/>
              <a:t>PoPH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/>
              <a:t>A Case of Complex Physiology and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20B0EE-B4DF-4898-954B-CA89C0A2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156842"/>
            <a:ext cx="10515600" cy="2268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Jean </a:t>
            </a:r>
            <a:r>
              <a:rPr lang="en-US" dirty="0" err="1"/>
              <a:t>Elwing</a:t>
            </a:r>
            <a:r>
              <a:rPr lang="en-US" dirty="0"/>
              <a:t>, MD</a:t>
            </a:r>
          </a:p>
          <a:p>
            <a:r>
              <a:rPr lang="en-US" dirty="0"/>
              <a:t>Professor of Medicine</a:t>
            </a:r>
          </a:p>
          <a:p>
            <a:r>
              <a:rPr lang="en-US" dirty="0"/>
              <a:t>Director, Pulmonary Hypertension Program                                                                    </a:t>
            </a:r>
          </a:p>
          <a:p>
            <a:r>
              <a:rPr lang="en-US" dirty="0"/>
              <a:t>Division of Pulmonary, Critical Care and Sleep Medicine</a:t>
            </a:r>
          </a:p>
          <a:p>
            <a:r>
              <a:rPr lang="en-US" dirty="0"/>
              <a:t>University of Cincinnati </a:t>
            </a:r>
          </a:p>
          <a:p>
            <a:r>
              <a:rPr lang="en-US" dirty="0"/>
              <a:t>Cincinnati, OH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3A0EB-86BB-400C-B3F2-DC7823571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8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D9398E-BFED-419C-A95D-9357055A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Right Heart Catheterization</a:t>
            </a:r>
            <a:endParaRPr lang="en-US" dirty="0"/>
          </a:p>
        </p:txBody>
      </p:sp>
      <p:pic>
        <p:nvPicPr>
          <p:cNvPr id="32770" name="Picture 2" descr="normal_heart_blood">
            <a:extLst>
              <a:ext uri="{FF2B5EF4-FFF2-40B4-BE49-F238E27FC236}">
                <a16:creationId xmlns:a16="http://schemas.microsoft.com/office/drawing/2014/main" id="{7C4BB328-FD7A-4153-AC3C-3B070A29A13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528175" y="1538614"/>
            <a:ext cx="6583363" cy="4652963"/>
          </a:xfr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997DB772-B45B-4302-B0B8-A54E4CA3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041" y="5577214"/>
            <a:ext cx="1428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7.4/3.0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519	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B28495D8-3690-4E42-BFCA-A545CAC9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316" y="4277532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18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CF9DCEE4-680A-4CBF-BCCE-92D8A6B5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304" y="4586614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95/16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510DD354-D055-4FED-A2A8-FFEF97B2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682" y="287511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92/42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(58)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28350DBC-A7F1-4A34-8E65-E667028F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841" y="2224414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73%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BF59AAD-08FC-4D60-922E-1E0B8DF8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641" y="1583064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EFB1B70-2598-4FB6-840F-2371CE56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791" y="3305194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CBDE8B13-D28B-4460-827A-794C72A4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291" y="1995814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72%</a:t>
            </a: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E771C00B-88D6-4DEA-BB16-AE714DDF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641" y="2954664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C18F3-8363-6944-8D66-2E31033F25A6}"/>
              </a:ext>
            </a:extLst>
          </p:cNvPr>
          <p:cNvSpPr txBox="1"/>
          <p:nvPr/>
        </p:nvSpPr>
        <p:spPr>
          <a:xfrm>
            <a:off x="1559109" y="4291161"/>
            <a:ext cx="1479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6E0E-5560-684C-888C-EE96FDD4D9D6}"/>
              </a:ext>
            </a:extLst>
          </p:cNvPr>
          <p:cNvSpPr txBox="1"/>
          <p:nvPr/>
        </p:nvSpPr>
        <p:spPr>
          <a:xfrm>
            <a:off x="2843408" y="1597495"/>
            <a:ext cx="997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Aorta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44F41-B835-874E-8B8C-0BF5852F37DB}"/>
              </a:ext>
            </a:extLst>
          </p:cNvPr>
          <p:cNvSpPr txBox="1"/>
          <p:nvPr/>
        </p:nvSpPr>
        <p:spPr>
          <a:xfrm>
            <a:off x="5098094" y="1912573"/>
            <a:ext cx="14989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288D5-DCB1-1C4E-B4EF-C53ECD6B8414}"/>
              </a:ext>
            </a:extLst>
          </p:cNvPr>
          <p:cNvSpPr txBox="1"/>
          <p:nvPr/>
        </p:nvSpPr>
        <p:spPr>
          <a:xfrm>
            <a:off x="6162726" y="3116822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5C72E-4C7E-8440-AD3B-1E00428D175B}"/>
              </a:ext>
            </a:extLst>
          </p:cNvPr>
          <p:cNvSpPr txBox="1"/>
          <p:nvPr/>
        </p:nvSpPr>
        <p:spPr>
          <a:xfrm>
            <a:off x="6515846" y="4682698"/>
            <a:ext cx="1544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F14CC-6811-AB47-B589-05990A9946CF}"/>
              </a:ext>
            </a:extLst>
          </p:cNvPr>
          <p:cNvSpPr txBox="1"/>
          <p:nvPr/>
        </p:nvSpPr>
        <p:spPr>
          <a:xfrm>
            <a:off x="2486324" y="5600476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D9398E-BFED-419C-A95D-9357055A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Right Heart Catheterization</a:t>
            </a:r>
            <a:endParaRPr lang="en-US" dirty="0"/>
          </a:p>
        </p:txBody>
      </p:sp>
      <p:pic>
        <p:nvPicPr>
          <p:cNvPr id="32770" name="Picture 2" descr="normal_heart_blood">
            <a:extLst>
              <a:ext uri="{FF2B5EF4-FFF2-40B4-BE49-F238E27FC236}">
                <a16:creationId xmlns:a16="http://schemas.microsoft.com/office/drawing/2014/main" id="{7C4BB328-FD7A-4153-AC3C-3B070A29A13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528175" y="1538614"/>
            <a:ext cx="6583363" cy="4652963"/>
          </a:xfr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997DB772-B45B-4302-B0B8-A54E4CA3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041" y="5577214"/>
            <a:ext cx="1428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7.4/3.0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519	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B28495D8-3690-4E42-BFCA-A545CAC9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316" y="4277532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18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CF9DCEE4-680A-4CBF-BCCE-92D8A6B5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304" y="4586614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95/16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510DD354-D055-4FED-A2A8-FFEF97B2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682" y="287511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92/42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(58)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28350DBC-A7F1-4A34-8E65-E667028F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841" y="2224414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73%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BF59AAD-08FC-4D60-922E-1E0B8DF8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641" y="1583064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EFB1B70-2598-4FB6-840F-2371CE56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791" y="3305194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CBDE8B13-D28B-4460-827A-794C72A4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291" y="1995814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72%</a:t>
            </a: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E771C00B-88D6-4DEA-BB16-AE714DDF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641" y="2954664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40674-2C54-4644-8F77-A78610AF8C36}"/>
              </a:ext>
            </a:extLst>
          </p:cNvPr>
          <p:cNvSpPr txBox="1"/>
          <p:nvPr/>
        </p:nvSpPr>
        <p:spPr>
          <a:xfrm>
            <a:off x="9021134" y="1862464"/>
            <a:ext cx="1815392" cy="3416320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Diagnosis: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Portopulmonary Hypertension (PoPH)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High PVR and normal wedge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 elevated but NOT the cause of 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C18F3-8363-6944-8D66-2E31033F25A6}"/>
              </a:ext>
            </a:extLst>
          </p:cNvPr>
          <p:cNvSpPr txBox="1"/>
          <p:nvPr/>
        </p:nvSpPr>
        <p:spPr>
          <a:xfrm>
            <a:off x="1559109" y="4291161"/>
            <a:ext cx="1479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6E0E-5560-684C-888C-EE96FDD4D9D6}"/>
              </a:ext>
            </a:extLst>
          </p:cNvPr>
          <p:cNvSpPr txBox="1"/>
          <p:nvPr/>
        </p:nvSpPr>
        <p:spPr>
          <a:xfrm>
            <a:off x="2843408" y="1597495"/>
            <a:ext cx="997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Aorta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44F41-B835-874E-8B8C-0BF5852F37DB}"/>
              </a:ext>
            </a:extLst>
          </p:cNvPr>
          <p:cNvSpPr txBox="1"/>
          <p:nvPr/>
        </p:nvSpPr>
        <p:spPr>
          <a:xfrm>
            <a:off x="5098094" y="1912573"/>
            <a:ext cx="14989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288D5-DCB1-1C4E-B4EF-C53ECD6B8414}"/>
              </a:ext>
            </a:extLst>
          </p:cNvPr>
          <p:cNvSpPr txBox="1"/>
          <p:nvPr/>
        </p:nvSpPr>
        <p:spPr>
          <a:xfrm>
            <a:off x="6162726" y="3116822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5C72E-4C7E-8440-AD3B-1E00428D175B}"/>
              </a:ext>
            </a:extLst>
          </p:cNvPr>
          <p:cNvSpPr txBox="1"/>
          <p:nvPr/>
        </p:nvSpPr>
        <p:spPr>
          <a:xfrm>
            <a:off x="6515846" y="4682698"/>
            <a:ext cx="1544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F14CC-6811-AB47-B589-05990A9946CF}"/>
              </a:ext>
            </a:extLst>
          </p:cNvPr>
          <p:cNvSpPr txBox="1"/>
          <p:nvPr/>
        </p:nvSpPr>
        <p:spPr>
          <a:xfrm>
            <a:off x="2486324" y="5600476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</p:spTree>
    <p:extLst>
      <p:ext uri="{BB962C8B-B14F-4D97-AF65-F5344CB8AC3E}">
        <p14:creationId xmlns:p14="http://schemas.microsoft.com/office/powerpoint/2010/main" val="29042503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E25E-F6B5-4720-AAFC-7A1A7A02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852681"/>
          </a:xfrm>
        </p:spPr>
        <p:txBody>
          <a:bodyPr/>
          <a:lstStyle/>
          <a:p>
            <a:r>
              <a:rPr lang="en-US" dirty="0"/>
              <a:t>REVEAL 2.0 Risk Assessment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5725D-AD7F-4CA9-B79C-0E12FA2E3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5332"/>
            <a:ext cx="10744199" cy="623149"/>
          </a:xfrm>
        </p:spPr>
        <p:txBody>
          <a:bodyPr/>
          <a:lstStyle/>
          <a:p>
            <a:r>
              <a:rPr lang="en-US" dirty="0">
                <a:sym typeface="Helvetica"/>
              </a:rPr>
              <a:t>1. </a:t>
            </a:r>
            <a:r>
              <a:rPr lang="en-US" dirty="0" err="1">
                <a:sym typeface="Helvetica"/>
              </a:rPr>
              <a:t>Benza</a:t>
            </a:r>
            <a:r>
              <a:rPr lang="en-US" dirty="0">
                <a:sym typeface="Helvetica"/>
              </a:rPr>
              <a:t> RL, et al. </a:t>
            </a:r>
            <a:r>
              <a:rPr lang="en-US" i="1" dirty="0">
                <a:sym typeface="Helvetica"/>
              </a:rPr>
              <a:t>Chest. </a:t>
            </a:r>
            <a:r>
              <a:rPr lang="en-US" dirty="0">
                <a:sym typeface="Helvetica"/>
              </a:rPr>
              <a:t>2019;156(2):323-337</a:t>
            </a:r>
          </a:p>
          <a:p>
            <a:r>
              <a:rPr lang="en-US" dirty="0">
                <a:sym typeface="Helvetica"/>
              </a:rPr>
              <a:t>2. </a:t>
            </a:r>
            <a:r>
              <a:rPr lang="en-US" dirty="0" err="1">
                <a:sym typeface="Helvetica"/>
              </a:rPr>
              <a:t>Benza</a:t>
            </a:r>
            <a:r>
              <a:rPr lang="en-US" dirty="0">
                <a:sym typeface="Helvetica"/>
              </a:rPr>
              <a:t> RL, et al. ATS 2019;P11945.</a:t>
            </a:r>
          </a:p>
          <a:p>
            <a:pPr lvl="0"/>
            <a:r>
              <a:rPr lang="en-US" dirty="0">
                <a:sym typeface="Helvetica"/>
              </a:rPr>
              <a:t>3. </a:t>
            </a:r>
            <a:r>
              <a:rPr lang="en-US" dirty="0" err="1">
                <a:sym typeface="Helvetica"/>
              </a:rPr>
              <a:t>Benza</a:t>
            </a:r>
            <a:r>
              <a:rPr lang="en-US" dirty="0">
                <a:sym typeface="Helvetica"/>
              </a:rPr>
              <a:t> RL, et al. </a:t>
            </a:r>
            <a:r>
              <a:rPr lang="en-US" i="1" dirty="0">
                <a:sym typeface="Helvetica"/>
              </a:rPr>
              <a:t>Chest. </a:t>
            </a:r>
            <a:r>
              <a:rPr lang="en-US" dirty="0">
                <a:sym typeface="Helvetica"/>
              </a:rPr>
              <a:t>2021;159(1)</a:t>
            </a:r>
            <a:r>
              <a:rPr lang="en-GB" dirty="0">
                <a:sym typeface="Helvetica"/>
              </a:rPr>
              <a:t>:337-346.</a:t>
            </a:r>
            <a:endParaRPr lang="en-GB" dirty="0"/>
          </a:p>
        </p:txBody>
      </p: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A72D0A5D-206C-4EA6-87DF-14C6FF79CD4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3774425"/>
              </p:ext>
            </p:extLst>
          </p:nvPr>
        </p:nvGraphicFramePr>
        <p:xfrm>
          <a:off x="5710542" y="1676400"/>
          <a:ext cx="5316537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41C419B-010C-8543-A215-65D5FB2EDC3A}"/>
              </a:ext>
            </a:extLst>
          </p:cNvPr>
          <p:cNvGrpSpPr/>
          <p:nvPr/>
        </p:nvGrpSpPr>
        <p:grpSpPr>
          <a:xfrm>
            <a:off x="1515941" y="1041333"/>
            <a:ext cx="3436615" cy="5247913"/>
            <a:chOff x="1423192" y="940993"/>
            <a:chExt cx="3436615" cy="5247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2B2C1-10A0-4B84-B4BD-C3C38DA9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3192" y="940993"/>
              <a:ext cx="3436615" cy="52479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64694-C1D7-4A0D-A9D8-C0F545313059}"/>
                </a:ext>
              </a:extLst>
            </p:cNvPr>
            <p:cNvSpPr txBox="1"/>
            <p:nvPr/>
          </p:nvSpPr>
          <p:spPr>
            <a:xfrm>
              <a:off x="4314557" y="2599631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5FA1DC-55A1-4BEB-AF69-DCDE074B7E3E}"/>
                </a:ext>
              </a:extLst>
            </p:cNvPr>
            <p:cNvSpPr txBox="1"/>
            <p:nvPr/>
          </p:nvSpPr>
          <p:spPr>
            <a:xfrm>
              <a:off x="4314557" y="2245519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FC991F-C49F-4961-824C-00E528A6DD20}"/>
                </a:ext>
              </a:extLst>
            </p:cNvPr>
            <p:cNvSpPr txBox="1"/>
            <p:nvPr/>
          </p:nvSpPr>
          <p:spPr>
            <a:xfrm>
              <a:off x="4314557" y="1911955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B21258-17AF-4856-919F-68F4578F8265}"/>
                </a:ext>
              </a:extLst>
            </p:cNvPr>
            <p:cNvSpPr txBox="1"/>
            <p:nvPr/>
          </p:nvSpPr>
          <p:spPr>
            <a:xfrm>
              <a:off x="4333290" y="2948797"/>
              <a:ext cx="180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488CCF-A662-401E-A1E0-0BC956323A1A}"/>
                </a:ext>
              </a:extLst>
            </p:cNvPr>
            <p:cNvSpPr txBox="1"/>
            <p:nvPr/>
          </p:nvSpPr>
          <p:spPr>
            <a:xfrm>
              <a:off x="4314557" y="4003120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9127B6-43AD-4B6A-870F-74241EE6D886}"/>
                </a:ext>
              </a:extLst>
            </p:cNvPr>
            <p:cNvSpPr txBox="1"/>
            <p:nvPr/>
          </p:nvSpPr>
          <p:spPr>
            <a:xfrm>
              <a:off x="4314557" y="3652075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54FF4-815E-4EC0-9C0A-81EF7081237B}"/>
                </a:ext>
              </a:extLst>
            </p:cNvPr>
            <p:cNvSpPr txBox="1"/>
            <p:nvPr/>
          </p:nvSpPr>
          <p:spPr>
            <a:xfrm>
              <a:off x="4314557" y="3302161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750209-ED5B-4E14-ACD1-A2104D2B9277}"/>
                </a:ext>
              </a:extLst>
            </p:cNvPr>
            <p:cNvSpPr txBox="1"/>
            <p:nvPr/>
          </p:nvSpPr>
          <p:spPr>
            <a:xfrm>
              <a:off x="4314557" y="1537295"/>
              <a:ext cx="217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1844C2-5D40-478D-AAC5-3E5601EB8854}"/>
                </a:ext>
              </a:extLst>
            </p:cNvPr>
            <p:cNvSpPr txBox="1"/>
            <p:nvPr/>
          </p:nvSpPr>
          <p:spPr>
            <a:xfrm>
              <a:off x="4300232" y="4712884"/>
              <a:ext cx="246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17A8D-E20D-4853-96FD-7EE1973D0D68}"/>
                </a:ext>
              </a:extLst>
            </p:cNvPr>
            <p:cNvSpPr txBox="1"/>
            <p:nvPr/>
          </p:nvSpPr>
          <p:spPr>
            <a:xfrm>
              <a:off x="4216109" y="4375636"/>
              <a:ext cx="414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E61314-8D96-4728-9FD1-E6BA6EDEC013}"/>
                </a:ext>
              </a:extLst>
            </p:cNvPr>
            <p:cNvSpPr txBox="1"/>
            <p:nvPr/>
          </p:nvSpPr>
          <p:spPr>
            <a:xfrm>
              <a:off x="4222104" y="5063590"/>
              <a:ext cx="402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232482-EB08-4A48-BFC7-8D09A5A1C2E2}"/>
                </a:ext>
              </a:extLst>
            </p:cNvPr>
            <p:cNvSpPr txBox="1"/>
            <p:nvPr/>
          </p:nvSpPr>
          <p:spPr>
            <a:xfrm>
              <a:off x="4300232" y="5364513"/>
              <a:ext cx="2463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10E34A-89AF-410F-B332-F49C4C5BF755}"/>
                </a:ext>
              </a:extLst>
            </p:cNvPr>
            <p:cNvSpPr txBox="1"/>
            <p:nvPr/>
          </p:nvSpPr>
          <p:spPr>
            <a:xfrm>
              <a:off x="4172984" y="5774113"/>
              <a:ext cx="500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75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6856A-8C04-4EFC-9B8D-F2E633190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Savale</a:t>
            </a:r>
            <a:r>
              <a:rPr lang="en-US" dirty="0"/>
              <a:t> L, et al. </a:t>
            </a:r>
            <a:r>
              <a:rPr lang="en-US" i="1" dirty="0"/>
              <a:t>Semin Respir Crit Care Med. </a:t>
            </a:r>
            <a:r>
              <a:rPr lang="en-US" dirty="0"/>
              <a:t>2017;38(5):651-661.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FFBA7-C622-1946-AAF4-22645833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Portopulmonary Hypertension (PoPH): Some Basics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8BFD1-F34D-9F45-ABB1-D1FA65E3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7594"/>
            <a:ext cx="10744200" cy="5035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Coexistence of portal and pulmonary hypertension</a:t>
            </a:r>
          </a:p>
          <a:p>
            <a:r>
              <a:rPr lang="en-US" dirty="0"/>
              <a:t>Serious complication of liver disease, present in 0.25% to 4% of all patients suffering from cirrhosis</a:t>
            </a:r>
          </a:p>
          <a:p>
            <a:r>
              <a:rPr lang="en-US" dirty="0"/>
              <a:t>No longer absolute contraindication to liver transplantation (LT) due to rapid advances in treatment of PoPH</a:t>
            </a:r>
          </a:p>
          <a:p>
            <a:r>
              <a:rPr lang="en-US" dirty="0"/>
              <a:t>However, the impact of LT on PoPH remains a complex and unresolved issue</a:t>
            </a:r>
          </a:p>
          <a:p>
            <a:r>
              <a:rPr lang="en-US" dirty="0"/>
              <a:t>Uncontrolled PoPH has a negative impact on post-LT right heart failure and death</a:t>
            </a:r>
          </a:p>
          <a:p>
            <a:r>
              <a:rPr lang="en-US" dirty="0"/>
              <a:t>Echo assessment recommended for screening of at-risk patients</a:t>
            </a:r>
          </a:p>
          <a:p>
            <a:r>
              <a:rPr lang="en-US" dirty="0"/>
              <a:t>But, if well treated, stabilization or normalization of pulmonary hemodynamics may be achievable in post-LT patients</a:t>
            </a:r>
          </a:p>
        </p:txBody>
      </p:sp>
    </p:spTree>
    <p:extLst>
      <p:ext uri="{BB962C8B-B14F-4D97-AF65-F5344CB8AC3E}">
        <p14:creationId xmlns:p14="http://schemas.microsoft.com/office/powerpoint/2010/main" val="381971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0B0B2-511A-4748-9594-01DDCF57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Portopulmonary Hypertension: Current Definitions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CFEE9-2C56-EC4D-A2A9-5EE1521E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6655496" cy="4722477"/>
          </a:xfrm>
        </p:spPr>
        <p:txBody>
          <a:bodyPr>
            <a:normAutofit/>
          </a:bodyPr>
          <a:lstStyle/>
          <a:p>
            <a:r>
              <a:rPr lang="en-US" sz="2000" dirty="0"/>
              <a:t>Several clinical observations report that the hepatic and portal system regulate vasoreactivity and angiogenesis in the pulmonary and systemic circulations</a:t>
            </a:r>
          </a:p>
          <a:p>
            <a:r>
              <a:rPr lang="en-US" sz="2000" dirty="0"/>
              <a:t>PoPH has the same definition as Group 1 PAH</a:t>
            </a:r>
          </a:p>
          <a:p>
            <a:pPr lvl="1"/>
            <a:r>
              <a:rPr lang="en-US" sz="1800" dirty="0"/>
              <a:t>mPAP &gt;20 mmHg</a:t>
            </a:r>
          </a:p>
          <a:p>
            <a:pPr lvl="1"/>
            <a:r>
              <a:rPr lang="en-US" sz="1800" dirty="0"/>
              <a:t>PAWP &lt;5 mmHg</a:t>
            </a:r>
          </a:p>
          <a:p>
            <a:pPr lvl="1"/>
            <a:r>
              <a:rPr lang="en-US" sz="1800" dirty="0"/>
              <a:t>PVR &gt;3 WU (240 dynes); elevation in PVR integral to PoPH diagnosis</a:t>
            </a:r>
          </a:p>
          <a:p>
            <a:pPr lvl="2"/>
            <a:r>
              <a:rPr lang="en-US" sz="1600" dirty="0"/>
              <a:t>Threshold of 3 WU may exclude patients with early PoPH</a:t>
            </a:r>
          </a:p>
          <a:p>
            <a:pPr lvl="1"/>
            <a:r>
              <a:rPr lang="en-US" sz="1800" dirty="0"/>
              <a:t>In addition to the presence of portal hypertension as confirmed by a hepatic venous pressure gradient (HVPG) &gt;5 mmHg, or suggested by the presence of splenomegaly, thrombocytopenia, esophageal varices, or portosystemic shunt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08D43-27B5-4814-A5BA-15F6BD34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20" y="2113572"/>
            <a:ext cx="4110360" cy="2894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164469-83F5-4E6B-8457-664C7D8C251C}"/>
              </a:ext>
            </a:extLst>
          </p:cNvPr>
          <p:cNvSpPr txBox="1"/>
          <p:nvPr/>
        </p:nvSpPr>
        <p:spPr>
          <a:xfrm>
            <a:off x="7953942" y="6422453"/>
            <a:ext cx="4110361" cy="25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endParaRPr lang="en-US" sz="1000" b="0" i="0" dirty="0">
              <a:solidFill>
                <a:schemeClr val="accent6">
                  <a:lumMod val="50000"/>
                </a:schemeClr>
              </a:solidFill>
              <a:effectLst/>
              <a:latin typeface="Arial Body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3462C-0953-4448-967D-C2B15E027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Savale</a:t>
            </a:r>
            <a:r>
              <a:rPr lang="en-US" sz="1000" dirty="0"/>
              <a:t> L, et al. </a:t>
            </a:r>
            <a:r>
              <a:rPr lang="en-US" sz="1000" i="1" dirty="0"/>
              <a:t>Semin Respir Crit Care Med. </a:t>
            </a:r>
            <a:r>
              <a:rPr lang="en-US" sz="1000" dirty="0"/>
              <a:t>2017;38(5):651-661. </a:t>
            </a:r>
          </a:p>
          <a:p>
            <a:r>
              <a:rPr lang="en-US" sz="1000" dirty="0"/>
              <a:t>Ki Tae Suk. </a:t>
            </a:r>
            <a:r>
              <a:rPr lang="en-US" sz="1000" i="1" dirty="0"/>
              <a:t>Clinical Mol Hepatology. </a:t>
            </a:r>
            <a:r>
              <a:rPr lang="en-US" sz="1000" dirty="0"/>
              <a:t>2014;20(1):6-14. </a:t>
            </a:r>
          </a:p>
        </p:txBody>
      </p:sp>
    </p:spTree>
    <p:extLst>
      <p:ext uri="{BB962C8B-B14F-4D97-AF65-F5344CB8AC3E}">
        <p14:creationId xmlns:p14="http://schemas.microsoft.com/office/powerpoint/2010/main" val="148931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FABCC-7D10-7649-9F06-FFC8BED8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Portopulmonary Hypertension: Epidemiology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FC2952-241B-0D48-8374-4D6ADD28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Measured prevalence varies by population studied and hemodynamic definition</a:t>
            </a:r>
          </a:p>
          <a:p>
            <a:pPr>
              <a:spcAft>
                <a:spcPts val="600"/>
              </a:spcAft>
            </a:pPr>
            <a:r>
              <a:rPr lang="en-US" dirty="0"/>
              <a:t>In a series of 502 consecutive patients, prevalence was 2%</a:t>
            </a:r>
            <a:r>
              <a:rPr lang="en-US" baseline="30000" dirty="0"/>
              <a:t>1</a:t>
            </a:r>
          </a:p>
          <a:p>
            <a:pPr>
              <a:spcAft>
                <a:spcPts val="600"/>
              </a:spcAft>
            </a:pPr>
            <a:r>
              <a:rPr lang="en-US" dirty="0"/>
              <a:t>In cirrhotic patient candidates for LT, prevalence of PoPH varies from 3 to 6% (criterion PVR for this analysis was 1.5 WU, not 3 WU)</a:t>
            </a:r>
            <a:r>
              <a:rPr lang="en-US" baseline="30000" dirty="0"/>
              <a:t>2</a:t>
            </a:r>
          </a:p>
          <a:p>
            <a:pPr>
              <a:spcAft>
                <a:spcPts val="600"/>
              </a:spcAft>
            </a:pPr>
            <a:r>
              <a:rPr lang="en-US" dirty="0"/>
              <a:t>In the REVEAL registry, 4.9% of 3900 patients with PAH had associated portal hypertension</a:t>
            </a:r>
            <a:r>
              <a:rPr lang="en-US" baseline="30000" dirty="0"/>
              <a:t>3</a:t>
            </a:r>
          </a:p>
          <a:p>
            <a:pPr>
              <a:spcAft>
                <a:spcPts val="600"/>
              </a:spcAft>
            </a:pPr>
            <a:r>
              <a:rPr lang="en-US" dirty="0"/>
              <a:t>The French registry showed a higher prevalence at ~15%</a:t>
            </a:r>
            <a:r>
              <a:rPr lang="en-US" baseline="30000" dirty="0"/>
              <a:t>4</a:t>
            </a:r>
          </a:p>
          <a:p>
            <a:pPr>
              <a:spcAft>
                <a:spcPts val="600"/>
              </a:spcAft>
            </a:pPr>
            <a:r>
              <a:rPr lang="en-US" dirty="0"/>
              <a:t>Most patients diagnosed with PoPH in the US are cirrhotic, awaiting 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0F4E9-3795-4E4E-BAC5-99EE6E0FE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Hadengue</a:t>
            </a:r>
            <a:r>
              <a:rPr lang="en-US" sz="1000" dirty="0"/>
              <a:t> A, et al. </a:t>
            </a:r>
            <a:r>
              <a:rPr lang="en-US" sz="1000" i="1" dirty="0"/>
              <a:t>Gastroenterology</a:t>
            </a:r>
            <a:r>
              <a:rPr lang="en-US" sz="1000" dirty="0"/>
              <a:t>. 1991;100(2):520-528.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Castro M, et al. </a:t>
            </a:r>
            <a:r>
              <a:rPr lang="en-US" sz="1000" i="1" dirty="0"/>
              <a:t>Mayo Clin Proc</a:t>
            </a:r>
            <a:r>
              <a:rPr lang="en-US" sz="1000" dirty="0"/>
              <a:t>. 1996(6);71:543-551.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Krowka</a:t>
            </a:r>
            <a:r>
              <a:rPr lang="en-US" sz="1000" dirty="0"/>
              <a:t> MJ, et al. </a:t>
            </a:r>
            <a:r>
              <a:rPr lang="en-US" sz="1000" i="1" dirty="0"/>
              <a:t>Chest</a:t>
            </a:r>
            <a:r>
              <a:rPr lang="en-US" sz="1000" dirty="0"/>
              <a:t>. 2012;141(4):906-915.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Savale</a:t>
            </a:r>
            <a:r>
              <a:rPr lang="en-US" sz="1000" dirty="0"/>
              <a:t> L, et al. </a:t>
            </a:r>
            <a:r>
              <a:rPr lang="en-US" sz="1000" i="1" dirty="0"/>
              <a:t>Presse Med</a:t>
            </a:r>
            <a:r>
              <a:rPr lang="en-US" sz="1000" dirty="0"/>
              <a:t>. 2014;43(5):970-980.</a:t>
            </a:r>
          </a:p>
        </p:txBody>
      </p:sp>
    </p:spTree>
    <p:extLst>
      <p:ext uri="{BB962C8B-B14F-4D97-AF65-F5344CB8AC3E}">
        <p14:creationId xmlns:p14="http://schemas.microsoft.com/office/powerpoint/2010/main" val="190632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5DA6C28-A736-4B46-8F1D-DEFD542A53A8}"/>
              </a:ext>
            </a:extLst>
          </p:cNvPr>
          <p:cNvCxnSpPr>
            <a:cxnSpLocks/>
          </p:cNvCxnSpPr>
          <p:nvPr/>
        </p:nvCxnSpPr>
        <p:spPr>
          <a:xfrm>
            <a:off x="1402717" y="2473812"/>
            <a:ext cx="0" cy="5918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97EA5A-B06F-9A42-8D8A-12F89E835999}"/>
              </a:ext>
            </a:extLst>
          </p:cNvPr>
          <p:cNvCxnSpPr>
            <a:cxnSpLocks/>
          </p:cNvCxnSpPr>
          <p:nvPr/>
        </p:nvCxnSpPr>
        <p:spPr>
          <a:xfrm>
            <a:off x="3284076" y="2610400"/>
            <a:ext cx="0" cy="455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D7761A2-790F-4D42-8ED4-2F5CF5F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790051"/>
          </a:xfrm>
        </p:spPr>
        <p:txBody>
          <a:bodyPr/>
          <a:lstStyle/>
          <a:p>
            <a:r>
              <a:rPr lang="en-US" dirty="0"/>
              <a:t>Portopulmonary Hypertension: Pathogenesis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39CCCC3-B8CA-E944-8374-541C270F660B}"/>
              </a:ext>
            </a:extLst>
          </p:cNvPr>
          <p:cNvCxnSpPr>
            <a:cxnSpLocks/>
          </p:cNvCxnSpPr>
          <p:nvPr/>
        </p:nvCxnSpPr>
        <p:spPr>
          <a:xfrm>
            <a:off x="5948344" y="1364107"/>
            <a:ext cx="0" cy="573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B01A8E-67EA-E94B-9AE6-19E6020CD632}"/>
              </a:ext>
            </a:extLst>
          </p:cNvPr>
          <p:cNvCxnSpPr>
            <a:cxnSpLocks/>
          </p:cNvCxnSpPr>
          <p:nvPr/>
        </p:nvCxnSpPr>
        <p:spPr>
          <a:xfrm>
            <a:off x="7958965" y="1219200"/>
            <a:ext cx="1909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8EDF9E-284A-C041-8013-D402EFAD8E22}"/>
              </a:ext>
            </a:extLst>
          </p:cNvPr>
          <p:cNvSpPr txBox="1"/>
          <p:nvPr/>
        </p:nvSpPr>
        <p:spPr>
          <a:xfrm>
            <a:off x="3837135" y="1034322"/>
            <a:ext cx="454278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PORTAL HYPERTENSION </a:t>
            </a:r>
            <a:r>
              <a:rPr lang="en-US" b="1" u="sng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 CIRRHOSIS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66B49-9C1B-F74C-A06B-AA110DCF5CCE}"/>
              </a:ext>
            </a:extLst>
          </p:cNvPr>
          <p:cNvSpPr txBox="1"/>
          <p:nvPr/>
        </p:nvSpPr>
        <p:spPr>
          <a:xfrm>
            <a:off x="851688" y="2105798"/>
            <a:ext cx="1095172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Cirrhosis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79A28-33E7-C149-9282-3612FBD05A7C}"/>
              </a:ext>
            </a:extLst>
          </p:cNvPr>
          <p:cNvSpPr txBox="1"/>
          <p:nvPr/>
        </p:nvSpPr>
        <p:spPr>
          <a:xfrm>
            <a:off x="2380684" y="1967299"/>
            <a:ext cx="178383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Porto-Systemic Shunts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A96D3-BD15-F24D-B263-7C953B03CF30}"/>
              </a:ext>
            </a:extLst>
          </p:cNvPr>
          <p:cNvSpPr txBox="1"/>
          <p:nvPr/>
        </p:nvSpPr>
        <p:spPr>
          <a:xfrm>
            <a:off x="5086409" y="1967299"/>
            <a:ext cx="172387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Systemic Endotoxinemia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0CA5-1D03-9E45-8CAC-64641BA164E9}"/>
              </a:ext>
            </a:extLst>
          </p:cNvPr>
          <p:cNvSpPr txBox="1"/>
          <p:nvPr/>
        </p:nvSpPr>
        <p:spPr>
          <a:xfrm>
            <a:off x="8811465" y="1828799"/>
            <a:ext cx="2113613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Hyperdynamic Circulatory Syndrome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4C136-68E1-884E-9F50-CFF8029B42E2}"/>
              </a:ext>
            </a:extLst>
          </p:cNvPr>
          <p:cNvSpPr txBox="1"/>
          <p:nvPr/>
        </p:nvSpPr>
        <p:spPr>
          <a:xfrm>
            <a:off x="686796" y="3102964"/>
            <a:ext cx="323787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Imbalance Between Pro- and Anti-Angiogenic Factors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8AEF5-6721-B74E-80B5-CD3717B72AEB}"/>
              </a:ext>
            </a:extLst>
          </p:cNvPr>
          <p:cNvSpPr txBox="1"/>
          <p:nvPr/>
        </p:nvSpPr>
        <p:spPr>
          <a:xfrm>
            <a:off x="4695437" y="3241463"/>
            <a:ext cx="25058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Systemic Inflammation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B1A64-A143-5849-A2A9-E51FE2A4D511}"/>
              </a:ext>
            </a:extLst>
          </p:cNvPr>
          <p:cNvSpPr txBox="1"/>
          <p:nvPr/>
        </p:nvSpPr>
        <p:spPr>
          <a:xfrm>
            <a:off x="9111269" y="3211482"/>
            <a:ext cx="15183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Shear Stress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81C2E-17AC-1142-825D-1BE4802125F1}"/>
              </a:ext>
            </a:extLst>
          </p:cNvPr>
          <p:cNvSpPr txBox="1"/>
          <p:nvPr/>
        </p:nvSpPr>
        <p:spPr>
          <a:xfrm>
            <a:off x="821708" y="4272197"/>
            <a:ext cx="1025327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Endothelial Dysfunction/Local Inflammation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2579D-9614-0F49-9219-CF0C0A026681}"/>
              </a:ext>
            </a:extLst>
          </p:cNvPr>
          <p:cNvSpPr txBox="1"/>
          <p:nvPr/>
        </p:nvSpPr>
        <p:spPr>
          <a:xfrm>
            <a:off x="3647354" y="5891135"/>
            <a:ext cx="46019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Pulmonary Vascular Remodeling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335B0-B310-ED43-858A-AEE4351695CE}"/>
              </a:ext>
            </a:extLst>
          </p:cNvPr>
          <p:cNvSpPr txBox="1"/>
          <p:nvPr/>
        </p:nvSpPr>
        <p:spPr>
          <a:xfrm>
            <a:off x="7672215" y="464695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Genetic Factors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8ECB0-80C0-8A41-931C-5D3AE97B9CE5}"/>
              </a:ext>
            </a:extLst>
          </p:cNvPr>
          <p:cNvSpPr txBox="1"/>
          <p:nvPr/>
        </p:nvSpPr>
        <p:spPr>
          <a:xfrm>
            <a:off x="7672215" y="4976734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 Factors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4114D6-4AF5-C049-B35D-D53D19D4B6AB}"/>
              </a:ext>
            </a:extLst>
          </p:cNvPr>
          <p:cNvSpPr txBox="1"/>
          <p:nvPr/>
        </p:nvSpPr>
        <p:spPr>
          <a:xfrm>
            <a:off x="2620529" y="509665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Autoimmunity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98892-8FB3-8649-8558-C312A6AC61E7}"/>
              </a:ext>
            </a:extLst>
          </p:cNvPr>
          <p:cNvSpPr txBox="1"/>
          <p:nvPr/>
        </p:nvSpPr>
        <p:spPr>
          <a:xfrm>
            <a:off x="2731899" y="54161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3CC0D9-0120-A940-A187-3F25113F70AF}"/>
              </a:ext>
            </a:extLst>
          </p:cNvPr>
          <p:cNvCxnSpPr>
            <a:cxnSpLocks/>
          </p:cNvCxnSpPr>
          <p:nvPr/>
        </p:nvCxnSpPr>
        <p:spPr>
          <a:xfrm>
            <a:off x="5948344" y="4641529"/>
            <a:ext cx="0" cy="1155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90EFF2-A001-A94C-A10C-A682DF170BBB}"/>
              </a:ext>
            </a:extLst>
          </p:cNvPr>
          <p:cNvCxnSpPr/>
          <p:nvPr/>
        </p:nvCxnSpPr>
        <p:spPr>
          <a:xfrm flipH="1">
            <a:off x="6023297" y="4831617"/>
            <a:ext cx="146903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C2BEBE-B97F-2D45-8A14-3F7172CA3F97}"/>
              </a:ext>
            </a:extLst>
          </p:cNvPr>
          <p:cNvCxnSpPr/>
          <p:nvPr/>
        </p:nvCxnSpPr>
        <p:spPr>
          <a:xfrm flipH="1">
            <a:off x="6025795" y="5161400"/>
            <a:ext cx="146903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3DFE24-D24F-844D-8929-80D9760A054F}"/>
              </a:ext>
            </a:extLst>
          </p:cNvPr>
          <p:cNvCxnSpPr>
            <a:cxnSpLocks/>
          </p:cNvCxnSpPr>
          <p:nvPr/>
        </p:nvCxnSpPr>
        <p:spPr>
          <a:xfrm>
            <a:off x="4406856" y="5313801"/>
            <a:ext cx="146903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8FF022-6822-BA4A-8E2A-5FD7CE522A0B}"/>
              </a:ext>
            </a:extLst>
          </p:cNvPr>
          <p:cNvCxnSpPr>
            <a:cxnSpLocks/>
          </p:cNvCxnSpPr>
          <p:nvPr/>
        </p:nvCxnSpPr>
        <p:spPr>
          <a:xfrm>
            <a:off x="4424344" y="5643584"/>
            <a:ext cx="146903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B360D8-25A1-1B46-883B-F39841F54649}"/>
              </a:ext>
            </a:extLst>
          </p:cNvPr>
          <p:cNvCxnSpPr>
            <a:cxnSpLocks/>
          </p:cNvCxnSpPr>
          <p:nvPr/>
        </p:nvCxnSpPr>
        <p:spPr>
          <a:xfrm>
            <a:off x="9868272" y="1217935"/>
            <a:ext cx="0" cy="538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A7FCC3-530E-8845-AEE9-EB36B054999D}"/>
              </a:ext>
            </a:extLst>
          </p:cNvPr>
          <p:cNvCxnSpPr>
            <a:cxnSpLocks/>
          </p:cNvCxnSpPr>
          <p:nvPr/>
        </p:nvCxnSpPr>
        <p:spPr>
          <a:xfrm flipH="1">
            <a:off x="2310662" y="1219200"/>
            <a:ext cx="1551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4953D2-72DE-6D41-AE70-932ACB11C6CF}"/>
              </a:ext>
            </a:extLst>
          </p:cNvPr>
          <p:cNvCxnSpPr>
            <a:cxnSpLocks/>
          </p:cNvCxnSpPr>
          <p:nvPr/>
        </p:nvCxnSpPr>
        <p:spPr>
          <a:xfrm>
            <a:off x="2315050" y="1216241"/>
            <a:ext cx="0" cy="309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A3411B-B0C4-2346-9928-1079CF0ECB24}"/>
              </a:ext>
            </a:extLst>
          </p:cNvPr>
          <p:cNvCxnSpPr>
            <a:cxnSpLocks/>
          </p:cNvCxnSpPr>
          <p:nvPr/>
        </p:nvCxnSpPr>
        <p:spPr>
          <a:xfrm>
            <a:off x="1403851" y="1528997"/>
            <a:ext cx="1885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EA5FED5-C96C-D047-AE54-0D0F45B707AF}"/>
              </a:ext>
            </a:extLst>
          </p:cNvPr>
          <p:cNvCxnSpPr>
            <a:cxnSpLocks/>
          </p:cNvCxnSpPr>
          <p:nvPr/>
        </p:nvCxnSpPr>
        <p:spPr>
          <a:xfrm>
            <a:off x="3287589" y="1529059"/>
            <a:ext cx="0" cy="400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D7D66-9F8F-B24F-906C-EA62600CBE66}"/>
              </a:ext>
            </a:extLst>
          </p:cNvPr>
          <p:cNvCxnSpPr>
            <a:cxnSpLocks/>
          </p:cNvCxnSpPr>
          <p:nvPr/>
        </p:nvCxnSpPr>
        <p:spPr>
          <a:xfrm>
            <a:off x="1403068" y="1525265"/>
            <a:ext cx="0" cy="542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3B7B2CA-DAA6-E54B-849D-6FC9D1AFC52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948344" y="2613630"/>
            <a:ext cx="0" cy="565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85E7A21-F0A3-7549-AFF0-90FEE138D426}"/>
              </a:ext>
            </a:extLst>
          </p:cNvPr>
          <p:cNvCxnSpPr>
            <a:cxnSpLocks/>
          </p:cNvCxnSpPr>
          <p:nvPr/>
        </p:nvCxnSpPr>
        <p:spPr>
          <a:xfrm>
            <a:off x="9868365" y="2750788"/>
            <a:ext cx="0" cy="413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>
            <a:extLst>
              <a:ext uri="{FF2B5EF4-FFF2-40B4-BE49-F238E27FC236}">
                <a16:creationId xmlns:a16="http://schemas.microsoft.com/office/drawing/2014/main" id="{819B124E-DB33-454D-82F3-02C5B6679A58}"/>
              </a:ext>
            </a:extLst>
          </p:cNvPr>
          <p:cNvSpPr/>
          <p:nvPr/>
        </p:nvSpPr>
        <p:spPr>
          <a:xfrm>
            <a:off x="2005931" y="3747541"/>
            <a:ext cx="359764" cy="5246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BE956395-6D4F-8648-8CE5-84FFC50D2DA9}"/>
              </a:ext>
            </a:extLst>
          </p:cNvPr>
          <p:cNvSpPr/>
          <p:nvPr/>
        </p:nvSpPr>
        <p:spPr>
          <a:xfrm>
            <a:off x="5755970" y="3615127"/>
            <a:ext cx="359764" cy="65706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0B2ACDF4-61CB-CA4B-9CA0-5AF1B56B17A9}"/>
              </a:ext>
            </a:extLst>
          </p:cNvPr>
          <p:cNvSpPr/>
          <p:nvPr/>
        </p:nvSpPr>
        <p:spPr>
          <a:xfrm>
            <a:off x="9685891" y="3587644"/>
            <a:ext cx="359764" cy="69954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BDA1E-C432-4322-9E71-12431EE3F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Adapted from </a:t>
            </a:r>
            <a:r>
              <a:rPr lang="en-US" sz="1000" dirty="0" err="1"/>
              <a:t>Savale</a:t>
            </a:r>
            <a:r>
              <a:rPr lang="en-US" sz="1000" dirty="0"/>
              <a:t> L, et al. </a:t>
            </a:r>
            <a:r>
              <a:rPr lang="en-US" sz="1000" i="1" dirty="0"/>
              <a:t>Semin Respir Crit Care Med. </a:t>
            </a:r>
            <a:r>
              <a:rPr lang="en-US" sz="1000" dirty="0"/>
              <a:t>2017;38(5):651-661. </a:t>
            </a:r>
          </a:p>
        </p:txBody>
      </p:sp>
    </p:spTree>
    <p:extLst>
      <p:ext uri="{BB962C8B-B14F-4D97-AF65-F5344CB8AC3E}">
        <p14:creationId xmlns:p14="http://schemas.microsoft.com/office/powerpoint/2010/main" val="84507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32D93-2A54-4A52-AD0E-A29BA53B4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Hadengue</a:t>
            </a:r>
            <a:r>
              <a:rPr lang="en-US" sz="1000" dirty="0"/>
              <a:t> A, et al. </a:t>
            </a:r>
            <a:r>
              <a:rPr lang="en-US" sz="1000" i="1" dirty="0"/>
              <a:t>Gastroenterology</a:t>
            </a:r>
            <a:r>
              <a:rPr lang="en-US" sz="1000" dirty="0"/>
              <a:t>. 1991;100(2):520-528.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Kawut</a:t>
            </a:r>
            <a:r>
              <a:rPr lang="en-US" sz="1000" dirty="0"/>
              <a:t> SM, et al. </a:t>
            </a:r>
            <a:r>
              <a:rPr lang="en-US" sz="1000" i="1" dirty="0"/>
              <a:t>Hepatology</a:t>
            </a:r>
            <a:r>
              <a:rPr lang="en-US" sz="1000" dirty="0"/>
              <a:t>. 2008;48(1):196-203.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LePavec</a:t>
            </a:r>
            <a:r>
              <a:rPr lang="en-US" sz="1000" dirty="0"/>
              <a:t> J, et al. </a:t>
            </a:r>
            <a:r>
              <a:rPr lang="en-US" sz="1000" i="1" dirty="0"/>
              <a:t>Am J Resp Crit Care Med</a:t>
            </a:r>
            <a:r>
              <a:rPr lang="en-US" sz="1000" dirty="0"/>
              <a:t>. 2008;178(6):637-643.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B1CC33-5C54-3E4C-BAF0-84879E72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Portopulmonary Hypertension: Risk Factors for Disease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F97CD-0D1E-7E4C-9AAA-87A97EBC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PoPH can develop irrespective of the severity of underlying liver disease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Patients with compensated cirrhosis or extrahepatic portal hypertension account for &gt;50% of patients in the French registry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clear evidence that PoPH prevalence is higher in decompensated cirrhosis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apparent correlation between HVPG and PVR</a:t>
            </a:r>
            <a:r>
              <a:rPr lang="en-US" baseline="30000" dirty="0"/>
              <a:t>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 risk factors: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Presence of portal hypertension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Female gender with portal hypertension</a:t>
            </a:r>
            <a:r>
              <a:rPr lang="en-US" baseline="30000" dirty="0"/>
              <a:t>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Presence of autoimmune cirrhosis, less frequent in hepatitis C-related cirrhosis</a:t>
            </a:r>
            <a:r>
              <a:rPr lang="en-US" baseline="30000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46462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5AED-68D1-4003-AAC4-033A60B7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Portopulmonary Hypertension: Outcomes Are Worse Than for IPAH/HPAH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B0F5A-876D-B246-9A42-1ECAFC3657A2}"/>
              </a:ext>
            </a:extLst>
          </p:cNvPr>
          <p:cNvSpPr txBox="1"/>
          <p:nvPr/>
        </p:nvSpPr>
        <p:spPr>
          <a:xfrm>
            <a:off x="3442948" y="1478946"/>
            <a:ext cx="509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5-Year Survival From Diagnosis of PoPH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05D69-CDFE-4588-B7A8-B839C3951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Koulova</a:t>
            </a:r>
            <a:r>
              <a:rPr lang="en-US" sz="1000" dirty="0"/>
              <a:t> A, et al. </a:t>
            </a:r>
            <a:r>
              <a:rPr lang="en-US" sz="1000" i="1" dirty="0" err="1"/>
              <a:t>Cardiol</a:t>
            </a:r>
            <a:r>
              <a:rPr lang="en-US" sz="1000" i="1" dirty="0"/>
              <a:t> Rev</a:t>
            </a:r>
            <a:r>
              <a:rPr lang="en-US" sz="1000" dirty="0"/>
              <a:t>. 2018;26(4):169-176.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D8BB10-5400-4834-B5AF-AC56F2D218C7}"/>
              </a:ext>
            </a:extLst>
          </p:cNvPr>
          <p:cNvGrpSpPr/>
          <p:nvPr/>
        </p:nvGrpSpPr>
        <p:grpSpPr>
          <a:xfrm>
            <a:off x="1835150" y="1996225"/>
            <a:ext cx="8056336" cy="4298311"/>
            <a:chOff x="1835150" y="1996225"/>
            <a:chExt cx="8056336" cy="42983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45140E-B3F4-4FC2-AC41-0A8111F93752}"/>
                </a:ext>
              </a:extLst>
            </p:cNvPr>
            <p:cNvGrpSpPr/>
            <p:nvPr/>
          </p:nvGrpSpPr>
          <p:grpSpPr>
            <a:xfrm>
              <a:off x="1835150" y="1996225"/>
              <a:ext cx="8056336" cy="4298311"/>
              <a:chOff x="1835150" y="1996225"/>
              <a:chExt cx="8056336" cy="429831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297863-9FBD-468E-867A-CF9AC8F14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138" y="2152934"/>
                <a:ext cx="0" cy="295939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3DEA228-6C8A-491D-A079-40804C176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3124" y="5002213"/>
                <a:ext cx="0" cy="1095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907E95-2CF7-44C1-808B-7681FA46B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3719" y="5002213"/>
                <a:ext cx="0" cy="1095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A4F2A33-170B-493C-89CA-1709639E6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7778" y="5002213"/>
                <a:ext cx="0" cy="1095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FDF50-18DC-4320-868F-5A9A61FC3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7032" y="5002213"/>
                <a:ext cx="0" cy="1095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6B30E3A-6C0B-429A-90F4-9ED8545AE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5897" y="5002213"/>
                <a:ext cx="0" cy="1095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9B37CF6-E1A9-445B-83B9-BF29CE7910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5002213"/>
                <a:ext cx="6624348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CE2C494-3E44-4476-B9F2-5490C9277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4446248"/>
                <a:ext cx="829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EDEF80-A4C9-47EE-9A55-519252E02F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3875316"/>
                <a:ext cx="829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C07AC55-A149-480A-8605-43EE094694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3302110"/>
                <a:ext cx="829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78587CE-1D0F-4BE8-9187-DDF459CA4D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2738002"/>
                <a:ext cx="829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FF7560-0CB7-4C35-8C51-517C16FAAF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9588" y="2168209"/>
                <a:ext cx="8255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664ADC2-7949-4DC7-A21B-13D851320F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1338" y="2450262"/>
                <a:ext cx="5116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74A6F97-A71C-4FC0-94F2-4E9DCC31FA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0978" y="3018918"/>
                <a:ext cx="5116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E6D2A1F-E86F-47DA-942A-AF43961E11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0978" y="3588713"/>
                <a:ext cx="5116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5ED0454-0863-4F9F-9E5A-1675854A70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0978" y="4164193"/>
                <a:ext cx="5116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189D9E5-DAEB-4DF0-B10F-0C39A679D6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1338" y="4733987"/>
                <a:ext cx="5116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D6DF7B-91D0-4739-A417-9AA3738EC05C}"/>
                  </a:ext>
                </a:extLst>
              </p:cNvPr>
              <p:cNvSpPr txBox="1"/>
              <p:nvPr/>
            </p:nvSpPr>
            <p:spPr>
              <a:xfrm>
                <a:off x="2609798" y="1996225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100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F67A71-5500-430C-938B-3F9B83B5162E}"/>
                  </a:ext>
                </a:extLst>
              </p:cNvPr>
              <p:cNvSpPr txBox="1"/>
              <p:nvPr/>
            </p:nvSpPr>
            <p:spPr>
              <a:xfrm>
                <a:off x="2713009" y="2567188"/>
                <a:ext cx="396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80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D3ED42-4052-42DE-9C7F-584B50AB7265}"/>
                  </a:ext>
                </a:extLst>
              </p:cNvPr>
              <p:cNvSpPr txBox="1"/>
              <p:nvPr/>
            </p:nvSpPr>
            <p:spPr>
              <a:xfrm>
                <a:off x="2713009" y="3131712"/>
                <a:ext cx="396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60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63DAA-F92A-4471-BE05-15867E3DF162}"/>
                  </a:ext>
                </a:extLst>
              </p:cNvPr>
              <p:cNvSpPr txBox="1"/>
              <p:nvPr/>
            </p:nvSpPr>
            <p:spPr>
              <a:xfrm>
                <a:off x="2713009" y="3709115"/>
                <a:ext cx="396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3A40C5-9371-429A-85B5-77CC089717EC}"/>
                  </a:ext>
                </a:extLst>
              </p:cNvPr>
              <p:cNvSpPr txBox="1"/>
              <p:nvPr/>
            </p:nvSpPr>
            <p:spPr>
              <a:xfrm>
                <a:off x="2713009" y="4275785"/>
                <a:ext cx="396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75CF8F-FF63-4383-A936-28927C889569}"/>
                  </a:ext>
                </a:extLst>
              </p:cNvPr>
              <p:cNvSpPr txBox="1"/>
              <p:nvPr/>
            </p:nvSpPr>
            <p:spPr>
              <a:xfrm>
                <a:off x="2819129" y="4839375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AA9B69-58E8-41B8-8217-38F1415B34AA}"/>
                  </a:ext>
                </a:extLst>
              </p:cNvPr>
              <p:cNvSpPr txBox="1"/>
              <p:nvPr/>
            </p:nvSpPr>
            <p:spPr>
              <a:xfrm>
                <a:off x="2983838" y="5080713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749E01-F36E-46D1-8202-C6376389EBFB}"/>
                  </a:ext>
                </a:extLst>
              </p:cNvPr>
              <p:cNvSpPr txBox="1"/>
              <p:nvPr/>
            </p:nvSpPr>
            <p:spPr>
              <a:xfrm>
                <a:off x="4295336" y="5080089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3CE8A2-B529-4B71-B3AB-ED6790E24EA3}"/>
                  </a:ext>
                </a:extLst>
              </p:cNvPr>
              <p:cNvSpPr txBox="1"/>
              <p:nvPr/>
            </p:nvSpPr>
            <p:spPr>
              <a:xfrm>
                <a:off x="5600394" y="5077946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814155-C32C-44E8-A115-072F5E4983F8}"/>
                  </a:ext>
                </a:extLst>
              </p:cNvPr>
              <p:cNvSpPr txBox="1"/>
              <p:nvPr/>
            </p:nvSpPr>
            <p:spPr>
              <a:xfrm>
                <a:off x="6901161" y="5073650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8A98E38-38AC-4CDD-9F49-14D02AEF2FCE}"/>
                  </a:ext>
                </a:extLst>
              </p:cNvPr>
              <p:cNvSpPr txBox="1"/>
              <p:nvPr/>
            </p:nvSpPr>
            <p:spPr>
              <a:xfrm>
                <a:off x="8212661" y="5073650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CE89F70-BBA5-434E-AF5A-A8619D64FDD7}"/>
                  </a:ext>
                </a:extLst>
              </p:cNvPr>
              <p:cNvSpPr txBox="1"/>
              <p:nvPr/>
            </p:nvSpPr>
            <p:spPr>
              <a:xfrm>
                <a:off x="9513425" y="5073650"/>
                <a:ext cx="290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F79DBC-E47D-48E1-8E54-76900AA29FD3}"/>
                  </a:ext>
                </a:extLst>
              </p:cNvPr>
              <p:cNvSpPr txBox="1"/>
              <p:nvPr/>
            </p:nvSpPr>
            <p:spPr>
              <a:xfrm>
                <a:off x="8728116" y="2714670"/>
                <a:ext cx="882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64 ± 2%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6059C4-4B16-4C2B-9204-0E6A075CAAAD}"/>
                  </a:ext>
                </a:extLst>
              </p:cNvPr>
              <p:cNvSpPr txBox="1"/>
              <p:nvPr/>
            </p:nvSpPr>
            <p:spPr>
              <a:xfrm>
                <a:off x="8732410" y="3440180"/>
                <a:ext cx="882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spc="-60" dirty="0">
                    <a:solidFill>
                      <a:srgbClr val="000000"/>
                    </a:solidFill>
                  </a:rPr>
                  <a:t>40 ± 6%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59E41B-CCF9-4439-939B-8B8C92C19B0C}"/>
                  </a:ext>
                </a:extLst>
              </p:cNvPr>
              <p:cNvSpPr txBox="1"/>
              <p:nvPr/>
            </p:nvSpPr>
            <p:spPr>
              <a:xfrm>
                <a:off x="3868562" y="4034753"/>
                <a:ext cx="2204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pc="-60" dirty="0">
                    <a:solidFill>
                      <a:srgbClr val="000000"/>
                    </a:solidFill>
                  </a:rPr>
                  <a:t>IPAH/FPAH, n=1190</a:t>
                </a:r>
                <a:r>
                  <a:rPr lang="en-US" spc="-60" baseline="300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C679BE-1130-44F7-BC84-CDFE33DC2AC9}"/>
                  </a:ext>
                </a:extLst>
              </p:cNvPr>
              <p:cNvSpPr txBox="1"/>
              <p:nvPr/>
            </p:nvSpPr>
            <p:spPr>
              <a:xfrm>
                <a:off x="3874016" y="4354578"/>
                <a:ext cx="1558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pc="-60" dirty="0" err="1">
                    <a:solidFill>
                      <a:srgbClr val="000000"/>
                    </a:solidFill>
                  </a:rPr>
                  <a:t>PoPH</a:t>
                </a:r>
                <a:r>
                  <a:rPr lang="en-US" spc="-60" dirty="0">
                    <a:solidFill>
                      <a:srgbClr val="000000"/>
                    </a:solidFill>
                  </a:rPr>
                  <a:t>, n=153</a:t>
                </a:r>
                <a:r>
                  <a:rPr lang="en-US" spc="-60" baseline="30000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824CCF-2EA8-47B7-92A3-90096682256C}"/>
                  </a:ext>
                </a:extLst>
              </p:cNvPr>
              <p:cNvSpPr txBox="1"/>
              <p:nvPr/>
            </p:nvSpPr>
            <p:spPr>
              <a:xfrm>
                <a:off x="3413493" y="4631474"/>
                <a:ext cx="3329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pc="-60" dirty="0">
                    <a:solidFill>
                      <a:srgbClr val="000000"/>
                    </a:solidFill>
                  </a:rPr>
                  <a:t>Overall Wald chi-square </a:t>
                </a:r>
                <a:r>
                  <a:rPr lang="en-US" i="1" spc="-60" dirty="0">
                    <a:solidFill>
                      <a:srgbClr val="000000"/>
                    </a:solidFill>
                  </a:rPr>
                  <a:t>P</a:t>
                </a:r>
                <a:r>
                  <a:rPr lang="en-US" spc="-60" dirty="0">
                    <a:solidFill>
                      <a:srgbClr val="000000"/>
                    </a:solidFill>
                  </a:rPr>
                  <a:t>&lt;0.001</a:t>
                </a:r>
                <a:endParaRPr lang="en-US" spc="-6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FB8D05-7FA2-4D09-BA72-0168E232D8FB}"/>
                  </a:ext>
                </a:extLst>
              </p:cNvPr>
              <p:cNvSpPr txBox="1"/>
              <p:nvPr/>
            </p:nvSpPr>
            <p:spPr>
              <a:xfrm rot="16200000">
                <a:off x="1821620" y="3401542"/>
                <a:ext cx="1413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spc="-60" dirty="0">
                    <a:solidFill>
                      <a:srgbClr val="000000"/>
                    </a:solidFill>
                  </a:rPr>
                  <a:t>Survival (%)</a:t>
                </a:r>
                <a:endParaRPr lang="en-US" b="1" spc="-6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B956EA-FA5A-4925-80AA-433418E82C43}"/>
                  </a:ext>
                </a:extLst>
              </p:cNvPr>
              <p:cNvSpPr txBox="1"/>
              <p:nvPr/>
            </p:nvSpPr>
            <p:spPr>
              <a:xfrm>
                <a:off x="4808861" y="5326934"/>
                <a:ext cx="3153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spc="-60" dirty="0">
                    <a:solidFill>
                      <a:srgbClr val="000000"/>
                    </a:solidFill>
                  </a:rPr>
                  <a:t>Time From Diagnosis (Years)</a:t>
                </a:r>
                <a:endParaRPr lang="en-US" b="1" spc="-6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0EB68-B86B-4540-B637-D9205348B668}"/>
                  </a:ext>
                </a:extLst>
              </p:cNvPr>
              <p:cNvSpPr txBox="1"/>
              <p:nvPr/>
            </p:nvSpPr>
            <p:spPr>
              <a:xfrm>
                <a:off x="6590438" y="2266055"/>
                <a:ext cx="3153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spc="-60" dirty="0">
                    <a:solidFill>
                      <a:srgbClr val="000000"/>
                    </a:solidFill>
                  </a:rPr>
                  <a:t>Time From Diagnosis (Years)</a:t>
                </a:r>
                <a:endParaRPr lang="en-US" b="1" spc="-6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770BEEA-BEAC-412E-9E0C-01483B6CC3EC}"/>
                  </a:ext>
                </a:extLst>
              </p:cNvPr>
              <p:cNvSpPr txBox="1"/>
              <p:nvPr/>
            </p:nvSpPr>
            <p:spPr>
              <a:xfrm>
                <a:off x="1841912" y="5497130"/>
                <a:ext cx="954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spc="-60" dirty="0">
                    <a:solidFill>
                      <a:srgbClr val="000000"/>
                    </a:solidFill>
                  </a:rPr>
                  <a:t># at risk: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EAD775A-E5F2-4C45-8BE2-D01D7E0756CB}"/>
                  </a:ext>
                </a:extLst>
              </p:cNvPr>
              <p:cNvSpPr txBox="1"/>
              <p:nvPr/>
            </p:nvSpPr>
            <p:spPr>
              <a:xfrm>
                <a:off x="1835150" y="5736907"/>
                <a:ext cx="11877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spc="-60" dirty="0">
                    <a:solidFill>
                      <a:srgbClr val="000000"/>
                    </a:solidFill>
                  </a:rPr>
                  <a:t>IPAH/FPAH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53B7D32-7871-44F8-A67A-5592449F504E}"/>
                  </a:ext>
                </a:extLst>
              </p:cNvPr>
              <p:cNvSpPr txBox="1"/>
              <p:nvPr/>
            </p:nvSpPr>
            <p:spPr>
              <a:xfrm>
                <a:off x="1835150" y="5952610"/>
                <a:ext cx="6989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spc="-60" dirty="0" err="1">
                    <a:solidFill>
                      <a:srgbClr val="000000"/>
                    </a:solidFill>
                  </a:rPr>
                  <a:t>PoPH</a:t>
                </a:r>
                <a:endParaRPr lang="en-US" sz="1600" b="1" spc="-6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1870FEC-3F48-4F43-BCA2-96867B5C6D56}"/>
                  </a:ext>
                </a:extLst>
              </p:cNvPr>
              <p:cNvSpPr txBox="1"/>
              <p:nvPr/>
            </p:nvSpPr>
            <p:spPr>
              <a:xfrm>
                <a:off x="2884485" y="5736907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419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474CD8-ADF1-4881-B641-B93515A89F12}"/>
                  </a:ext>
                </a:extLst>
              </p:cNvPr>
              <p:cNvSpPr txBox="1"/>
              <p:nvPr/>
            </p:nvSpPr>
            <p:spPr>
              <a:xfrm>
                <a:off x="4192585" y="5736907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485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3E8486-C736-4AFC-9F25-E60CB3EDBCA4}"/>
                  </a:ext>
                </a:extLst>
              </p:cNvPr>
              <p:cNvSpPr txBox="1"/>
              <p:nvPr/>
            </p:nvSpPr>
            <p:spPr>
              <a:xfrm>
                <a:off x="5492747" y="5736907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527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5191CB1-9DE2-4855-9D02-74300CD1845F}"/>
                  </a:ext>
                </a:extLst>
              </p:cNvPr>
              <p:cNvSpPr txBox="1"/>
              <p:nvPr/>
            </p:nvSpPr>
            <p:spPr>
              <a:xfrm>
                <a:off x="6794497" y="5736907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472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BF6D6C-4BAC-4D54-B75A-8D5C2D8F731F}"/>
                  </a:ext>
                </a:extLst>
              </p:cNvPr>
              <p:cNvSpPr txBox="1"/>
              <p:nvPr/>
            </p:nvSpPr>
            <p:spPr>
              <a:xfrm>
                <a:off x="8100326" y="5729873"/>
                <a:ext cx="50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393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4C7A55D-DECA-45C5-AA1F-D59EB9BC9B3E}"/>
                  </a:ext>
                </a:extLst>
              </p:cNvPr>
              <p:cNvSpPr txBox="1"/>
              <p:nvPr/>
            </p:nvSpPr>
            <p:spPr>
              <a:xfrm>
                <a:off x="9399813" y="5729873"/>
                <a:ext cx="491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311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B3B4BEB-80CB-4EF9-B67B-EAC9858E16F9}"/>
                  </a:ext>
                </a:extLst>
              </p:cNvPr>
              <p:cNvSpPr txBox="1"/>
              <p:nvPr/>
            </p:nvSpPr>
            <p:spPr>
              <a:xfrm>
                <a:off x="2994581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56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73260F7-6732-4E01-A84A-B09CB5C9F309}"/>
                  </a:ext>
                </a:extLst>
              </p:cNvPr>
              <p:cNvSpPr txBox="1"/>
              <p:nvPr/>
            </p:nvSpPr>
            <p:spPr>
              <a:xfrm>
                <a:off x="4294158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63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EA8A9D-26B6-4B66-86C9-B85C743B2D61}"/>
                  </a:ext>
                </a:extLst>
              </p:cNvPr>
              <p:cNvSpPr txBox="1"/>
              <p:nvPr/>
            </p:nvSpPr>
            <p:spPr>
              <a:xfrm>
                <a:off x="5595908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59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105F28-75F7-48E2-BE25-7C67DB8DED6F}"/>
                  </a:ext>
                </a:extLst>
              </p:cNvPr>
              <p:cNvSpPr txBox="1"/>
              <p:nvPr/>
            </p:nvSpPr>
            <p:spPr>
              <a:xfrm>
                <a:off x="6897658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55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6B848E-951A-4BA9-8F14-D4B50E732208}"/>
                  </a:ext>
                </a:extLst>
              </p:cNvPr>
              <p:cNvSpPr txBox="1"/>
              <p:nvPr/>
            </p:nvSpPr>
            <p:spPr>
              <a:xfrm>
                <a:off x="8205758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43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B21A0F-F451-4D7B-AC7F-0C7A185C97C6}"/>
                  </a:ext>
                </a:extLst>
              </p:cNvPr>
              <p:cNvSpPr txBox="1"/>
              <p:nvPr/>
            </p:nvSpPr>
            <p:spPr>
              <a:xfrm>
                <a:off x="9493220" y="5955982"/>
                <a:ext cx="396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spc="-60" dirty="0">
                    <a:solidFill>
                      <a:srgbClr val="000000"/>
                    </a:solidFill>
                  </a:rPr>
                  <a:t>27</a:t>
                </a: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E2A186D-89E1-4924-B4A9-548B68C7A1EE}"/>
                  </a:ext>
                </a:extLst>
              </p:cNvPr>
              <p:cNvSpPr/>
              <p:nvPr/>
            </p:nvSpPr>
            <p:spPr>
              <a:xfrm>
                <a:off x="3130062" y="2165420"/>
                <a:ext cx="6551525" cy="1045028"/>
              </a:xfrm>
              <a:custGeom>
                <a:avLst/>
                <a:gdLst>
                  <a:gd name="connsiteX0" fmla="*/ 0 w 6551525"/>
                  <a:gd name="connsiteY0" fmla="*/ 0 h 1045028"/>
                  <a:gd name="connsiteX1" fmla="*/ 0 w 6551525"/>
                  <a:gd name="connsiteY1" fmla="*/ 0 h 1045028"/>
                  <a:gd name="connsiteX2" fmla="*/ 35169 w 6551525"/>
                  <a:gd name="connsiteY2" fmla="*/ 25121 h 1045028"/>
                  <a:gd name="connsiteX3" fmla="*/ 55265 w 6551525"/>
                  <a:gd name="connsiteY3" fmla="*/ 45217 h 1045028"/>
                  <a:gd name="connsiteX4" fmla="*/ 70338 w 6551525"/>
                  <a:gd name="connsiteY4" fmla="*/ 75362 h 1045028"/>
                  <a:gd name="connsiteX5" fmla="*/ 211015 w 6551525"/>
                  <a:gd name="connsiteY5" fmla="*/ 90435 h 1045028"/>
                  <a:gd name="connsiteX6" fmla="*/ 226087 w 6551525"/>
                  <a:gd name="connsiteY6" fmla="*/ 100483 h 1045028"/>
                  <a:gd name="connsiteX7" fmla="*/ 296426 w 6551525"/>
                  <a:gd name="connsiteY7" fmla="*/ 110532 h 1045028"/>
                  <a:gd name="connsiteX8" fmla="*/ 306474 w 6551525"/>
                  <a:gd name="connsiteY8" fmla="*/ 130628 h 1045028"/>
                  <a:gd name="connsiteX9" fmla="*/ 321547 w 6551525"/>
                  <a:gd name="connsiteY9" fmla="*/ 135653 h 1045028"/>
                  <a:gd name="connsiteX10" fmla="*/ 351692 w 6551525"/>
                  <a:gd name="connsiteY10" fmla="*/ 140677 h 1045028"/>
                  <a:gd name="connsiteX11" fmla="*/ 376813 w 6551525"/>
                  <a:gd name="connsiteY11" fmla="*/ 150725 h 1045028"/>
                  <a:gd name="connsiteX12" fmla="*/ 417006 w 6551525"/>
                  <a:gd name="connsiteY12" fmla="*/ 160773 h 1045028"/>
                  <a:gd name="connsiteX13" fmla="*/ 432079 w 6551525"/>
                  <a:gd name="connsiteY13" fmla="*/ 165798 h 1045028"/>
                  <a:gd name="connsiteX14" fmla="*/ 487345 w 6551525"/>
                  <a:gd name="connsiteY14" fmla="*/ 165798 h 1045028"/>
                  <a:gd name="connsiteX15" fmla="*/ 502417 w 6551525"/>
                  <a:gd name="connsiteY15" fmla="*/ 175846 h 1045028"/>
                  <a:gd name="connsiteX16" fmla="*/ 512465 w 6551525"/>
                  <a:gd name="connsiteY16" fmla="*/ 190918 h 1045028"/>
                  <a:gd name="connsiteX17" fmla="*/ 602901 w 6551525"/>
                  <a:gd name="connsiteY17" fmla="*/ 195943 h 1045028"/>
                  <a:gd name="connsiteX18" fmla="*/ 617973 w 6551525"/>
                  <a:gd name="connsiteY18" fmla="*/ 200967 h 1045028"/>
                  <a:gd name="connsiteX19" fmla="*/ 628022 w 6551525"/>
                  <a:gd name="connsiteY19" fmla="*/ 226088 h 1045028"/>
                  <a:gd name="connsiteX20" fmla="*/ 643094 w 6551525"/>
                  <a:gd name="connsiteY20" fmla="*/ 231112 h 1045028"/>
                  <a:gd name="connsiteX21" fmla="*/ 698360 w 6551525"/>
                  <a:gd name="connsiteY21" fmla="*/ 236136 h 1045028"/>
                  <a:gd name="connsiteX22" fmla="*/ 728505 w 6551525"/>
                  <a:gd name="connsiteY22" fmla="*/ 241160 h 1045028"/>
                  <a:gd name="connsiteX23" fmla="*/ 743578 w 6551525"/>
                  <a:gd name="connsiteY23" fmla="*/ 246184 h 1045028"/>
                  <a:gd name="connsiteX24" fmla="*/ 768698 w 6551525"/>
                  <a:gd name="connsiteY24" fmla="*/ 251209 h 1045028"/>
                  <a:gd name="connsiteX25" fmla="*/ 788795 w 6551525"/>
                  <a:gd name="connsiteY25" fmla="*/ 256233 h 1045028"/>
                  <a:gd name="connsiteX26" fmla="*/ 849085 w 6551525"/>
                  <a:gd name="connsiteY26" fmla="*/ 276329 h 1045028"/>
                  <a:gd name="connsiteX27" fmla="*/ 939520 w 6551525"/>
                  <a:gd name="connsiteY27" fmla="*/ 286378 h 1045028"/>
                  <a:gd name="connsiteX28" fmla="*/ 1024931 w 6551525"/>
                  <a:gd name="connsiteY28" fmla="*/ 296426 h 1045028"/>
                  <a:gd name="connsiteX29" fmla="*/ 1070149 w 6551525"/>
                  <a:gd name="connsiteY29" fmla="*/ 321547 h 1045028"/>
                  <a:gd name="connsiteX30" fmla="*/ 1090246 w 6551525"/>
                  <a:gd name="connsiteY30" fmla="*/ 316523 h 1045028"/>
                  <a:gd name="connsiteX31" fmla="*/ 1230923 w 6551525"/>
                  <a:gd name="connsiteY31" fmla="*/ 311499 h 1045028"/>
                  <a:gd name="connsiteX32" fmla="*/ 1351503 w 6551525"/>
                  <a:gd name="connsiteY32" fmla="*/ 321547 h 1045028"/>
                  <a:gd name="connsiteX33" fmla="*/ 1406769 w 6551525"/>
                  <a:gd name="connsiteY33" fmla="*/ 331595 h 1045028"/>
                  <a:gd name="connsiteX34" fmla="*/ 1462035 w 6551525"/>
                  <a:gd name="connsiteY34" fmla="*/ 346668 h 1045028"/>
                  <a:gd name="connsiteX35" fmla="*/ 1532373 w 6551525"/>
                  <a:gd name="connsiteY35" fmla="*/ 356716 h 1045028"/>
                  <a:gd name="connsiteX36" fmla="*/ 1627833 w 6551525"/>
                  <a:gd name="connsiteY36" fmla="*/ 371789 h 1045028"/>
                  <a:gd name="connsiteX37" fmla="*/ 1642905 w 6551525"/>
                  <a:gd name="connsiteY37" fmla="*/ 376813 h 1045028"/>
                  <a:gd name="connsiteX38" fmla="*/ 1678074 w 6551525"/>
                  <a:gd name="connsiteY38" fmla="*/ 381837 h 1045028"/>
                  <a:gd name="connsiteX39" fmla="*/ 1693147 w 6551525"/>
                  <a:gd name="connsiteY39" fmla="*/ 376813 h 1045028"/>
                  <a:gd name="connsiteX40" fmla="*/ 1728316 w 6551525"/>
                  <a:gd name="connsiteY40" fmla="*/ 386861 h 1045028"/>
                  <a:gd name="connsiteX41" fmla="*/ 1768509 w 6551525"/>
                  <a:gd name="connsiteY41" fmla="*/ 401934 h 1045028"/>
                  <a:gd name="connsiteX42" fmla="*/ 1904162 w 6551525"/>
                  <a:gd name="connsiteY42" fmla="*/ 417006 h 1045028"/>
                  <a:gd name="connsiteX43" fmla="*/ 1954404 w 6551525"/>
                  <a:gd name="connsiteY43" fmla="*/ 427055 h 1045028"/>
                  <a:gd name="connsiteX44" fmla="*/ 2029767 w 6551525"/>
                  <a:gd name="connsiteY44" fmla="*/ 437103 h 1045028"/>
                  <a:gd name="connsiteX45" fmla="*/ 2044839 w 6551525"/>
                  <a:gd name="connsiteY45" fmla="*/ 442127 h 1045028"/>
                  <a:gd name="connsiteX46" fmla="*/ 2064936 w 6551525"/>
                  <a:gd name="connsiteY46" fmla="*/ 462224 h 1045028"/>
                  <a:gd name="connsiteX47" fmla="*/ 2195564 w 6551525"/>
                  <a:gd name="connsiteY47" fmla="*/ 467248 h 1045028"/>
                  <a:gd name="connsiteX48" fmla="*/ 2205613 w 6551525"/>
                  <a:gd name="connsiteY48" fmla="*/ 477296 h 1045028"/>
                  <a:gd name="connsiteX49" fmla="*/ 2270927 w 6551525"/>
                  <a:gd name="connsiteY49" fmla="*/ 487345 h 1045028"/>
                  <a:gd name="connsiteX50" fmla="*/ 2296048 w 6551525"/>
                  <a:gd name="connsiteY50" fmla="*/ 492369 h 1045028"/>
                  <a:gd name="connsiteX51" fmla="*/ 2311120 w 6551525"/>
                  <a:gd name="connsiteY51" fmla="*/ 497393 h 1045028"/>
                  <a:gd name="connsiteX52" fmla="*/ 2361362 w 6551525"/>
                  <a:gd name="connsiteY52" fmla="*/ 502417 h 1045028"/>
                  <a:gd name="connsiteX53" fmla="*/ 2406580 w 6551525"/>
                  <a:gd name="connsiteY53" fmla="*/ 507442 h 1045028"/>
                  <a:gd name="connsiteX54" fmla="*/ 2486967 w 6551525"/>
                  <a:gd name="connsiteY54" fmla="*/ 517490 h 1045028"/>
                  <a:gd name="connsiteX55" fmla="*/ 2512087 w 6551525"/>
                  <a:gd name="connsiteY55" fmla="*/ 527538 h 1045028"/>
                  <a:gd name="connsiteX56" fmla="*/ 2587450 w 6551525"/>
                  <a:gd name="connsiteY56" fmla="*/ 537587 h 1045028"/>
                  <a:gd name="connsiteX57" fmla="*/ 2602523 w 6551525"/>
                  <a:gd name="connsiteY57" fmla="*/ 542611 h 1045028"/>
                  <a:gd name="connsiteX58" fmla="*/ 2622619 w 6551525"/>
                  <a:gd name="connsiteY58" fmla="*/ 547635 h 1045028"/>
                  <a:gd name="connsiteX59" fmla="*/ 2632668 w 6551525"/>
                  <a:gd name="connsiteY59" fmla="*/ 557683 h 1045028"/>
                  <a:gd name="connsiteX60" fmla="*/ 2697982 w 6551525"/>
                  <a:gd name="connsiteY60" fmla="*/ 567732 h 1045028"/>
                  <a:gd name="connsiteX61" fmla="*/ 2748224 w 6551525"/>
                  <a:gd name="connsiteY61" fmla="*/ 572756 h 1045028"/>
                  <a:gd name="connsiteX62" fmla="*/ 2818562 w 6551525"/>
                  <a:gd name="connsiteY62" fmla="*/ 587828 h 1045028"/>
                  <a:gd name="connsiteX63" fmla="*/ 2919046 w 6551525"/>
                  <a:gd name="connsiteY63" fmla="*/ 597877 h 1045028"/>
                  <a:gd name="connsiteX64" fmla="*/ 2954215 w 6551525"/>
                  <a:gd name="connsiteY64" fmla="*/ 602901 h 1045028"/>
                  <a:gd name="connsiteX65" fmla="*/ 3210448 w 6551525"/>
                  <a:gd name="connsiteY65" fmla="*/ 622998 h 1045028"/>
                  <a:gd name="connsiteX66" fmla="*/ 3240593 w 6551525"/>
                  <a:gd name="connsiteY66" fmla="*/ 633046 h 1045028"/>
                  <a:gd name="connsiteX67" fmla="*/ 3386294 w 6551525"/>
                  <a:gd name="connsiteY67" fmla="*/ 643094 h 1045028"/>
                  <a:gd name="connsiteX68" fmla="*/ 3396342 w 6551525"/>
                  <a:gd name="connsiteY68" fmla="*/ 653143 h 1045028"/>
                  <a:gd name="connsiteX69" fmla="*/ 3426487 w 6551525"/>
                  <a:gd name="connsiteY69" fmla="*/ 663191 h 1045028"/>
                  <a:gd name="connsiteX70" fmla="*/ 3431512 w 6551525"/>
                  <a:gd name="connsiteY70" fmla="*/ 678264 h 1045028"/>
                  <a:gd name="connsiteX71" fmla="*/ 3481753 w 6551525"/>
                  <a:gd name="connsiteY71" fmla="*/ 683288 h 1045028"/>
                  <a:gd name="connsiteX72" fmla="*/ 3537019 w 6551525"/>
                  <a:gd name="connsiteY72" fmla="*/ 688312 h 1045028"/>
                  <a:gd name="connsiteX73" fmla="*/ 3552092 w 6551525"/>
                  <a:gd name="connsiteY73" fmla="*/ 693336 h 1045028"/>
                  <a:gd name="connsiteX74" fmla="*/ 3612382 w 6551525"/>
                  <a:gd name="connsiteY74" fmla="*/ 703384 h 1045028"/>
                  <a:gd name="connsiteX75" fmla="*/ 3632479 w 6551525"/>
                  <a:gd name="connsiteY75" fmla="*/ 698360 h 1045028"/>
                  <a:gd name="connsiteX76" fmla="*/ 3667648 w 6551525"/>
                  <a:gd name="connsiteY76" fmla="*/ 713433 h 1045028"/>
                  <a:gd name="connsiteX77" fmla="*/ 3722914 w 6551525"/>
                  <a:gd name="connsiteY77" fmla="*/ 718457 h 1045028"/>
                  <a:gd name="connsiteX78" fmla="*/ 3753059 w 6551525"/>
                  <a:gd name="connsiteY78" fmla="*/ 723481 h 1045028"/>
                  <a:gd name="connsiteX79" fmla="*/ 3788228 w 6551525"/>
                  <a:gd name="connsiteY79" fmla="*/ 728505 h 1045028"/>
                  <a:gd name="connsiteX80" fmla="*/ 3833446 w 6551525"/>
                  <a:gd name="connsiteY80" fmla="*/ 743578 h 1045028"/>
                  <a:gd name="connsiteX81" fmla="*/ 3913833 w 6551525"/>
                  <a:gd name="connsiteY81" fmla="*/ 753626 h 1045028"/>
                  <a:gd name="connsiteX82" fmla="*/ 4039437 w 6551525"/>
                  <a:gd name="connsiteY82" fmla="*/ 763675 h 1045028"/>
                  <a:gd name="connsiteX83" fmla="*/ 4069582 w 6551525"/>
                  <a:gd name="connsiteY83" fmla="*/ 773723 h 1045028"/>
                  <a:gd name="connsiteX84" fmla="*/ 4114800 w 6551525"/>
                  <a:gd name="connsiteY84" fmla="*/ 778747 h 1045028"/>
                  <a:gd name="connsiteX85" fmla="*/ 4144945 w 6551525"/>
                  <a:gd name="connsiteY85" fmla="*/ 783771 h 1045028"/>
                  <a:gd name="connsiteX86" fmla="*/ 4305718 w 6551525"/>
                  <a:gd name="connsiteY86" fmla="*/ 798844 h 1045028"/>
                  <a:gd name="connsiteX87" fmla="*/ 4491613 w 6551525"/>
                  <a:gd name="connsiteY87" fmla="*/ 813916 h 1045028"/>
                  <a:gd name="connsiteX88" fmla="*/ 4501661 w 6551525"/>
                  <a:gd name="connsiteY88" fmla="*/ 823965 h 1045028"/>
                  <a:gd name="connsiteX89" fmla="*/ 4587072 w 6551525"/>
                  <a:gd name="connsiteY89" fmla="*/ 828989 h 1045028"/>
                  <a:gd name="connsiteX90" fmla="*/ 4712676 w 6551525"/>
                  <a:gd name="connsiteY90" fmla="*/ 834013 h 1045028"/>
                  <a:gd name="connsiteX91" fmla="*/ 4757894 w 6551525"/>
                  <a:gd name="connsiteY91" fmla="*/ 839037 h 1045028"/>
                  <a:gd name="connsiteX92" fmla="*/ 4772967 w 6551525"/>
                  <a:gd name="connsiteY92" fmla="*/ 849085 h 1045028"/>
                  <a:gd name="connsiteX93" fmla="*/ 4933740 w 6551525"/>
                  <a:gd name="connsiteY93" fmla="*/ 854110 h 1045028"/>
                  <a:gd name="connsiteX94" fmla="*/ 4948813 w 6551525"/>
                  <a:gd name="connsiteY94" fmla="*/ 859134 h 1045028"/>
                  <a:gd name="connsiteX95" fmla="*/ 4978958 w 6551525"/>
                  <a:gd name="connsiteY95" fmla="*/ 864158 h 1045028"/>
                  <a:gd name="connsiteX96" fmla="*/ 4989006 w 6551525"/>
                  <a:gd name="connsiteY96" fmla="*/ 879231 h 1045028"/>
                  <a:gd name="connsiteX97" fmla="*/ 5009103 w 6551525"/>
                  <a:gd name="connsiteY97" fmla="*/ 884255 h 1045028"/>
                  <a:gd name="connsiteX98" fmla="*/ 5064369 w 6551525"/>
                  <a:gd name="connsiteY98" fmla="*/ 889279 h 1045028"/>
                  <a:gd name="connsiteX99" fmla="*/ 5079441 w 6551525"/>
                  <a:gd name="connsiteY99" fmla="*/ 884255 h 1045028"/>
                  <a:gd name="connsiteX100" fmla="*/ 5119635 w 6551525"/>
                  <a:gd name="connsiteY100" fmla="*/ 894303 h 1045028"/>
                  <a:gd name="connsiteX101" fmla="*/ 5154804 w 6551525"/>
                  <a:gd name="connsiteY101" fmla="*/ 899327 h 1045028"/>
                  <a:gd name="connsiteX102" fmla="*/ 5200022 w 6551525"/>
                  <a:gd name="connsiteY102" fmla="*/ 894303 h 1045028"/>
                  <a:gd name="connsiteX103" fmla="*/ 5345723 w 6551525"/>
                  <a:gd name="connsiteY103" fmla="*/ 904351 h 1045028"/>
                  <a:gd name="connsiteX104" fmla="*/ 5481375 w 6551525"/>
                  <a:gd name="connsiteY104" fmla="*/ 919424 h 1045028"/>
                  <a:gd name="connsiteX105" fmla="*/ 5501472 w 6551525"/>
                  <a:gd name="connsiteY105" fmla="*/ 934496 h 1045028"/>
                  <a:gd name="connsiteX106" fmla="*/ 5717512 w 6551525"/>
                  <a:gd name="connsiteY106" fmla="*/ 944545 h 1045028"/>
                  <a:gd name="connsiteX107" fmla="*/ 5747657 w 6551525"/>
                  <a:gd name="connsiteY107" fmla="*/ 964642 h 1045028"/>
                  <a:gd name="connsiteX108" fmla="*/ 5993841 w 6551525"/>
                  <a:gd name="connsiteY108" fmla="*/ 969666 h 1045028"/>
                  <a:gd name="connsiteX109" fmla="*/ 6008914 w 6551525"/>
                  <a:gd name="connsiteY109" fmla="*/ 974690 h 1045028"/>
                  <a:gd name="connsiteX110" fmla="*/ 6049107 w 6551525"/>
                  <a:gd name="connsiteY110" fmla="*/ 989762 h 1045028"/>
                  <a:gd name="connsiteX111" fmla="*/ 6305340 w 6551525"/>
                  <a:gd name="connsiteY111" fmla="*/ 999811 h 1045028"/>
                  <a:gd name="connsiteX112" fmla="*/ 6315389 w 6551525"/>
                  <a:gd name="connsiteY112" fmla="*/ 1014883 h 1045028"/>
                  <a:gd name="connsiteX113" fmla="*/ 6335485 w 6551525"/>
                  <a:gd name="connsiteY113" fmla="*/ 1019907 h 1045028"/>
                  <a:gd name="connsiteX114" fmla="*/ 6430945 w 6551525"/>
                  <a:gd name="connsiteY114" fmla="*/ 1029956 h 1045028"/>
                  <a:gd name="connsiteX115" fmla="*/ 6501283 w 6551525"/>
                  <a:gd name="connsiteY115" fmla="*/ 1040004 h 1045028"/>
                  <a:gd name="connsiteX116" fmla="*/ 6516356 w 6551525"/>
                  <a:gd name="connsiteY116" fmla="*/ 1045028 h 1045028"/>
                  <a:gd name="connsiteX117" fmla="*/ 6536452 w 6551525"/>
                  <a:gd name="connsiteY117" fmla="*/ 1040004 h 1045028"/>
                  <a:gd name="connsiteX118" fmla="*/ 6541476 w 6551525"/>
                  <a:gd name="connsiteY118" fmla="*/ 1040004 h 1045028"/>
                  <a:gd name="connsiteX119" fmla="*/ 6551525 w 6551525"/>
                  <a:gd name="connsiteY119" fmla="*/ 1040004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551525" h="1045028">
                    <a:moveTo>
                      <a:pt x="0" y="0"/>
                    </a:moveTo>
                    <a:lnTo>
                      <a:pt x="0" y="0"/>
                    </a:lnTo>
                    <a:cubicBezTo>
                      <a:pt x="11723" y="8374"/>
                      <a:pt x="24982" y="14934"/>
                      <a:pt x="35169" y="25121"/>
                    </a:cubicBezTo>
                    <a:cubicBezTo>
                      <a:pt x="61964" y="51916"/>
                      <a:pt x="15073" y="31820"/>
                      <a:pt x="55265" y="45217"/>
                    </a:cubicBezTo>
                    <a:cubicBezTo>
                      <a:pt x="57422" y="51688"/>
                      <a:pt x="62799" y="72221"/>
                      <a:pt x="70338" y="75362"/>
                    </a:cubicBezTo>
                    <a:cubicBezTo>
                      <a:pt x="102279" y="88671"/>
                      <a:pt x="188212" y="89168"/>
                      <a:pt x="211015" y="90435"/>
                    </a:cubicBezTo>
                    <a:cubicBezTo>
                      <a:pt x="216039" y="93784"/>
                      <a:pt x="220686" y="97783"/>
                      <a:pt x="226087" y="100483"/>
                    </a:cubicBezTo>
                    <a:cubicBezTo>
                      <a:pt x="245417" y="110148"/>
                      <a:pt x="282311" y="109249"/>
                      <a:pt x="296426" y="110532"/>
                    </a:cubicBezTo>
                    <a:cubicBezTo>
                      <a:pt x="299775" y="117231"/>
                      <a:pt x="301178" y="125332"/>
                      <a:pt x="306474" y="130628"/>
                    </a:cubicBezTo>
                    <a:cubicBezTo>
                      <a:pt x="310219" y="134373"/>
                      <a:pt x="316377" y="134504"/>
                      <a:pt x="321547" y="135653"/>
                    </a:cubicBezTo>
                    <a:cubicBezTo>
                      <a:pt x="331491" y="137863"/>
                      <a:pt x="341644" y="139002"/>
                      <a:pt x="351692" y="140677"/>
                    </a:cubicBezTo>
                    <a:cubicBezTo>
                      <a:pt x="360066" y="144026"/>
                      <a:pt x="368193" y="148073"/>
                      <a:pt x="376813" y="150725"/>
                    </a:cubicBezTo>
                    <a:cubicBezTo>
                      <a:pt x="390012" y="154786"/>
                      <a:pt x="403905" y="156405"/>
                      <a:pt x="417006" y="160773"/>
                    </a:cubicBezTo>
                    <a:lnTo>
                      <a:pt x="432079" y="165798"/>
                    </a:lnTo>
                    <a:cubicBezTo>
                      <a:pt x="458577" y="162485"/>
                      <a:pt x="466897" y="155573"/>
                      <a:pt x="487345" y="165798"/>
                    </a:cubicBezTo>
                    <a:cubicBezTo>
                      <a:pt x="492746" y="168498"/>
                      <a:pt x="497393" y="172497"/>
                      <a:pt x="502417" y="175846"/>
                    </a:cubicBezTo>
                    <a:cubicBezTo>
                      <a:pt x="505766" y="180870"/>
                      <a:pt x="506544" y="189734"/>
                      <a:pt x="512465" y="190918"/>
                    </a:cubicBezTo>
                    <a:cubicBezTo>
                      <a:pt x="542071" y="196839"/>
                      <a:pt x="572845" y="193080"/>
                      <a:pt x="602901" y="195943"/>
                    </a:cubicBezTo>
                    <a:cubicBezTo>
                      <a:pt x="608173" y="196445"/>
                      <a:pt x="612949" y="199292"/>
                      <a:pt x="617973" y="200967"/>
                    </a:cubicBezTo>
                    <a:cubicBezTo>
                      <a:pt x="621323" y="209341"/>
                      <a:pt x="622248" y="219160"/>
                      <a:pt x="628022" y="226088"/>
                    </a:cubicBezTo>
                    <a:cubicBezTo>
                      <a:pt x="631412" y="230156"/>
                      <a:pt x="637851" y="230363"/>
                      <a:pt x="643094" y="231112"/>
                    </a:cubicBezTo>
                    <a:cubicBezTo>
                      <a:pt x="661406" y="233728"/>
                      <a:pt x="679938" y="234461"/>
                      <a:pt x="698360" y="236136"/>
                    </a:cubicBezTo>
                    <a:cubicBezTo>
                      <a:pt x="729699" y="257027"/>
                      <a:pt x="697304" y="241160"/>
                      <a:pt x="728505" y="241160"/>
                    </a:cubicBezTo>
                    <a:cubicBezTo>
                      <a:pt x="733801" y="241160"/>
                      <a:pt x="738440" y="244899"/>
                      <a:pt x="743578" y="246184"/>
                    </a:cubicBezTo>
                    <a:cubicBezTo>
                      <a:pt x="751862" y="248255"/>
                      <a:pt x="760362" y="249356"/>
                      <a:pt x="768698" y="251209"/>
                    </a:cubicBezTo>
                    <a:cubicBezTo>
                      <a:pt x="775439" y="252707"/>
                      <a:pt x="782244" y="254049"/>
                      <a:pt x="788795" y="256233"/>
                    </a:cubicBezTo>
                    <a:cubicBezTo>
                      <a:pt x="815732" y="265212"/>
                      <a:pt x="818092" y="271370"/>
                      <a:pt x="849085" y="276329"/>
                    </a:cubicBezTo>
                    <a:cubicBezTo>
                      <a:pt x="879035" y="281121"/>
                      <a:pt x="909386" y="282934"/>
                      <a:pt x="939520" y="286378"/>
                    </a:cubicBezTo>
                    <a:lnTo>
                      <a:pt x="1024931" y="296426"/>
                    </a:lnTo>
                    <a:cubicBezTo>
                      <a:pt x="1037070" y="304519"/>
                      <a:pt x="1057452" y="319008"/>
                      <a:pt x="1070149" y="321547"/>
                    </a:cubicBezTo>
                    <a:cubicBezTo>
                      <a:pt x="1076920" y="322901"/>
                      <a:pt x="1083354" y="316954"/>
                      <a:pt x="1090246" y="316523"/>
                    </a:cubicBezTo>
                    <a:cubicBezTo>
                      <a:pt x="1137077" y="313596"/>
                      <a:pt x="1184031" y="313174"/>
                      <a:pt x="1230923" y="311499"/>
                    </a:cubicBezTo>
                    <a:lnTo>
                      <a:pt x="1351503" y="321547"/>
                    </a:lnTo>
                    <a:cubicBezTo>
                      <a:pt x="1391023" y="325252"/>
                      <a:pt x="1381212" y="323077"/>
                      <a:pt x="1406769" y="331595"/>
                    </a:cubicBezTo>
                    <a:cubicBezTo>
                      <a:pt x="1427887" y="352715"/>
                      <a:pt x="1411000" y="340011"/>
                      <a:pt x="1462035" y="346668"/>
                    </a:cubicBezTo>
                    <a:cubicBezTo>
                      <a:pt x="1485520" y="349731"/>
                      <a:pt x="1532373" y="356716"/>
                      <a:pt x="1532373" y="356716"/>
                    </a:cubicBezTo>
                    <a:cubicBezTo>
                      <a:pt x="1584301" y="377488"/>
                      <a:pt x="1535513" y="360928"/>
                      <a:pt x="1627833" y="371789"/>
                    </a:cubicBezTo>
                    <a:cubicBezTo>
                      <a:pt x="1633092" y="372408"/>
                      <a:pt x="1637712" y="375774"/>
                      <a:pt x="1642905" y="376813"/>
                    </a:cubicBezTo>
                    <a:cubicBezTo>
                      <a:pt x="1654517" y="379135"/>
                      <a:pt x="1666351" y="380162"/>
                      <a:pt x="1678074" y="381837"/>
                    </a:cubicBezTo>
                    <a:cubicBezTo>
                      <a:pt x="1683098" y="380162"/>
                      <a:pt x="1687851" y="376813"/>
                      <a:pt x="1693147" y="376813"/>
                    </a:cubicBezTo>
                    <a:cubicBezTo>
                      <a:pt x="1699454" y="376813"/>
                      <a:pt x="1721209" y="384492"/>
                      <a:pt x="1728316" y="386861"/>
                    </a:cubicBezTo>
                    <a:cubicBezTo>
                      <a:pt x="1745117" y="403664"/>
                      <a:pt x="1734659" y="397098"/>
                      <a:pt x="1768509" y="401934"/>
                    </a:cubicBezTo>
                    <a:cubicBezTo>
                      <a:pt x="1848605" y="413376"/>
                      <a:pt x="1830757" y="410889"/>
                      <a:pt x="1904162" y="417006"/>
                    </a:cubicBezTo>
                    <a:cubicBezTo>
                      <a:pt x="1920909" y="420356"/>
                      <a:pt x="1937457" y="424937"/>
                      <a:pt x="1954404" y="427055"/>
                    </a:cubicBezTo>
                    <a:cubicBezTo>
                      <a:pt x="2006348" y="433548"/>
                      <a:pt x="1981231" y="430170"/>
                      <a:pt x="2029767" y="437103"/>
                    </a:cubicBezTo>
                    <a:cubicBezTo>
                      <a:pt x="2034791" y="438778"/>
                      <a:pt x="2040530" y="439049"/>
                      <a:pt x="2044839" y="442127"/>
                    </a:cubicBezTo>
                    <a:cubicBezTo>
                      <a:pt x="2052548" y="447634"/>
                      <a:pt x="2055469" y="461860"/>
                      <a:pt x="2064936" y="462224"/>
                    </a:cubicBezTo>
                    <a:lnTo>
                      <a:pt x="2195564" y="467248"/>
                    </a:lnTo>
                    <a:cubicBezTo>
                      <a:pt x="2198914" y="470597"/>
                      <a:pt x="2201551" y="474859"/>
                      <a:pt x="2205613" y="477296"/>
                    </a:cubicBezTo>
                    <a:cubicBezTo>
                      <a:pt x="2220167" y="486029"/>
                      <a:pt x="2267806" y="486929"/>
                      <a:pt x="2270927" y="487345"/>
                    </a:cubicBezTo>
                    <a:cubicBezTo>
                      <a:pt x="2279392" y="488474"/>
                      <a:pt x="2287763" y="490298"/>
                      <a:pt x="2296048" y="492369"/>
                    </a:cubicBezTo>
                    <a:cubicBezTo>
                      <a:pt x="2301186" y="493653"/>
                      <a:pt x="2305886" y="496588"/>
                      <a:pt x="2311120" y="497393"/>
                    </a:cubicBezTo>
                    <a:cubicBezTo>
                      <a:pt x="2327755" y="499952"/>
                      <a:pt x="2344624" y="500655"/>
                      <a:pt x="2361362" y="502417"/>
                    </a:cubicBezTo>
                    <a:lnTo>
                      <a:pt x="2406580" y="507442"/>
                    </a:lnTo>
                    <a:cubicBezTo>
                      <a:pt x="2451586" y="522444"/>
                      <a:pt x="2378361" y="499390"/>
                      <a:pt x="2486967" y="517490"/>
                    </a:cubicBezTo>
                    <a:cubicBezTo>
                      <a:pt x="2495863" y="518973"/>
                      <a:pt x="2503338" y="525351"/>
                      <a:pt x="2512087" y="527538"/>
                    </a:cubicBezTo>
                    <a:cubicBezTo>
                      <a:pt x="2519011" y="529269"/>
                      <a:pt x="2582950" y="537024"/>
                      <a:pt x="2587450" y="537587"/>
                    </a:cubicBezTo>
                    <a:cubicBezTo>
                      <a:pt x="2592474" y="539262"/>
                      <a:pt x="2597431" y="541156"/>
                      <a:pt x="2602523" y="542611"/>
                    </a:cubicBezTo>
                    <a:cubicBezTo>
                      <a:pt x="2609162" y="544508"/>
                      <a:pt x="2616443" y="544547"/>
                      <a:pt x="2622619" y="547635"/>
                    </a:cubicBezTo>
                    <a:cubicBezTo>
                      <a:pt x="2626856" y="549753"/>
                      <a:pt x="2628431" y="555565"/>
                      <a:pt x="2632668" y="557683"/>
                    </a:cubicBezTo>
                    <a:cubicBezTo>
                      <a:pt x="2645079" y="563888"/>
                      <a:pt x="2695094" y="567428"/>
                      <a:pt x="2697982" y="567732"/>
                    </a:cubicBezTo>
                    <a:lnTo>
                      <a:pt x="2748224" y="572756"/>
                    </a:lnTo>
                    <a:cubicBezTo>
                      <a:pt x="2798300" y="585275"/>
                      <a:pt x="2774795" y="580534"/>
                      <a:pt x="2818562" y="587828"/>
                    </a:cubicBezTo>
                    <a:cubicBezTo>
                      <a:pt x="2862342" y="602423"/>
                      <a:pt x="2819458" y="589578"/>
                      <a:pt x="2919046" y="597877"/>
                    </a:cubicBezTo>
                    <a:cubicBezTo>
                      <a:pt x="2930847" y="598860"/>
                      <a:pt x="2942492" y="601226"/>
                      <a:pt x="2954215" y="602901"/>
                    </a:cubicBezTo>
                    <a:cubicBezTo>
                      <a:pt x="3010230" y="686924"/>
                      <a:pt x="2952270" y="608915"/>
                      <a:pt x="3210448" y="622998"/>
                    </a:cubicBezTo>
                    <a:cubicBezTo>
                      <a:pt x="3221024" y="623575"/>
                      <a:pt x="3230070" y="631843"/>
                      <a:pt x="3240593" y="633046"/>
                    </a:cubicBezTo>
                    <a:cubicBezTo>
                      <a:pt x="3288961" y="638574"/>
                      <a:pt x="3386294" y="643094"/>
                      <a:pt x="3386294" y="643094"/>
                    </a:cubicBezTo>
                    <a:cubicBezTo>
                      <a:pt x="3389643" y="646444"/>
                      <a:pt x="3392105" y="651025"/>
                      <a:pt x="3396342" y="653143"/>
                    </a:cubicBezTo>
                    <a:cubicBezTo>
                      <a:pt x="3405816" y="657880"/>
                      <a:pt x="3426487" y="663191"/>
                      <a:pt x="3426487" y="663191"/>
                    </a:cubicBezTo>
                    <a:cubicBezTo>
                      <a:pt x="3428162" y="668215"/>
                      <a:pt x="3428203" y="674128"/>
                      <a:pt x="3431512" y="678264"/>
                    </a:cubicBezTo>
                    <a:cubicBezTo>
                      <a:pt x="3445999" y="696372"/>
                      <a:pt x="3461079" y="686241"/>
                      <a:pt x="3481753" y="683288"/>
                    </a:cubicBezTo>
                    <a:cubicBezTo>
                      <a:pt x="3500175" y="684963"/>
                      <a:pt x="3518707" y="685696"/>
                      <a:pt x="3537019" y="688312"/>
                    </a:cubicBezTo>
                    <a:cubicBezTo>
                      <a:pt x="3542262" y="689061"/>
                      <a:pt x="3546899" y="692297"/>
                      <a:pt x="3552092" y="693336"/>
                    </a:cubicBezTo>
                    <a:cubicBezTo>
                      <a:pt x="3572070" y="697331"/>
                      <a:pt x="3612382" y="703384"/>
                      <a:pt x="3612382" y="703384"/>
                    </a:cubicBezTo>
                    <a:cubicBezTo>
                      <a:pt x="3619081" y="701709"/>
                      <a:pt x="3625574" y="698360"/>
                      <a:pt x="3632479" y="698360"/>
                    </a:cubicBezTo>
                    <a:cubicBezTo>
                      <a:pt x="3644035" y="698360"/>
                      <a:pt x="3657837" y="711471"/>
                      <a:pt x="3667648" y="713433"/>
                    </a:cubicBezTo>
                    <a:cubicBezTo>
                      <a:pt x="3685787" y="717061"/>
                      <a:pt x="3704543" y="716296"/>
                      <a:pt x="3722914" y="718457"/>
                    </a:cubicBezTo>
                    <a:cubicBezTo>
                      <a:pt x="3733031" y="719647"/>
                      <a:pt x="3742991" y="721932"/>
                      <a:pt x="3753059" y="723481"/>
                    </a:cubicBezTo>
                    <a:cubicBezTo>
                      <a:pt x="3764763" y="725282"/>
                      <a:pt x="3776505" y="726830"/>
                      <a:pt x="3788228" y="728505"/>
                    </a:cubicBezTo>
                    <a:cubicBezTo>
                      <a:pt x="3813306" y="745224"/>
                      <a:pt x="3794766" y="735842"/>
                      <a:pt x="3833446" y="743578"/>
                    </a:cubicBezTo>
                    <a:cubicBezTo>
                      <a:pt x="3890105" y="754910"/>
                      <a:pt x="3797014" y="743892"/>
                      <a:pt x="3913833" y="753626"/>
                    </a:cubicBezTo>
                    <a:cubicBezTo>
                      <a:pt x="3993286" y="769517"/>
                      <a:pt x="3846190" y="741377"/>
                      <a:pt x="4039437" y="763675"/>
                    </a:cubicBezTo>
                    <a:cubicBezTo>
                      <a:pt x="4049959" y="764889"/>
                      <a:pt x="4059055" y="772553"/>
                      <a:pt x="4069582" y="773723"/>
                    </a:cubicBezTo>
                    <a:cubicBezTo>
                      <a:pt x="4084655" y="775398"/>
                      <a:pt x="4099768" y="776743"/>
                      <a:pt x="4114800" y="778747"/>
                    </a:cubicBezTo>
                    <a:cubicBezTo>
                      <a:pt x="4124898" y="780093"/>
                      <a:pt x="4134837" y="782507"/>
                      <a:pt x="4144945" y="783771"/>
                    </a:cubicBezTo>
                    <a:cubicBezTo>
                      <a:pt x="4229249" y="794309"/>
                      <a:pt x="4227983" y="793292"/>
                      <a:pt x="4305718" y="798844"/>
                    </a:cubicBezTo>
                    <a:cubicBezTo>
                      <a:pt x="4378410" y="835188"/>
                      <a:pt x="4295149" y="797076"/>
                      <a:pt x="4491613" y="813916"/>
                    </a:cubicBezTo>
                    <a:cubicBezTo>
                      <a:pt x="4496333" y="814321"/>
                      <a:pt x="4496982" y="823226"/>
                      <a:pt x="4501661" y="823965"/>
                    </a:cubicBezTo>
                    <a:cubicBezTo>
                      <a:pt x="4529832" y="828413"/>
                      <a:pt x="4558585" y="827633"/>
                      <a:pt x="4587072" y="828989"/>
                    </a:cubicBezTo>
                    <a:lnTo>
                      <a:pt x="4712676" y="834013"/>
                    </a:lnTo>
                    <a:cubicBezTo>
                      <a:pt x="4727749" y="835688"/>
                      <a:pt x="4743181" y="835359"/>
                      <a:pt x="4757894" y="839037"/>
                    </a:cubicBezTo>
                    <a:cubicBezTo>
                      <a:pt x="4763752" y="840501"/>
                      <a:pt x="4766951" y="848569"/>
                      <a:pt x="4772967" y="849085"/>
                    </a:cubicBezTo>
                    <a:cubicBezTo>
                      <a:pt x="4826388" y="853664"/>
                      <a:pt x="4880149" y="852435"/>
                      <a:pt x="4933740" y="854110"/>
                    </a:cubicBezTo>
                    <a:cubicBezTo>
                      <a:pt x="4938764" y="855785"/>
                      <a:pt x="4943643" y="857985"/>
                      <a:pt x="4948813" y="859134"/>
                    </a:cubicBezTo>
                    <a:cubicBezTo>
                      <a:pt x="4958757" y="861344"/>
                      <a:pt x="4969847" y="859602"/>
                      <a:pt x="4978958" y="864158"/>
                    </a:cubicBezTo>
                    <a:cubicBezTo>
                      <a:pt x="4984359" y="866858"/>
                      <a:pt x="4983982" y="875881"/>
                      <a:pt x="4989006" y="879231"/>
                    </a:cubicBezTo>
                    <a:cubicBezTo>
                      <a:pt x="4994751" y="883061"/>
                      <a:pt x="5002258" y="883342"/>
                      <a:pt x="5009103" y="884255"/>
                    </a:cubicBezTo>
                    <a:cubicBezTo>
                      <a:pt x="5027439" y="886700"/>
                      <a:pt x="5045947" y="887604"/>
                      <a:pt x="5064369" y="889279"/>
                    </a:cubicBezTo>
                    <a:cubicBezTo>
                      <a:pt x="5069393" y="887604"/>
                      <a:pt x="5074145" y="884255"/>
                      <a:pt x="5079441" y="884255"/>
                    </a:cubicBezTo>
                    <a:cubicBezTo>
                      <a:pt x="5104350" y="884255"/>
                      <a:pt x="5099813" y="890339"/>
                      <a:pt x="5119635" y="894303"/>
                    </a:cubicBezTo>
                    <a:cubicBezTo>
                      <a:pt x="5131247" y="896625"/>
                      <a:pt x="5143081" y="897652"/>
                      <a:pt x="5154804" y="899327"/>
                    </a:cubicBezTo>
                    <a:cubicBezTo>
                      <a:pt x="5169877" y="897652"/>
                      <a:pt x="5184862" y="893904"/>
                      <a:pt x="5200022" y="894303"/>
                    </a:cubicBezTo>
                    <a:cubicBezTo>
                      <a:pt x="5248688" y="895584"/>
                      <a:pt x="5345723" y="904351"/>
                      <a:pt x="5345723" y="904351"/>
                    </a:cubicBezTo>
                    <a:cubicBezTo>
                      <a:pt x="5417955" y="933247"/>
                      <a:pt x="5309207" y="892938"/>
                      <a:pt x="5481375" y="919424"/>
                    </a:cubicBezTo>
                    <a:cubicBezTo>
                      <a:pt x="5489651" y="920697"/>
                      <a:pt x="5493145" y="933610"/>
                      <a:pt x="5501472" y="934496"/>
                    </a:cubicBezTo>
                    <a:cubicBezTo>
                      <a:pt x="5573159" y="942122"/>
                      <a:pt x="5717512" y="944545"/>
                      <a:pt x="5717512" y="944545"/>
                    </a:cubicBezTo>
                    <a:cubicBezTo>
                      <a:pt x="5728095" y="960420"/>
                      <a:pt x="5725470" y="963805"/>
                      <a:pt x="5747657" y="964642"/>
                    </a:cubicBezTo>
                    <a:cubicBezTo>
                      <a:pt x="5829677" y="967737"/>
                      <a:pt x="5911780" y="967991"/>
                      <a:pt x="5993841" y="969666"/>
                    </a:cubicBezTo>
                    <a:cubicBezTo>
                      <a:pt x="5998865" y="971341"/>
                      <a:pt x="6004046" y="972604"/>
                      <a:pt x="6008914" y="974690"/>
                    </a:cubicBezTo>
                    <a:cubicBezTo>
                      <a:pt x="6026761" y="982338"/>
                      <a:pt x="6029513" y="987981"/>
                      <a:pt x="6049107" y="989762"/>
                    </a:cubicBezTo>
                    <a:cubicBezTo>
                      <a:pt x="6109808" y="995281"/>
                      <a:pt x="6264920" y="998586"/>
                      <a:pt x="6305340" y="999811"/>
                    </a:cubicBezTo>
                    <a:cubicBezTo>
                      <a:pt x="6308690" y="1004835"/>
                      <a:pt x="6310365" y="1011534"/>
                      <a:pt x="6315389" y="1014883"/>
                    </a:cubicBezTo>
                    <a:cubicBezTo>
                      <a:pt x="6321134" y="1018713"/>
                      <a:pt x="6328692" y="1018672"/>
                      <a:pt x="6335485" y="1019907"/>
                    </a:cubicBezTo>
                    <a:cubicBezTo>
                      <a:pt x="6368817" y="1025968"/>
                      <a:pt x="6395980" y="1027042"/>
                      <a:pt x="6430945" y="1029956"/>
                    </a:cubicBezTo>
                    <a:cubicBezTo>
                      <a:pt x="6468292" y="1042405"/>
                      <a:pt x="6424233" y="1028997"/>
                      <a:pt x="6501283" y="1040004"/>
                    </a:cubicBezTo>
                    <a:cubicBezTo>
                      <a:pt x="6506526" y="1040753"/>
                      <a:pt x="6511332" y="1043353"/>
                      <a:pt x="6516356" y="1045028"/>
                    </a:cubicBezTo>
                    <a:cubicBezTo>
                      <a:pt x="6533017" y="1039474"/>
                      <a:pt x="6526132" y="1040004"/>
                      <a:pt x="6536452" y="1040004"/>
                    </a:cubicBezTo>
                    <a:lnTo>
                      <a:pt x="6541476" y="1040004"/>
                    </a:lnTo>
                    <a:lnTo>
                      <a:pt x="6551525" y="104000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3197811-A1BB-43E2-99C5-BEBE692C75CD}"/>
                  </a:ext>
                </a:extLst>
              </p:cNvPr>
              <p:cNvSpPr/>
              <p:nvPr/>
            </p:nvSpPr>
            <p:spPr>
              <a:xfrm>
                <a:off x="3130062" y="2275952"/>
                <a:ext cx="6516356" cy="1592813"/>
              </a:xfrm>
              <a:custGeom>
                <a:avLst/>
                <a:gdLst>
                  <a:gd name="connsiteX0" fmla="*/ 0 w 6516356"/>
                  <a:gd name="connsiteY0" fmla="*/ 0 h 1592813"/>
                  <a:gd name="connsiteX1" fmla="*/ 0 w 6516356"/>
                  <a:gd name="connsiteY1" fmla="*/ 0 h 1592813"/>
                  <a:gd name="connsiteX2" fmla="*/ 20096 w 6516356"/>
                  <a:gd name="connsiteY2" fmla="*/ 40193 h 1592813"/>
                  <a:gd name="connsiteX3" fmla="*/ 45217 w 6516356"/>
                  <a:gd name="connsiteY3" fmla="*/ 55266 h 1592813"/>
                  <a:gd name="connsiteX4" fmla="*/ 205991 w 6516356"/>
                  <a:gd name="connsiteY4" fmla="*/ 60290 h 1592813"/>
                  <a:gd name="connsiteX5" fmla="*/ 216039 w 6516356"/>
                  <a:gd name="connsiteY5" fmla="*/ 80386 h 1592813"/>
                  <a:gd name="connsiteX6" fmla="*/ 221063 w 6516356"/>
                  <a:gd name="connsiteY6" fmla="*/ 120580 h 1592813"/>
                  <a:gd name="connsiteX7" fmla="*/ 241160 w 6516356"/>
                  <a:gd name="connsiteY7" fmla="*/ 130628 h 1592813"/>
                  <a:gd name="connsiteX8" fmla="*/ 311498 w 6516356"/>
                  <a:gd name="connsiteY8" fmla="*/ 140677 h 1592813"/>
                  <a:gd name="connsiteX9" fmla="*/ 316523 w 6516356"/>
                  <a:gd name="connsiteY9" fmla="*/ 155749 h 1592813"/>
                  <a:gd name="connsiteX10" fmla="*/ 532562 w 6516356"/>
                  <a:gd name="connsiteY10" fmla="*/ 185894 h 1592813"/>
                  <a:gd name="connsiteX11" fmla="*/ 557683 w 6516356"/>
                  <a:gd name="connsiteY11" fmla="*/ 231112 h 1592813"/>
                  <a:gd name="connsiteX12" fmla="*/ 572756 w 6516356"/>
                  <a:gd name="connsiteY12" fmla="*/ 236136 h 1592813"/>
                  <a:gd name="connsiteX13" fmla="*/ 638070 w 6516356"/>
                  <a:gd name="connsiteY13" fmla="*/ 231112 h 1592813"/>
                  <a:gd name="connsiteX14" fmla="*/ 643094 w 6516356"/>
                  <a:gd name="connsiteY14" fmla="*/ 266281 h 1592813"/>
                  <a:gd name="connsiteX15" fmla="*/ 658167 w 6516356"/>
                  <a:gd name="connsiteY15" fmla="*/ 271305 h 1592813"/>
                  <a:gd name="connsiteX16" fmla="*/ 688312 w 6516356"/>
                  <a:gd name="connsiteY16" fmla="*/ 276329 h 1592813"/>
                  <a:gd name="connsiteX17" fmla="*/ 884254 w 6516356"/>
                  <a:gd name="connsiteY17" fmla="*/ 276329 h 1592813"/>
                  <a:gd name="connsiteX18" fmla="*/ 894303 w 6516356"/>
                  <a:gd name="connsiteY18" fmla="*/ 296426 h 1592813"/>
                  <a:gd name="connsiteX19" fmla="*/ 904351 w 6516356"/>
                  <a:gd name="connsiteY19" fmla="*/ 326571 h 1592813"/>
                  <a:gd name="connsiteX20" fmla="*/ 959617 w 6516356"/>
                  <a:gd name="connsiteY20" fmla="*/ 361740 h 1592813"/>
                  <a:gd name="connsiteX21" fmla="*/ 964641 w 6516356"/>
                  <a:gd name="connsiteY21" fmla="*/ 406958 h 1592813"/>
                  <a:gd name="connsiteX22" fmla="*/ 979714 w 6516356"/>
                  <a:gd name="connsiteY22" fmla="*/ 411982 h 1592813"/>
                  <a:gd name="connsiteX23" fmla="*/ 984738 w 6516356"/>
                  <a:gd name="connsiteY23" fmla="*/ 427055 h 1592813"/>
                  <a:gd name="connsiteX24" fmla="*/ 994786 w 6516356"/>
                  <a:gd name="connsiteY24" fmla="*/ 442127 h 1592813"/>
                  <a:gd name="connsiteX25" fmla="*/ 1014883 w 6516356"/>
                  <a:gd name="connsiteY25" fmla="*/ 482321 h 1592813"/>
                  <a:gd name="connsiteX26" fmla="*/ 1019907 w 6516356"/>
                  <a:gd name="connsiteY26" fmla="*/ 532562 h 1592813"/>
                  <a:gd name="connsiteX27" fmla="*/ 1080197 w 6516356"/>
                  <a:gd name="connsiteY27" fmla="*/ 567732 h 1592813"/>
                  <a:gd name="connsiteX28" fmla="*/ 1105318 w 6516356"/>
                  <a:gd name="connsiteY28" fmla="*/ 562707 h 1592813"/>
                  <a:gd name="connsiteX29" fmla="*/ 1140487 w 6516356"/>
                  <a:gd name="connsiteY29" fmla="*/ 562707 h 1592813"/>
                  <a:gd name="connsiteX30" fmla="*/ 1160584 w 6516356"/>
                  <a:gd name="connsiteY30" fmla="*/ 567732 h 1592813"/>
                  <a:gd name="connsiteX31" fmla="*/ 1180681 w 6516356"/>
                  <a:gd name="connsiteY31" fmla="*/ 592852 h 1592813"/>
                  <a:gd name="connsiteX32" fmla="*/ 1190729 w 6516356"/>
                  <a:gd name="connsiteY32" fmla="*/ 602901 h 1592813"/>
                  <a:gd name="connsiteX33" fmla="*/ 1210826 w 6516356"/>
                  <a:gd name="connsiteY33" fmla="*/ 633046 h 1592813"/>
                  <a:gd name="connsiteX34" fmla="*/ 1225898 w 6516356"/>
                  <a:gd name="connsiteY34" fmla="*/ 638070 h 1592813"/>
                  <a:gd name="connsiteX35" fmla="*/ 1245995 w 6516356"/>
                  <a:gd name="connsiteY35" fmla="*/ 668215 h 1592813"/>
                  <a:gd name="connsiteX36" fmla="*/ 1261068 w 6516356"/>
                  <a:gd name="connsiteY36" fmla="*/ 673239 h 1592813"/>
                  <a:gd name="connsiteX37" fmla="*/ 1316334 w 6516356"/>
                  <a:gd name="connsiteY37" fmla="*/ 678263 h 1592813"/>
                  <a:gd name="connsiteX38" fmla="*/ 1441938 w 6516356"/>
                  <a:gd name="connsiteY38" fmla="*/ 703384 h 1592813"/>
                  <a:gd name="connsiteX39" fmla="*/ 1446962 w 6516356"/>
                  <a:gd name="connsiteY39" fmla="*/ 743578 h 1592813"/>
                  <a:gd name="connsiteX40" fmla="*/ 1477107 w 6516356"/>
                  <a:gd name="connsiteY40" fmla="*/ 738553 h 1592813"/>
                  <a:gd name="connsiteX41" fmla="*/ 1537397 w 6516356"/>
                  <a:gd name="connsiteY41" fmla="*/ 748602 h 1592813"/>
                  <a:gd name="connsiteX42" fmla="*/ 1542422 w 6516356"/>
                  <a:gd name="connsiteY42" fmla="*/ 763674 h 1592813"/>
                  <a:gd name="connsiteX43" fmla="*/ 1557494 w 6516356"/>
                  <a:gd name="connsiteY43" fmla="*/ 768699 h 1592813"/>
                  <a:gd name="connsiteX44" fmla="*/ 1602712 w 6516356"/>
                  <a:gd name="connsiteY44" fmla="*/ 763674 h 1592813"/>
                  <a:gd name="connsiteX45" fmla="*/ 1607736 w 6516356"/>
                  <a:gd name="connsiteY45" fmla="*/ 823964 h 1592813"/>
                  <a:gd name="connsiteX46" fmla="*/ 1693147 w 6516356"/>
                  <a:gd name="connsiteY46" fmla="*/ 828989 h 1592813"/>
                  <a:gd name="connsiteX47" fmla="*/ 1728316 w 6516356"/>
                  <a:gd name="connsiteY47" fmla="*/ 834013 h 1592813"/>
                  <a:gd name="connsiteX48" fmla="*/ 1813727 w 6516356"/>
                  <a:gd name="connsiteY48" fmla="*/ 839037 h 1592813"/>
                  <a:gd name="connsiteX49" fmla="*/ 1889090 w 6516356"/>
                  <a:gd name="connsiteY49" fmla="*/ 844061 h 1592813"/>
                  <a:gd name="connsiteX50" fmla="*/ 1909186 w 6516356"/>
                  <a:gd name="connsiteY50" fmla="*/ 859134 h 1592813"/>
                  <a:gd name="connsiteX51" fmla="*/ 1919235 w 6516356"/>
                  <a:gd name="connsiteY51" fmla="*/ 889279 h 1592813"/>
                  <a:gd name="connsiteX52" fmla="*/ 1934307 w 6516356"/>
                  <a:gd name="connsiteY52" fmla="*/ 894303 h 1592813"/>
                  <a:gd name="connsiteX53" fmla="*/ 1979525 w 6516356"/>
                  <a:gd name="connsiteY53" fmla="*/ 904351 h 1592813"/>
                  <a:gd name="connsiteX54" fmla="*/ 2009670 w 6516356"/>
                  <a:gd name="connsiteY54" fmla="*/ 914400 h 1592813"/>
                  <a:gd name="connsiteX55" fmla="*/ 2115178 w 6516356"/>
                  <a:gd name="connsiteY55" fmla="*/ 919424 h 1592813"/>
                  <a:gd name="connsiteX56" fmla="*/ 2170443 w 6516356"/>
                  <a:gd name="connsiteY56" fmla="*/ 924448 h 1592813"/>
                  <a:gd name="connsiteX57" fmla="*/ 2175468 w 6516356"/>
                  <a:gd name="connsiteY57" fmla="*/ 939521 h 1592813"/>
                  <a:gd name="connsiteX58" fmla="*/ 2195564 w 6516356"/>
                  <a:gd name="connsiteY58" fmla="*/ 944545 h 1592813"/>
                  <a:gd name="connsiteX59" fmla="*/ 2250830 w 6516356"/>
                  <a:gd name="connsiteY59" fmla="*/ 939521 h 1592813"/>
                  <a:gd name="connsiteX60" fmla="*/ 2260879 w 6516356"/>
                  <a:gd name="connsiteY60" fmla="*/ 979714 h 1592813"/>
                  <a:gd name="connsiteX61" fmla="*/ 2296048 w 6516356"/>
                  <a:gd name="connsiteY61" fmla="*/ 1014883 h 1592813"/>
                  <a:gd name="connsiteX62" fmla="*/ 2306096 w 6516356"/>
                  <a:gd name="connsiteY62" fmla="*/ 1050052 h 1592813"/>
                  <a:gd name="connsiteX63" fmla="*/ 2316145 w 6516356"/>
                  <a:gd name="connsiteY63" fmla="*/ 1080197 h 1592813"/>
                  <a:gd name="connsiteX64" fmla="*/ 2326193 w 6516356"/>
                  <a:gd name="connsiteY64" fmla="*/ 1090246 h 1592813"/>
                  <a:gd name="connsiteX65" fmla="*/ 2461846 w 6516356"/>
                  <a:gd name="connsiteY65" fmla="*/ 1095270 h 1592813"/>
                  <a:gd name="connsiteX66" fmla="*/ 2497015 w 6516356"/>
                  <a:gd name="connsiteY66" fmla="*/ 1115367 h 1592813"/>
                  <a:gd name="connsiteX67" fmla="*/ 2612571 w 6516356"/>
                  <a:gd name="connsiteY67" fmla="*/ 1115367 h 1592813"/>
                  <a:gd name="connsiteX68" fmla="*/ 2637692 w 6516356"/>
                  <a:gd name="connsiteY68" fmla="*/ 1120391 h 1592813"/>
                  <a:gd name="connsiteX69" fmla="*/ 2677885 w 6516356"/>
                  <a:gd name="connsiteY69" fmla="*/ 1125415 h 1592813"/>
                  <a:gd name="connsiteX70" fmla="*/ 2692958 w 6516356"/>
                  <a:gd name="connsiteY70" fmla="*/ 1135463 h 1592813"/>
                  <a:gd name="connsiteX71" fmla="*/ 2703006 w 6516356"/>
                  <a:gd name="connsiteY71" fmla="*/ 1145512 h 1592813"/>
                  <a:gd name="connsiteX72" fmla="*/ 2723103 w 6516356"/>
                  <a:gd name="connsiteY72" fmla="*/ 1140488 h 1592813"/>
                  <a:gd name="connsiteX73" fmla="*/ 2868804 w 6516356"/>
                  <a:gd name="connsiteY73" fmla="*/ 1145512 h 1592813"/>
                  <a:gd name="connsiteX74" fmla="*/ 2924070 w 6516356"/>
                  <a:gd name="connsiteY74" fmla="*/ 1150536 h 1592813"/>
                  <a:gd name="connsiteX75" fmla="*/ 2934118 w 6516356"/>
                  <a:gd name="connsiteY75" fmla="*/ 1165608 h 1592813"/>
                  <a:gd name="connsiteX76" fmla="*/ 2949191 w 6516356"/>
                  <a:gd name="connsiteY76" fmla="*/ 1170633 h 1592813"/>
                  <a:gd name="connsiteX77" fmla="*/ 2984360 w 6516356"/>
                  <a:gd name="connsiteY77" fmla="*/ 1175657 h 1592813"/>
                  <a:gd name="connsiteX78" fmla="*/ 3009481 w 6516356"/>
                  <a:gd name="connsiteY78" fmla="*/ 1180681 h 1592813"/>
                  <a:gd name="connsiteX79" fmla="*/ 3074795 w 6516356"/>
                  <a:gd name="connsiteY79" fmla="*/ 1180681 h 1592813"/>
                  <a:gd name="connsiteX80" fmla="*/ 3099916 w 6516356"/>
                  <a:gd name="connsiteY80" fmla="*/ 1175657 h 1592813"/>
                  <a:gd name="connsiteX81" fmla="*/ 3104940 w 6516356"/>
                  <a:gd name="connsiteY81" fmla="*/ 1195753 h 1592813"/>
                  <a:gd name="connsiteX82" fmla="*/ 3125037 w 6516356"/>
                  <a:gd name="connsiteY82" fmla="*/ 1200778 h 1592813"/>
                  <a:gd name="connsiteX83" fmla="*/ 3150158 w 6516356"/>
                  <a:gd name="connsiteY83" fmla="*/ 1210826 h 1592813"/>
                  <a:gd name="connsiteX84" fmla="*/ 3280786 w 6516356"/>
                  <a:gd name="connsiteY84" fmla="*/ 1235947 h 1592813"/>
                  <a:gd name="connsiteX85" fmla="*/ 3300883 w 6516356"/>
                  <a:gd name="connsiteY85" fmla="*/ 1245995 h 1592813"/>
                  <a:gd name="connsiteX86" fmla="*/ 3320980 w 6516356"/>
                  <a:gd name="connsiteY86" fmla="*/ 1251019 h 1592813"/>
                  <a:gd name="connsiteX87" fmla="*/ 3336052 w 6516356"/>
                  <a:gd name="connsiteY87" fmla="*/ 1245995 h 1592813"/>
                  <a:gd name="connsiteX88" fmla="*/ 3416439 w 6516356"/>
                  <a:gd name="connsiteY88" fmla="*/ 1261068 h 1592813"/>
                  <a:gd name="connsiteX89" fmla="*/ 3441560 w 6516356"/>
                  <a:gd name="connsiteY89" fmla="*/ 1271116 h 1592813"/>
                  <a:gd name="connsiteX90" fmla="*/ 3516923 w 6516356"/>
                  <a:gd name="connsiteY90" fmla="*/ 1276140 h 1592813"/>
                  <a:gd name="connsiteX91" fmla="*/ 3521947 w 6516356"/>
                  <a:gd name="connsiteY91" fmla="*/ 1301261 h 1592813"/>
                  <a:gd name="connsiteX92" fmla="*/ 3547068 w 6516356"/>
                  <a:gd name="connsiteY92" fmla="*/ 1296237 h 1592813"/>
                  <a:gd name="connsiteX93" fmla="*/ 3577213 w 6516356"/>
                  <a:gd name="connsiteY93" fmla="*/ 1306285 h 1592813"/>
                  <a:gd name="connsiteX94" fmla="*/ 3612382 w 6516356"/>
                  <a:gd name="connsiteY94" fmla="*/ 1311310 h 1592813"/>
                  <a:gd name="connsiteX95" fmla="*/ 3627454 w 6516356"/>
                  <a:gd name="connsiteY95" fmla="*/ 1316334 h 1592813"/>
                  <a:gd name="connsiteX96" fmla="*/ 3657600 w 6516356"/>
                  <a:gd name="connsiteY96" fmla="*/ 1321358 h 1592813"/>
                  <a:gd name="connsiteX97" fmla="*/ 3954026 w 6516356"/>
                  <a:gd name="connsiteY97" fmla="*/ 1326382 h 1592813"/>
                  <a:gd name="connsiteX98" fmla="*/ 4019340 w 6516356"/>
                  <a:gd name="connsiteY98" fmla="*/ 1371600 h 1592813"/>
                  <a:gd name="connsiteX99" fmla="*/ 4024364 w 6516356"/>
                  <a:gd name="connsiteY99" fmla="*/ 1386672 h 1592813"/>
                  <a:gd name="connsiteX100" fmla="*/ 4049485 w 6516356"/>
                  <a:gd name="connsiteY100" fmla="*/ 1376624 h 1592813"/>
                  <a:gd name="connsiteX101" fmla="*/ 4119824 w 6516356"/>
                  <a:gd name="connsiteY101" fmla="*/ 1381648 h 1592813"/>
                  <a:gd name="connsiteX102" fmla="*/ 4371033 w 6516356"/>
                  <a:gd name="connsiteY102" fmla="*/ 1391696 h 1592813"/>
                  <a:gd name="connsiteX103" fmla="*/ 4737797 w 6516356"/>
                  <a:gd name="connsiteY103" fmla="*/ 1411793 h 1592813"/>
                  <a:gd name="connsiteX104" fmla="*/ 4757894 w 6516356"/>
                  <a:gd name="connsiteY104" fmla="*/ 1431890 h 1592813"/>
                  <a:gd name="connsiteX105" fmla="*/ 4783015 w 6516356"/>
                  <a:gd name="connsiteY105" fmla="*/ 1436914 h 1592813"/>
                  <a:gd name="connsiteX106" fmla="*/ 4953837 w 6516356"/>
                  <a:gd name="connsiteY106" fmla="*/ 1436914 h 1592813"/>
                  <a:gd name="connsiteX107" fmla="*/ 5044272 w 6516356"/>
                  <a:gd name="connsiteY107" fmla="*/ 1431890 h 1592813"/>
                  <a:gd name="connsiteX108" fmla="*/ 5054320 w 6516356"/>
                  <a:gd name="connsiteY108" fmla="*/ 1446962 h 1592813"/>
                  <a:gd name="connsiteX109" fmla="*/ 5114611 w 6516356"/>
                  <a:gd name="connsiteY109" fmla="*/ 1467059 h 1592813"/>
                  <a:gd name="connsiteX110" fmla="*/ 5179925 w 6516356"/>
                  <a:gd name="connsiteY110" fmla="*/ 1472083 h 1592813"/>
                  <a:gd name="connsiteX111" fmla="*/ 5215094 w 6516356"/>
                  <a:gd name="connsiteY111" fmla="*/ 1477107 h 1592813"/>
                  <a:gd name="connsiteX112" fmla="*/ 5245239 w 6516356"/>
                  <a:gd name="connsiteY112" fmla="*/ 1482132 h 1592813"/>
                  <a:gd name="connsiteX113" fmla="*/ 5365819 w 6516356"/>
                  <a:gd name="connsiteY113" fmla="*/ 1487156 h 1592813"/>
                  <a:gd name="connsiteX114" fmla="*/ 5471327 w 6516356"/>
                  <a:gd name="connsiteY114" fmla="*/ 1502228 h 1592813"/>
                  <a:gd name="connsiteX115" fmla="*/ 5596931 w 6516356"/>
                  <a:gd name="connsiteY115" fmla="*/ 1507252 h 1592813"/>
                  <a:gd name="connsiteX116" fmla="*/ 5637125 w 6516356"/>
                  <a:gd name="connsiteY116" fmla="*/ 1512277 h 1592813"/>
                  <a:gd name="connsiteX117" fmla="*/ 5742633 w 6516356"/>
                  <a:gd name="connsiteY117" fmla="*/ 1507252 h 1592813"/>
                  <a:gd name="connsiteX118" fmla="*/ 5757705 w 6516356"/>
                  <a:gd name="connsiteY118" fmla="*/ 1517301 h 1592813"/>
                  <a:gd name="connsiteX119" fmla="*/ 5797898 w 6516356"/>
                  <a:gd name="connsiteY119" fmla="*/ 1527349 h 1592813"/>
                  <a:gd name="connsiteX120" fmla="*/ 5853164 w 6516356"/>
                  <a:gd name="connsiteY120" fmla="*/ 1527349 h 1592813"/>
                  <a:gd name="connsiteX121" fmla="*/ 5878285 w 6516356"/>
                  <a:gd name="connsiteY121" fmla="*/ 1552470 h 1592813"/>
                  <a:gd name="connsiteX122" fmla="*/ 6214905 w 6516356"/>
                  <a:gd name="connsiteY122" fmla="*/ 1562518 h 1592813"/>
                  <a:gd name="connsiteX123" fmla="*/ 6229978 w 6516356"/>
                  <a:gd name="connsiteY123" fmla="*/ 1567543 h 1592813"/>
                  <a:gd name="connsiteX124" fmla="*/ 6255098 w 6516356"/>
                  <a:gd name="connsiteY124" fmla="*/ 1592663 h 1592813"/>
                  <a:gd name="connsiteX125" fmla="*/ 6285243 w 6516356"/>
                  <a:gd name="connsiteY125" fmla="*/ 1587639 h 1592813"/>
                  <a:gd name="connsiteX126" fmla="*/ 6415872 w 6516356"/>
                  <a:gd name="connsiteY126" fmla="*/ 1582615 h 1592813"/>
                  <a:gd name="connsiteX127" fmla="*/ 6516356 w 6516356"/>
                  <a:gd name="connsiteY127" fmla="*/ 1587639 h 1592813"/>
                  <a:gd name="connsiteX128" fmla="*/ 6516356 w 6516356"/>
                  <a:gd name="connsiteY128" fmla="*/ 1587639 h 15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6516356" h="1592813">
                    <a:moveTo>
                      <a:pt x="0" y="0"/>
                    </a:moveTo>
                    <a:lnTo>
                      <a:pt x="0" y="0"/>
                    </a:lnTo>
                    <a:cubicBezTo>
                      <a:pt x="6699" y="13398"/>
                      <a:pt x="12389" y="27349"/>
                      <a:pt x="20096" y="40193"/>
                    </a:cubicBezTo>
                    <a:cubicBezTo>
                      <a:pt x="25172" y="48653"/>
                      <a:pt x="35398" y="54705"/>
                      <a:pt x="45217" y="55266"/>
                    </a:cubicBezTo>
                    <a:cubicBezTo>
                      <a:pt x="98747" y="58325"/>
                      <a:pt x="152400" y="58615"/>
                      <a:pt x="205991" y="60290"/>
                    </a:cubicBezTo>
                    <a:cubicBezTo>
                      <a:pt x="209340" y="66989"/>
                      <a:pt x="214223" y="73120"/>
                      <a:pt x="216039" y="80386"/>
                    </a:cubicBezTo>
                    <a:cubicBezTo>
                      <a:pt x="219314" y="93485"/>
                      <a:pt x="215025" y="108503"/>
                      <a:pt x="221063" y="120580"/>
                    </a:cubicBezTo>
                    <a:cubicBezTo>
                      <a:pt x="224412" y="127279"/>
                      <a:pt x="233849" y="129003"/>
                      <a:pt x="241160" y="130628"/>
                    </a:cubicBezTo>
                    <a:cubicBezTo>
                      <a:pt x="264280" y="135766"/>
                      <a:pt x="288052" y="137327"/>
                      <a:pt x="311498" y="140677"/>
                    </a:cubicBezTo>
                    <a:cubicBezTo>
                      <a:pt x="313173" y="145701"/>
                      <a:pt x="315238" y="150611"/>
                      <a:pt x="316523" y="155749"/>
                    </a:cubicBezTo>
                    <a:cubicBezTo>
                      <a:pt x="340081" y="249975"/>
                      <a:pt x="273986" y="179738"/>
                      <a:pt x="532562" y="185894"/>
                    </a:cubicBezTo>
                    <a:cubicBezTo>
                      <a:pt x="540052" y="208363"/>
                      <a:pt x="538345" y="218220"/>
                      <a:pt x="557683" y="231112"/>
                    </a:cubicBezTo>
                    <a:cubicBezTo>
                      <a:pt x="562090" y="234050"/>
                      <a:pt x="567732" y="234461"/>
                      <a:pt x="572756" y="236136"/>
                    </a:cubicBezTo>
                    <a:cubicBezTo>
                      <a:pt x="614135" y="222343"/>
                      <a:pt x="592416" y="224590"/>
                      <a:pt x="638070" y="231112"/>
                    </a:cubicBezTo>
                    <a:cubicBezTo>
                      <a:pt x="639745" y="242835"/>
                      <a:pt x="637798" y="255689"/>
                      <a:pt x="643094" y="266281"/>
                    </a:cubicBezTo>
                    <a:cubicBezTo>
                      <a:pt x="645463" y="271018"/>
                      <a:pt x="652997" y="270156"/>
                      <a:pt x="658167" y="271305"/>
                    </a:cubicBezTo>
                    <a:cubicBezTo>
                      <a:pt x="668111" y="273515"/>
                      <a:pt x="678264" y="274654"/>
                      <a:pt x="688312" y="276329"/>
                    </a:cubicBezTo>
                    <a:cubicBezTo>
                      <a:pt x="758406" y="269957"/>
                      <a:pt x="806012" y="263289"/>
                      <a:pt x="884254" y="276329"/>
                    </a:cubicBezTo>
                    <a:cubicBezTo>
                      <a:pt x="891642" y="277560"/>
                      <a:pt x="891521" y="289472"/>
                      <a:pt x="894303" y="296426"/>
                    </a:cubicBezTo>
                    <a:cubicBezTo>
                      <a:pt x="898237" y="306260"/>
                      <a:pt x="898476" y="317758"/>
                      <a:pt x="904351" y="326571"/>
                    </a:cubicBezTo>
                    <a:cubicBezTo>
                      <a:pt x="931017" y="366569"/>
                      <a:pt x="912493" y="355008"/>
                      <a:pt x="959617" y="361740"/>
                    </a:cubicBezTo>
                    <a:cubicBezTo>
                      <a:pt x="961292" y="376813"/>
                      <a:pt x="959009" y="392877"/>
                      <a:pt x="964641" y="406958"/>
                    </a:cubicBezTo>
                    <a:cubicBezTo>
                      <a:pt x="966608" y="411875"/>
                      <a:pt x="975969" y="408237"/>
                      <a:pt x="979714" y="411982"/>
                    </a:cubicBezTo>
                    <a:cubicBezTo>
                      <a:pt x="983459" y="415727"/>
                      <a:pt x="982370" y="422318"/>
                      <a:pt x="984738" y="427055"/>
                    </a:cubicBezTo>
                    <a:cubicBezTo>
                      <a:pt x="987438" y="432456"/>
                      <a:pt x="992334" y="436609"/>
                      <a:pt x="994786" y="442127"/>
                    </a:cubicBezTo>
                    <a:cubicBezTo>
                      <a:pt x="1013261" y="483694"/>
                      <a:pt x="994247" y="461683"/>
                      <a:pt x="1014883" y="482321"/>
                    </a:cubicBezTo>
                    <a:cubicBezTo>
                      <a:pt x="1016558" y="499068"/>
                      <a:pt x="1007500" y="521189"/>
                      <a:pt x="1019907" y="532562"/>
                    </a:cubicBezTo>
                    <a:cubicBezTo>
                      <a:pt x="1095943" y="602261"/>
                      <a:pt x="1066281" y="484230"/>
                      <a:pt x="1080197" y="567732"/>
                    </a:cubicBezTo>
                    <a:cubicBezTo>
                      <a:pt x="1088571" y="566057"/>
                      <a:pt x="1096778" y="562707"/>
                      <a:pt x="1105318" y="562707"/>
                    </a:cubicBezTo>
                    <a:cubicBezTo>
                      <a:pt x="1155771" y="562707"/>
                      <a:pt x="1077667" y="578415"/>
                      <a:pt x="1140487" y="562707"/>
                    </a:cubicBezTo>
                    <a:cubicBezTo>
                      <a:pt x="1147186" y="564382"/>
                      <a:pt x="1155701" y="562849"/>
                      <a:pt x="1160584" y="567732"/>
                    </a:cubicBezTo>
                    <a:cubicBezTo>
                      <a:pt x="1195280" y="602428"/>
                      <a:pt x="1137284" y="578387"/>
                      <a:pt x="1180681" y="592852"/>
                    </a:cubicBezTo>
                    <a:cubicBezTo>
                      <a:pt x="1184030" y="596202"/>
                      <a:pt x="1189231" y="598407"/>
                      <a:pt x="1190729" y="602901"/>
                    </a:cubicBezTo>
                    <a:cubicBezTo>
                      <a:pt x="1203429" y="641004"/>
                      <a:pt x="1181420" y="642847"/>
                      <a:pt x="1210826" y="633046"/>
                    </a:cubicBezTo>
                    <a:cubicBezTo>
                      <a:pt x="1215850" y="634721"/>
                      <a:pt x="1222153" y="634325"/>
                      <a:pt x="1225898" y="638070"/>
                    </a:cubicBezTo>
                    <a:cubicBezTo>
                      <a:pt x="1262764" y="674936"/>
                      <a:pt x="1187476" y="629204"/>
                      <a:pt x="1245995" y="668215"/>
                    </a:cubicBezTo>
                    <a:cubicBezTo>
                      <a:pt x="1250402" y="671153"/>
                      <a:pt x="1255825" y="672490"/>
                      <a:pt x="1261068" y="673239"/>
                    </a:cubicBezTo>
                    <a:cubicBezTo>
                      <a:pt x="1279380" y="675855"/>
                      <a:pt x="1297912" y="676588"/>
                      <a:pt x="1316334" y="678263"/>
                    </a:cubicBezTo>
                    <a:cubicBezTo>
                      <a:pt x="1329833" y="759261"/>
                      <a:pt x="1303827" y="664712"/>
                      <a:pt x="1441938" y="703384"/>
                    </a:cubicBezTo>
                    <a:cubicBezTo>
                      <a:pt x="1454940" y="707025"/>
                      <a:pt x="1445287" y="730180"/>
                      <a:pt x="1446962" y="743578"/>
                    </a:cubicBezTo>
                    <a:cubicBezTo>
                      <a:pt x="1457010" y="741903"/>
                      <a:pt x="1466920" y="738553"/>
                      <a:pt x="1477107" y="738553"/>
                    </a:cubicBezTo>
                    <a:cubicBezTo>
                      <a:pt x="1500626" y="738553"/>
                      <a:pt x="1516233" y="743311"/>
                      <a:pt x="1537397" y="748602"/>
                    </a:cubicBezTo>
                    <a:cubicBezTo>
                      <a:pt x="1539072" y="753626"/>
                      <a:pt x="1538677" y="759929"/>
                      <a:pt x="1542422" y="763674"/>
                    </a:cubicBezTo>
                    <a:cubicBezTo>
                      <a:pt x="1546167" y="767419"/>
                      <a:pt x="1552198" y="768699"/>
                      <a:pt x="1557494" y="768699"/>
                    </a:cubicBezTo>
                    <a:cubicBezTo>
                      <a:pt x="1572659" y="768699"/>
                      <a:pt x="1587639" y="765349"/>
                      <a:pt x="1602712" y="763674"/>
                    </a:cubicBezTo>
                    <a:cubicBezTo>
                      <a:pt x="1604387" y="783771"/>
                      <a:pt x="1591388" y="812157"/>
                      <a:pt x="1607736" y="823964"/>
                    </a:cubicBezTo>
                    <a:cubicBezTo>
                      <a:pt x="1630856" y="840662"/>
                      <a:pt x="1664726" y="826620"/>
                      <a:pt x="1693147" y="828989"/>
                    </a:cubicBezTo>
                    <a:cubicBezTo>
                      <a:pt x="1704948" y="829972"/>
                      <a:pt x="1716515" y="833030"/>
                      <a:pt x="1728316" y="834013"/>
                    </a:cubicBezTo>
                    <a:cubicBezTo>
                      <a:pt x="1756737" y="836381"/>
                      <a:pt x="1785263" y="837258"/>
                      <a:pt x="1813727" y="839037"/>
                    </a:cubicBezTo>
                    <a:lnTo>
                      <a:pt x="1889090" y="844061"/>
                    </a:lnTo>
                    <a:cubicBezTo>
                      <a:pt x="1895789" y="849085"/>
                      <a:pt x="1904541" y="852167"/>
                      <a:pt x="1909186" y="859134"/>
                    </a:cubicBezTo>
                    <a:cubicBezTo>
                      <a:pt x="1915061" y="867947"/>
                      <a:pt x="1909187" y="885930"/>
                      <a:pt x="1919235" y="889279"/>
                    </a:cubicBezTo>
                    <a:cubicBezTo>
                      <a:pt x="1924259" y="890954"/>
                      <a:pt x="1929169" y="893019"/>
                      <a:pt x="1934307" y="894303"/>
                    </a:cubicBezTo>
                    <a:cubicBezTo>
                      <a:pt x="1962980" y="901471"/>
                      <a:pt x="1953747" y="896617"/>
                      <a:pt x="1979525" y="904351"/>
                    </a:cubicBezTo>
                    <a:cubicBezTo>
                      <a:pt x="1989670" y="907395"/>
                      <a:pt x="1999143" y="913230"/>
                      <a:pt x="2009670" y="914400"/>
                    </a:cubicBezTo>
                    <a:cubicBezTo>
                      <a:pt x="2044664" y="918288"/>
                      <a:pt x="2080037" y="917228"/>
                      <a:pt x="2115178" y="919424"/>
                    </a:cubicBezTo>
                    <a:cubicBezTo>
                      <a:pt x="2133640" y="920578"/>
                      <a:pt x="2152021" y="922773"/>
                      <a:pt x="2170443" y="924448"/>
                    </a:cubicBezTo>
                    <a:cubicBezTo>
                      <a:pt x="2172118" y="929472"/>
                      <a:pt x="2171332" y="936212"/>
                      <a:pt x="2175468" y="939521"/>
                    </a:cubicBezTo>
                    <a:cubicBezTo>
                      <a:pt x="2180860" y="943834"/>
                      <a:pt x="2188659" y="944545"/>
                      <a:pt x="2195564" y="944545"/>
                    </a:cubicBezTo>
                    <a:cubicBezTo>
                      <a:pt x="2214062" y="944545"/>
                      <a:pt x="2232408" y="941196"/>
                      <a:pt x="2250830" y="939521"/>
                    </a:cubicBezTo>
                    <a:cubicBezTo>
                      <a:pt x="2254180" y="952919"/>
                      <a:pt x="2250095" y="971087"/>
                      <a:pt x="2260879" y="979714"/>
                    </a:cubicBezTo>
                    <a:cubicBezTo>
                      <a:pt x="2290715" y="1003583"/>
                      <a:pt x="2280052" y="990888"/>
                      <a:pt x="2296048" y="1014883"/>
                    </a:cubicBezTo>
                    <a:cubicBezTo>
                      <a:pt x="2312945" y="1065578"/>
                      <a:pt x="2287154" y="986916"/>
                      <a:pt x="2306096" y="1050052"/>
                    </a:cubicBezTo>
                    <a:cubicBezTo>
                      <a:pt x="2309140" y="1060197"/>
                      <a:pt x="2308656" y="1072707"/>
                      <a:pt x="2316145" y="1080197"/>
                    </a:cubicBezTo>
                    <a:cubicBezTo>
                      <a:pt x="2319494" y="1083547"/>
                      <a:pt x="2321481" y="1089759"/>
                      <a:pt x="2326193" y="1090246"/>
                    </a:cubicBezTo>
                    <a:cubicBezTo>
                      <a:pt x="2371201" y="1094902"/>
                      <a:pt x="2416628" y="1093595"/>
                      <a:pt x="2461846" y="1095270"/>
                    </a:cubicBezTo>
                    <a:cubicBezTo>
                      <a:pt x="2485291" y="1130439"/>
                      <a:pt x="2471894" y="1132114"/>
                      <a:pt x="2497015" y="1115367"/>
                    </a:cubicBezTo>
                    <a:cubicBezTo>
                      <a:pt x="2638558" y="1128234"/>
                      <a:pt x="2461683" y="1115367"/>
                      <a:pt x="2612571" y="1115367"/>
                    </a:cubicBezTo>
                    <a:cubicBezTo>
                      <a:pt x="2621110" y="1115367"/>
                      <a:pt x="2629252" y="1119093"/>
                      <a:pt x="2637692" y="1120391"/>
                    </a:cubicBezTo>
                    <a:cubicBezTo>
                      <a:pt x="2651037" y="1122444"/>
                      <a:pt x="2664487" y="1123740"/>
                      <a:pt x="2677885" y="1125415"/>
                    </a:cubicBezTo>
                    <a:cubicBezTo>
                      <a:pt x="2682909" y="1128764"/>
                      <a:pt x="2688243" y="1131691"/>
                      <a:pt x="2692958" y="1135463"/>
                    </a:cubicBezTo>
                    <a:cubicBezTo>
                      <a:pt x="2696657" y="1138422"/>
                      <a:pt x="2698334" y="1144733"/>
                      <a:pt x="2703006" y="1145512"/>
                    </a:cubicBezTo>
                    <a:cubicBezTo>
                      <a:pt x="2709817" y="1146647"/>
                      <a:pt x="2716404" y="1142163"/>
                      <a:pt x="2723103" y="1140488"/>
                    </a:cubicBezTo>
                    <a:lnTo>
                      <a:pt x="2868804" y="1145512"/>
                    </a:lnTo>
                    <a:cubicBezTo>
                      <a:pt x="2887279" y="1146436"/>
                      <a:pt x="2906390" y="1145096"/>
                      <a:pt x="2924070" y="1150536"/>
                    </a:cubicBezTo>
                    <a:cubicBezTo>
                      <a:pt x="2929841" y="1152312"/>
                      <a:pt x="2929403" y="1161836"/>
                      <a:pt x="2934118" y="1165608"/>
                    </a:cubicBezTo>
                    <a:cubicBezTo>
                      <a:pt x="2938254" y="1168917"/>
                      <a:pt x="2943998" y="1169594"/>
                      <a:pt x="2949191" y="1170633"/>
                    </a:cubicBezTo>
                    <a:cubicBezTo>
                      <a:pt x="2960803" y="1172956"/>
                      <a:pt x="2972679" y="1173710"/>
                      <a:pt x="2984360" y="1175657"/>
                    </a:cubicBezTo>
                    <a:cubicBezTo>
                      <a:pt x="2992783" y="1177061"/>
                      <a:pt x="3001107" y="1179006"/>
                      <a:pt x="3009481" y="1180681"/>
                    </a:cubicBezTo>
                    <a:cubicBezTo>
                      <a:pt x="3045760" y="1168588"/>
                      <a:pt x="3002631" y="1180681"/>
                      <a:pt x="3074795" y="1180681"/>
                    </a:cubicBezTo>
                    <a:cubicBezTo>
                      <a:pt x="3083334" y="1180681"/>
                      <a:pt x="3091542" y="1177332"/>
                      <a:pt x="3099916" y="1175657"/>
                    </a:cubicBezTo>
                    <a:cubicBezTo>
                      <a:pt x="3101591" y="1182356"/>
                      <a:pt x="3100058" y="1190871"/>
                      <a:pt x="3104940" y="1195753"/>
                    </a:cubicBezTo>
                    <a:cubicBezTo>
                      <a:pt x="3109823" y="1200636"/>
                      <a:pt x="3118486" y="1198594"/>
                      <a:pt x="3125037" y="1200778"/>
                    </a:cubicBezTo>
                    <a:cubicBezTo>
                      <a:pt x="3133593" y="1203630"/>
                      <a:pt x="3141784" y="1207477"/>
                      <a:pt x="3150158" y="1210826"/>
                    </a:cubicBezTo>
                    <a:cubicBezTo>
                      <a:pt x="3165700" y="1272996"/>
                      <a:pt x="3146125" y="1222017"/>
                      <a:pt x="3280786" y="1235947"/>
                    </a:cubicBezTo>
                    <a:cubicBezTo>
                      <a:pt x="3288236" y="1236718"/>
                      <a:pt x="3293870" y="1243365"/>
                      <a:pt x="3300883" y="1245995"/>
                    </a:cubicBezTo>
                    <a:cubicBezTo>
                      <a:pt x="3307349" y="1248419"/>
                      <a:pt x="3314281" y="1249344"/>
                      <a:pt x="3320980" y="1251019"/>
                    </a:cubicBezTo>
                    <a:cubicBezTo>
                      <a:pt x="3326004" y="1249344"/>
                      <a:pt x="3330756" y="1245995"/>
                      <a:pt x="3336052" y="1245995"/>
                    </a:cubicBezTo>
                    <a:cubicBezTo>
                      <a:pt x="3362860" y="1245995"/>
                      <a:pt x="3391197" y="1251603"/>
                      <a:pt x="3416439" y="1261068"/>
                    </a:cubicBezTo>
                    <a:cubicBezTo>
                      <a:pt x="3424883" y="1264235"/>
                      <a:pt x="3432641" y="1269778"/>
                      <a:pt x="3441560" y="1271116"/>
                    </a:cubicBezTo>
                    <a:cubicBezTo>
                      <a:pt x="3466458" y="1274851"/>
                      <a:pt x="3491802" y="1274465"/>
                      <a:pt x="3516923" y="1276140"/>
                    </a:cubicBezTo>
                    <a:cubicBezTo>
                      <a:pt x="3518598" y="1284514"/>
                      <a:pt x="3514842" y="1296524"/>
                      <a:pt x="3521947" y="1301261"/>
                    </a:cubicBezTo>
                    <a:cubicBezTo>
                      <a:pt x="3529052" y="1305998"/>
                      <a:pt x="3538564" y="1295464"/>
                      <a:pt x="3547068" y="1296237"/>
                    </a:cubicBezTo>
                    <a:cubicBezTo>
                      <a:pt x="3557616" y="1297196"/>
                      <a:pt x="3566892" y="1303903"/>
                      <a:pt x="3577213" y="1306285"/>
                    </a:cubicBezTo>
                    <a:cubicBezTo>
                      <a:pt x="3588752" y="1308948"/>
                      <a:pt x="3600659" y="1309635"/>
                      <a:pt x="3612382" y="1311310"/>
                    </a:cubicBezTo>
                    <a:cubicBezTo>
                      <a:pt x="3617406" y="1312985"/>
                      <a:pt x="3622284" y="1315185"/>
                      <a:pt x="3627454" y="1316334"/>
                    </a:cubicBezTo>
                    <a:cubicBezTo>
                      <a:pt x="3637399" y="1318544"/>
                      <a:pt x="3647418" y="1321045"/>
                      <a:pt x="3657600" y="1321358"/>
                    </a:cubicBezTo>
                    <a:cubicBezTo>
                      <a:pt x="3756376" y="1324397"/>
                      <a:pt x="3855217" y="1324707"/>
                      <a:pt x="3954026" y="1326382"/>
                    </a:cubicBezTo>
                    <a:cubicBezTo>
                      <a:pt x="4013288" y="1364094"/>
                      <a:pt x="3993853" y="1346110"/>
                      <a:pt x="4019340" y="1371600"/>
                    </a:cubicBezTo>
                    <a:cubicBezTo>
                      <a:pt x="4021015" y="1376624"/>
                      <a:pt x="4019140" y="1385801"/>
                      <a:pt x="4024364" y="1386672"/>
                    </a:cubicBezTo>
                    <a:cubicBezTo>
                      <a:pt x="4033260" y="1388155"/>
                      <a:pt x="4040479" y="1377098"/>
                      <a:pt x="4049485" y="1376624"/>
                    </a:cubicBezTo>
                    <a:cubicBezTo>
                      <a:pt x="4072959" y="1375389"/>
                      <a:pt x="4096370" y="1380084"/>
                      <a:pt x="4119824" y="1381648"/>
                    </a:cubicBezTo>
                    <a:cubicBezTo>
                      <a:pt x="4241717" y="1389774"/>
                      <a:pt x="4205941" y="1386841"/>
                      <a:pt x="4371033" y="1391696"/>
                    </a:cubicBezTo>
                    <a:cubicBezTo>
                      <a:pt x="4506048" y="1459206"/>
                      <a:pt x="4345007" y="1384132"/>
                      <a:pt x="4737797" y="1411793"/>
                    </a:cubicBezTo>
                    <a:cubicBezTo>
                      <a:pt x="4747247" y="1412459"/>
                      <a:pt x="4748604" y="1430032"/>
                      <a:pt x="4757894" y="1431890"/>
                    </a:cubicBezTo>
                    <a:lnTo>
                      <a:pt x="4783015" y="1436914"/>
                    </a:lnTo>
                    <a:cubicBezTo>
                      <a:pt x="4848954" y="1414934"/>
                      <a:pt x="4777210" y="1436914"/>
                      <a:pt x="4953837" y="1436914"/>
                    </a:cubicBezTo>
                    <a:cubicBezTo>
                      <a:pt x="4984028" y="1436914"/>
                      <a:pt x="5014127" y="1433565"/>
                      <a:pt x="5044272" y="1431890"/>
                    </a:cubicBezTo>
                    <a:cubicBezTo>
                      <a:pt x="5047621" y="1436914"/>
                      <a:pt x="5049681" y="1443096"/>
                      <a:pt x="5054320" y="1446962"/>
                    </a:cubicBezTo>
                    <a:cubicBezTo>
                      <a:pt x="5067112" y="1457622"/>
                      <a:pt x="5103397" y="1465457"/>
                      <a:pt x="5114611" y="1467059"/>
                    </a:cubicBezTo>
                    <a:cubicBezTo>
                      <a:pt x="5136227" y="1470147"/>
                      <a:pt x="5158198" y="1469910"/>
                      <a:pt x="5179925" y="1472083"/>
                    </a:cubicBezTo>
                    <a:cubicBezTo>
                      <a:pt x="5191708" y="1473261"/>
                      <a:pt x="5203390" y="1475306"/>
                      <a:pt x="5215094" y="1477107"/>
                    </a:cubicBezTo>
                    <a:cubicBezTo>
                      <a:pt x="5225163" y="1478656"/>
                      <a:pt x="5235075" y="1481454"/>
                      <a:pt x="5245239" y="1482132"/>
                    </a:cubicBezTo>
                    <a:cubicBezTo>
                      <a:pt x="5285378" y="1484808"/>
                      <a:pt x="5325626" y="1485481"/>
                      <a:pt x="5365819" y="1487156"/>
                    </a:cubicBezTo>
                    <a:cubicBezTo>
                      <a:pt x="5417722" y="1504457"/>
                      <a:pt x="5390450" y="1498184"/>
                      <a:pt x="5471327" y="1502228"/>
                    </a:cubicBezTo>
                    <a:lnTo>
                      <a:pt x="5596931" y="1507252"/>
                    </a:lnTo>
                    <a:cubicBezTo>
                      <a:pt x="5610329" y="1508927"/>
                      <a:pt x="5623623" y="1512277"/>
                      <a:pt x="5637125" y="1512277"/>
                    </a:cubicBezTo>
                    <a:cubicBezTo>
                      <a:pt x="5672334" y="1512277"/>
                      <a:pt x="5707454" y="1505786"/>
                      <a:pt x="5742633" y="1507252"/>
                    </a:cubicBezTo>
                    <a:cubicBezTo>
                      <a:pt x="5748666" y="1507503"/>
                      <a:pt x="5752030" y="1515237"/>
                      <a:pt x="5757705" y="1517301"/>
                    </a:cubicBezTo>
                    <a:cubicBezTo>
                      <a:pt x="5770683" y="1522021"/>
                      <a:pt x="5784500" y="1524000"/>
                      <a:pt x="5797898" y="1527349"/>
                    </a:cubicBezTo>
                    <a:cubicBezTo>
                      <a:pt x="5809940" y="1525342"/>
                      <a:pt x="5840290" y="1516621"/>
                      <a:pt x="5853164" y="1527349"/>
                    </a:cubicBezTo>
                    <a:cubicBezTo>
                      <a:pt x="5896230" y="1563236"/>
                      <a:pt x="5815126" y="1536680"/>
                      <a:pt x="5878285" y="1552470"/>
                    </a:cubicBezTo>
                    <a:cubicBezTo>
                      <a:pt x="6026883" y="1541040"/>
                      <a:pt x="5950935" y="1543994"/>
                      <a:pt x="6214905" y="1562518"/>
                    </a:cubicBezTo>
                    <a:cubicBezTo>
                      <a:pt x="6220188" y="1562889"/>
                      <a:pt x="6224954" y="1565868"/>
                      <a:pt x="6229978" y="1567543"/>
                    </a:cubicBezTo>
                    <a:cubicBezTo>
                      <a:pt x="6235337" y="1575581"/>
                      <a:pt x="6243040" y="1591323"/>
                      <a:pt x="6255098" y="1592663"/>
                    </a:cubicBezTo>
                    <a:cubicBezTo>
                      <a:pt x="6265223" y="1593788"/>
                      <a:pt x="6275076" y="1588274"/>
                      <a:pt x="6285243" y="1587639"/>
                    </a:cubicBezTo>
                    <a:cubicBezTo>
                      <a:pt x="6328733" y="1584921"/>
                      <a:pt x="6372329" y="1584290"/>
                      <a:pt x="6415872" y="1582615"/>
                    </a:cubicBezTo>
                    <a:cubicBezTo>
                      <a:pt x="6499590" y="1588196"/>
                      <a:pt x="6466058" y="1587639"/>
                      <a:pt x="6516356" y="1587639"/>
                    </a:cubicBezTo>
                    <a:lnTo>
                      <a:pt x="6516356" y="1587639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120507-5E76-4376-AA9F-9E7E9D591E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2921" y="4208475"/>
              <a:ext cx="41169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852400-A40B-4B81-898C-FFA3CFB42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3643" y="4525557"/>
              <a:ext cx="411697" cy="0"/>
            </a:xfrm>
            <a:prstGeom prst="line">
              <a:avLst/>
            </a:prstGeom>
            <a:ln w="381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463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E83FA9-BFA1-AC48-8AB7-4DB3C7C9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Portopulmonary Hypertension: General Management and Treatments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77454-A2D1-8845-BD0B-6E3A3C7E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Anticoagulation: </a:t>
            </a:r>
            <a:r>
              <a:rPr lang="en-US" b="1" dirty="0"/>
              <a:t>not recommended </a:t>
            </a:r>
            <a:r>
              <a:rPr lang="en-US" dirty="0"/>
              <a:t>in PoPH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 presence of severe hepatocellular insufficiency, and/or thrombocytopenia, and/or uncontrolled esophageal varices</a:t>
            </a:r>
            <a:r>
              <a:rPr lang="en-US" baseline="30000" dirty="0"/>
              <a:t>1</a:t>
            </a:r>
          </a:p>
          <a:p>
            <a:r>
              <a:rPr lang="en-US" dirty="0"/>
              <a:t>Fluid Overload</a:t>
            </a:r>
          </a:p>
          <a:p>
            <a:pPr lvl="1"/>
            <a:r>
              <a:rPr lang="en-US" dirty="0"/>
              <a:t>Often observed in PoPH; diuretics required in most patients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Therapy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Recommended in PoPH when Pa</a:t>
            </a:r>
            <a:r>
              <a:rPr lang="en-US" sz="1800" dirty="0"/>
              <a:t>O</a:t>
            </a:r>
            <a:r>
              <a:rPr lang="en-US" baseline="-25000" dirty="0"/>
              <a:t>2</a:t>
            </a:r>
            <a:r>
              <a:rPr lang="en-US" dirty="0"/>
              <a:t> consistently &lt;8 kPa (60 mmHg)</a:t>
            </a:r>
          </a:p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-Blockers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Prophylactic treatment may be associated with worsening of exercise capacity and hemodynamics; negative effects on RV (↓ CO and ↑ PVR)</a:t>
            </a:r>
            <a:r>
              <a:rPr lang="en-US" baseline="30000" dirty="0"/>
              <a:t>2</a:t>
            </a:r>
          </a:p>
          <a:p>
            <a:pPr>
              <a:spcAft>
                <a:spcPts val="600"/>
              </a:spcAft>
            </a:pPr>
            <a:r>
              <a:rPr lang="en-US" dirty="0"/>
              <a:t>No transjugular intrahepatic portosystemic shunt</a:t>
            </a:r>
          </a:p>
          <a:p>
            <a:r>
              <a:rPr lang="en-US" dirty="0"/>
              <a:t>CCBs: </a:t>
            </a:r>
            <a:r>
              <a:rPr lang="en-US" b="1" dirty="0"/>
              <a:t>not indicated </a:t>
            </a:r>
            <a:r>
              <a:rPr lang="en-US" dirty="0"/>
              <a:t>in PoPH</a:t>
            </a:r>
          </a:p>
          <a:p>
            <a:pPr lvl="1"/>
            <a:r>
              <a:rPr lang="en-US" dirty="0"/>
              <a:t>CCBs can induce splanchnic vasodilation and increase HVPG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12DB2-C6C8-4FDE-95ED-2CEFE49A1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Galié</a:t>
            </a:r>
            <a:r>
              <a:rPr lang="en-US" sz="1000" dirty="0"/>
              <a:t> N, et al. </a:t>
            </a:r>
            <a:r>
              <a:rPr lang="en-US" sz="1000" i="1" dirty="0" err="1"/>
              <a:t>Eur</a:t>
            </a:r>
            <a:r>
              <a:rPr lang="en-US" sz="1000" i="1" dirty="0"/>
              <a:t> Heart J. </a:t>
            </a:r>
            <a:r>
              <a:rPr lang="en-US" sz="1000" dirty="0"/>
              <a:t>2016;37(1):67-119.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Provencher S, et al. </a:t>
            </a:r>
            <a:r>
              <a:rPr lang="en-US" sz="1000" i="1" dirty="0"/>
              <a:t>Gastroenterology. </a:t>
            </a:r>
            <a:r>
              <a:rPr lang="en-US" sz="1000" dirty="0"/>
              <a:t>2006;130(1):120-126.</a:t>
            </a:r>
          </a:p>
        </p:txBody>
      </p:sp>
    </p:spTree>
    <p:extLst>
      <p:ext uri="{BB962C8B-B14F-4D97-AF65-F5344CB8AC3E}">
        <p14:creationId xmlns:p14="http://schemas.microsoft.com/office/powerpoint/2010/main" val="225375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0908-C5AF-4152-8505-389684C3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9505"/>
            <a:ext cx="11582400" cy="1185577"/>
          </a:xfrm>
        </p:spPr>
        <p:txBody>
          <a:bodyPr/>
          <a:lstStyle/>
          <a:p>
            <a:r>
              <a:rPr lang="en-US" dirty="0"/>
              <a:t>Reginald: Progressive Decline in Health With 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7A3B-5A52-44BA-9DD9-E4299CBEE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Reggie is a 53-year-old man who presented to his primary care physician's office for evaluation of worsening swelling and shortness of breath with ADLs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Struggled with his weight; BMI was &gt;45 since his teenage years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Fatty liver change noted on abdominal ultrasound completed at age 35 for assessment of abdominal pain; diet and weight loss recommended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Developed diabetes at age 40; now controlled with insulin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Noted jaundice about 6 months prior and was recently admitted with a GI bleed and found to have varices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Diagnosed with NASH cirrhosis with portal hypertension and required banding at that time</a:t>
            </a:r>
          </a:p>
        </p:txBody>
      </p:sp>
    </p:spTree>
    <p:extLst>
      <p:ext uri="{BB962C8B-B14F-4D97-AF65-F5344CB8AC3E}">
        <p14:creationId xmlns:p14="http://schemas.microsoft.com/office/powerpoint/2010/main" val="206991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39DE-9543-40FE-B275-D7EA06B18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A873A6-D57D-482B-8B99-3A51A3FCEE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119" y="2002631"/>
            <a:ext cx="11113524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data do we have</a:t>
            </a:r>
            <a:br>
              <a:rPr lang="en-US" sz="4800" dirty="0"/>
            </a:br>
            <a:r>
              <a:rPr lang="en-US" sz="4800" dirty="0"/>
              <a:t>about PAH therapies in</a:t>
            </a:r>
            <a:br>
              <a:rPr lang="en-US" sz="4800" dirty="0"/>
            </a:br>
            <a:r>
              <a:rPr lang="en-US" sz="4800" dirty="0" err="1"/>
              <a:t>portopulmonary</a:t>
            </a:r>
            <a:r>
              <a:rPr lang="en-US" sz="4800" dirty="0"/>
              <a:t> hypertension? </a:t>
            </a:r>
          </a:p>
        </p:txBody>
      </p:sp>
    </p:spTree>
    <p:extLst>
      <p:ext uri="{BB962C8B-B14F-4D97-AF65-F5344CB8AC3E}">
        <p14:creationId xmlns:p14="http://schemas.microsoft.com/office/powerpoint/2010/main" val="2500839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BA774-7443-0542-8305-552FAC4C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Savale L, et al. </a:t>
            </a:r>
            <a:r>
              <a:rPr lang="en-US" i="1" dirty="0"/>
              <a:t>Int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i="1" dirty="0"/>
              <a:t>. </a:t>
            </a:r>
            <a:r>
              <a:rPr lang="en-US" dirty="0"/>
              <a:t>2011;65(Suppl.169):11-18.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D3D55-1F1A-2D4D-99F2-2AF7625F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1038114" cy="1185577"/>
          </a:xfrm>
        </p:spPr>
        <p:txBody>
          <a:bodyPr/>
          <a:lstStyle/>
          <a:p>
            <a:r>
              <a:rPr lang="en-US" dirty="0"/>
              <a:t>Portopulmonary Hypertension: PAH-targeted Therapies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83AD6-FE33-E24F-B61F-2A936C0B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standard PAH-targeted therapies based on existing data for patients with IPAH</a:t>
            </a:r>
          </a:p>
          <a:p>
            <a:r>
              <a:rPr lang="en-US" dirty="0"/>
              <a:t>In general, patients with chronic liver disease have been excluded from all randomized controlled PAH therapy trials</a:t>
            </a:r>
          </a:p>
          <a:p>
            <a:r>
              <a:rPr lang="en-US" dirty="0"/>
              <a:t>Important for clinicians to account for the severity of underlying liver disease in their treatment decisions</a:t>
            </a:r>
          </a:p>
          <a:p>
            <a:r>
              <a:rPr lang="en-US" dirty="0"/>
              <a:t>The available PAH medications are available for use in PoPH</a:t>
            </a:r>
          </a:p>
          <a:p>
            <a:r>
              <a:rPr lang="en-US" dirty="0"/>
              <a:t>Treatments should be initiated through a PH specialty center with expertise in PH management</a:t>
            </a:r>
          </a:p>
        </p:txBody>
      </p:sp>
    </p:spTree>
    <p:extLst>
      <p:ext uri="{BB962C8B-B14F-4D97-AF65-F5344CB8AC3E}">
        <p14:creationId xmlns:p14="http://schemas.microsoft.com/office/powerpoint/2010/main" val="302647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F6CFA-E4AE-244E-8893-03A59FFCD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Hoeper MM, et al. </a:t>
            </a:r>
            <a:r>
              <a:rPr lang="en-US" i="1" dirty="0" err="1"/>
              <a:t>Eur</a:t>
            </a:r>
            <a:r>
              <a:rPr lang="en-US" i="1" dirty="0"/>
              <a:t> </a:t>
            </a:r>
            <a:r>
              <a:rPr lang="en-US" i="1" dirty="0" err="1"/>
              <a:t>Respir</a:t>
            </a:r>
            <a:r>
              <a:rPr lang="en-US" i="1" dirty="0"/>
              <a:t> J. </a:t>
            </a:r>
            <a:r>
              <a:rPr lang="en-US" dirty="0"/>
              <a:t>2005;25(3):502-508.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68608-C3D3-F242-8E14-5A0AF2F1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9505"/>
            <a:ext cx="11210925" cy="1185577"/>
          </a:xfrm>
        </p:spPr>
        <p:txBody>
          <a:bodyPr/>
          <a:lstStyle/>
          <a:p>
            <a:r>
              <a:rPr lang="en-US" noProof="0" dirty="0"/>
              <a:t>Bosentan</a:t>
            </a:r>
            <a:r>
              <a:rPr lang="en-US" dirty="0"/>
              <a:t>: Reduces PVR in PoPH Child-Pugh A Cirrhosis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8ADB-55A0-4029-9506-52F04638D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900" y="1820806"/>
                <a:ext cx="4667250" cy="47224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dirty="0"/>
                  <a:t>11 patients with PoPH, NYHA FC III–IV</a:t>
                </a:r>
              </a:p>
              <a:p>
                <a:r>
                  <a:rPr lang="en-US" sz="1600" b="1" dirty="0"/>
                  <a:t>Child-Pugh A cirrhosis</a:t>
                </a:r>
              </a:p>
              <a:p>
                <a:r>
                  <a:rPr lang="en-US" sz="1600" dirty="0"/>
                  <a:t>Bosentan started at 62.5 mg BID, titrated to 125 mg BID after 4–8 </a:t>
                </a:r>
                <a:r>
                  <a:rPr lang="en-US" sz="1600" dirty="0" err="1"/>
                  <a:t>wks</a:t>
                </a:r>
                <a:r>
                  <a:rPr lang="en-US" sz="1600" dirty="0"/>
                  <a:t> if tolerated</a:t>
                </a:r>
              </a:p>
              <a:p>
                <a:r>
                  <a:rPr lang="en-US" sz="1600" dirty="0"/>
                  <a:t>11 patients reported subjective improvement in exercise capacity after initiation of bosentan treatment</a:t>
                </a:r>
              </a:p>
              <a:p>
                <a:r>
                  <a:rPr lang="en-US" sz="1600" dirty="0"/>
                  <a:t>6 patients improved by one functional class</a:t>
                </a:r>
              </a:p>
              <a:p>
                <a:r>
                  <a:rPr lang="en-US" sz="1600" dirty="0"/>
                  <a:t>PAP fell from 53±9 to 48±14 mmHg (NS)</a:t>
                </a:r>
              </a:p>
              <a:p>
                <a:r>
                  <a:rPr lang="en-US" sz="1600" dirty="0"/>
                  <a:t>CI rose 4.6±1.8 to 5.7±1.6 L/min (</a:t>
                </a:r>
                <a:r>
                  <a:rPr lang="en-US" sz="1600" i="1" dirty="0"/>
                  <a:t>p</a:t>
                </a:r>
                <a:r>
                  <a:rPr lang="en-US" sz="1600" dirty="0"/>
                  <a:t> = 0.02)</a:t>
                </a:r>
              </a:p>
              <a:p>
                <a:r>
                  <a:rPr lang="en-US" sz="1600" dirty="0"/>
                  <a:t>PVR fell from 944±519 to 635±321 dynes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・</m:t>
                    </m:r>
                  </m:oMath>
                </a14:m>
                <a:r>
                  <a:rPr lang="en-US" sz="1600" dirty="0"/>
                  <a:t>s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・</m:t>
                    </m:r>
                  </m:oMath>
                </a14:m>
                <a:r>
                  <a:rPr lang="en-US" sz="1600" dirty="0"/>
                  <a:t>cm</a:t>
                </a:r>
                <a:r>
                  <a:rPr lang="en-US" sz="1600" baseline="30000" dirty="0"/>
                  <a:t>-5</a:t>
                </a:r>
                <a:r>
                  <a:rPr lang="en-US" sz="1600" dirty="0"/>
                  <a:t> (p = 0.007)</a:t>
                </a:r>
              </a:p>
              <a:p>
                <a:r>
                  <a:rPr lang="en-US" sz="1600" dirty="0"/>
                  <a:t>6MWD rose from 310±102 m at baseline to 388±81 m (</a:t>
                </a:r>
                <a:r>
                  <a:rPr lang="en-US" sz="1600" i="1" dirty="0"/>
                  <a:t>p</a:t>
                </a:r>
                <a:r>
                  <a:rPr lang="en-US" sz="1600" dirty="0"/>
                  <a:t> = 0.0004)</a:t>
                </a:r>
              </a:p>
              <a:p>
                <a:r>
                  <a:rPr lang="en-US" sz="1600" dirty="0"/>
                  <a:t>No evidence of drug-related liver injury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8ADB-55A0-4029-9506-52F04638D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900" y="1820806"/>
                <a:ext cx="4667250" cy="4722477"/>
              </a:xfrm>
              <a:blipFill>
                <a:blip r:embed="rId2"/>
                <a:stretch>
                  <a:fillRect l="-522" t="-904"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1F444D-1FB9-6541-9FF7-4C33FC1C7E9C}"/>
              </a:ext>
            </a:extLst>
          </p:cNvPr>
          <p:cNvSpPr txBox="1"/>
          <p:nvPr/>
        </p:nvSpPr>
        <p:spPr>
          <a:xfrm>
            <a:off x="455807" y="1431960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Impact of bosentan treatment on pulmonary vascular resistance</a:t>
            </a:r>
          </a:p>
          <a:p>
            <a:pPr algn="ctr"/>
            <a:r>
              <a:rPr lang="en-US" dirty="0"/>
              <a:t>(PVR) in 11 patients with PoPH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FB5CD7-F091-443D-B0F2-E163E8636538}"/>
              </a:ext>
            </a:extLst>
          </p:cNvPr>
          <p:cNvGrpSpPr/>
          <p:nvPr/>
        </p:nvGrpSpPr>
        <p:grpSpPr>
          <a:xfrm>
            <a:off x="449341" y="2043958"/>
            <a:ext cx="6146928" cy="4256355"/>
            <a:chOff x="773191" y="2129683"/>
            <a:chExt cx="6146928" cy="42563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C9277E-A51F-4172-AD04-FFFAFAA4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3191" y="2195009"/>
              <a:ext cx="6146928" cy="413976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837D8D-26A8-47ED-B1A2-2DC63962E6E9}"/>
                </a:ext>
              </a:extLst>
            </p:cNvPr>
            <p:cNvSpPr/>
            <p:nvPr/>
          </p:nvSpPr>
          <p:spPr>
            <a:xfrm rot="5400000">
              <a:off x="3924300" y="4203700"/>
              <a:ext cx="457200" cy="3848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81E31-0D58-48C2-810D-C10B69E061A3}"/>
                </a:ext>
              </a:extLst>
            </p:cNvPr>
            <p:cNvSpPr txBox="1"/>
            <p:nvPr/>
          </p:nvSpPr>
          <p:spPr>
            <a:xfrm>
              <a:off x="2795723" y="5842000"/>
              <a:ext cx="927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-40" dirty="0">
                  <a:solidFill>
                    <a:srgbClr val="000000"/>
                  </a:solidFill>
                </a:rPr>
                <a:t>Baseline</a:t>
              </a:r>
              <a:endParaRPr lang="en-US" sz="1600" spc="-4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C281FD-2571-4C48-BE77-45F4C22E0D27}"/>
                </a:ext>
              </a:extLst>
            </p:cNvPr>
            <p:cNvSpPr txBox="1"/>
            <p:nvPr/>
          </p:nvSpPr>
          <p:spPr>
            <a:xfrm>
              <a:off x="4929926" y="5832475"/>
              <a:ext cx="507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-40" dirty="0">
                  <a:solidFill>
                    <a:srgbClr val="000000"/>
                  </a:solidFill>
                </a:rPr>
                <a:t>1 </a:t>
              </a:r>
              <a:r>
                <a:rPr lang="en-US" sz="1600" spc="-40" dirty="0" err="1">
                  <a:solidFill>
                    <a:srgbClr val="000000"/>
                  </a:solidFill>
                </a:rPr>
                <a:t>yr</a:t>
              </a:r>
              <a:endParaRPr lang="en-US" sz="1600" spc="-4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8FC17E-99F7-4A23-AF5E-1A98194CDF13}"/>
                </a:ext>
              </a:extLst>
            </p:cNvPr>
            <p:cNvSpPr txBox="1"/>
            <p:nvPr/>
          </p:nvSpPr>
          <p:spPr>
            <a:xfrm>
              <a:off x="3953178" y="6047484"/>
              <a:ext cx="611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-40" dirty="0">
                  <a:solidFill>
                    <a:srgbClr val="000000"/>
                  </a:solidFill>
                </a:rPr>
                <a:t>Time</a:t>
              </a:r>
              <a:endParaRPr lang="en-US" sz="1600" spc="-4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31C304-EECF-4175-9786-6AE49FF171E3}"/>
                </a:ext>
              </a:extLst>
            </p:cNvPr>
            <p:cNvSpPr/>
            <p:nvPr/>
          </p:nvSpPr>
          <p:spPr>
            <a:xfrm>
              <a:off x="819150" y="2133600"/>
              <a:ext cx="923925" cy="3848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593075-0C0C-45E6-A59B-0E09AD4901C9}"/>
                </a:ext>
              </a:extLst>
            </p:cNvPr>
            <p:cNvSpPr txBox="1"/>
            <p:nvPr/>
          </p:nvSpPr>
          <p:spPr>
            <a:xfrm>
              <a:off x="1198288" y="2129683"/>
              <a:ext cx="619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2500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C11BA1-6EDB-4364-A078-A49FA06291D4}"/>
                </a:ext>
              </a:extLst>
            </p:cNvPr>
            <p:cNvSpPr txBox="1"/>
            <p:nvPr/>
          </p:nvSpPr>
          <p:spPr>
            <a:xfrm>
              <a:off x="1198288" y="2840223"/>
              <a:ext cx="619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2000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675B9E-A8D0-4CA5-AF60-591FBCB21F41}"/>
                </a:ext>
              </a:extLst>
            </p:cNvPr>
            <p:cNvSpPr txBox="1"/>
            <p:nvPr/>
          </p:nvSpPr>
          <p:spPr>
            <a:xfrm>
              <a:off x="1198288" y="3542009"/>
              <a:ext cx="619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1500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02B193-D9FB-4200-8676-CC9E96B5F368}"/>
                </a:ext>
              </a:extLst>
            </p:cNvPr>
            <p:cNvSpPr txBox="1"/>
            <p:nvPr/>
          </p:nvSpPr>
          <p:spPr>
            <a:xfrm>
              <a:off x="1198288" y="4259914"/>
              <a:ext cx="619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9D9E35-21D3-489C-91A5-C7CD75A1A1A9}"/>
                </a:ext>
              </a:extLst>
            </p:cNvPr>
            <p:cNvSpPr txBox="1"/>
            <p:nvPr/>
          </p:nvSpPr>
          <p:spPr>
            <a:xfrm>
              <a:off x="1306971" y="4951309"/>
              <a:ext cx="510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500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BF34E-CF75-4D3A-9C0E-4DF675DB774C}"/>
                </a:ext>
              </a:extLst>
            </p:cNvPr>
            <p:cNvSpPr txBox="1"/>
            <p:nvPr/>
          </p:nvSpPr>
          <p:spPr>
            <a:xfrm>
              <a:off x="1524339" y="5667415"/>
              <a:ext cx="293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-4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A96186-A096-4504-9663-6730B1D3B48D}"/>
                </a:ext>
              </a:extLst>
            </p:cNvPr>
            <p:cNvSpPr txBox="1"/>
            <p:nvPr/>
          </p:nvSpPr>
          <p:spPr>
            <a:xfrm rot="16200000">
              <a:off x="135860" y="3866259"/>
              <a:ext cx="1618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-40" dirty="0">
                  <a:solidFill>
                    <a:srgbClr val="000000"/>
                  </a:solidFill>
                </a:rPr>
                <a:t>PVR dyn·s·cm</a:t>
              </a:r>
              <a:r>
                <a:rPr lang="en-US" sz="1600" spc="-40" baseline="30000" dirty="0">
                  <a:solidFill>
                    <a:srgbClr val="000000"/>
                  </a:solidFill>
                </a:rPr>
                <a:t>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684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9579F-2047-E043-AB64-AB35968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Bosentan: Improves PVR, CI, and 6MWD in Child-Pugh B Cirrhosis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964BB-92C6-844A-9E90-E1146A11A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Savale L, et al. </a:t>
            </a:r>
            <a:r>
              <a:rPr lang="en-US" i="1" dirty="0" err="1"/>
              <a:t>Eur</a:t>
            </a:r>
            <a:r>
              <a:rPr lang="en-US" i="1" dirty="0"/>
              <a:t> Respir J, </a:t>
            </a:r>
            <a:r>
              <a:rPr lang="en-US" dirty="0"/>
              <a:t>2013;41(1):96-103.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0B890-6B78-114D-B6E2-098911512DEE}"/>
              </a:ext>
            </a:extLst>
          </p:cNvPr>
          <p:cNvSpPr txBox="1"/>
          <p:nvPr/>
        </p:nvSpPr>
        <p:spPr>
          <a:xfrm>
            <a:off x="838200" y="1377317"/>
            <a:ext cx="1100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Changes in CI, PVR, and 6MWD in noncirrhotic portal hypertension or cirrhosis Child–Pugh (C-P) class A (n=23) and patients with cirrhosis C-P class B (n=8) 4 months after initiation of bosentan (62.5 mg BID/4 </a:t>
            </a:r>
            <a:r>
              <a:rPr lang="en-US" sz="1400" dirty="0" err="1"/>
              <a:t>wks</a:t>
            </a:r>
            <a:r>
              <a:rPr lang="en-US" sz="1400" dirty="0"/>
              <a:t>, then 125 mg BID) according to liver disease severity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0361-1C19-D648-86E9-608A61BB660F}"/>
              </a:ext>
            </a:extLst>
          </p:cNvPr>
          <p:cNvSpPr txBox="1"/>
          <p:nvPr/>
        </p:nvSpPr>
        <p:spPr>
          <a:xfrm>
            <a:off x="774397" y="5100630"/>
            <a:ext cx="1043683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Bosentan treatment associated with short-term improvements in functional status, 6MWD, and hemodynamics; improvements maintained over the long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Type of response in Child-Pugh B patients is generally observed in patients with PAH associated with inflammatory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Annual rates of liver enzyme elevation observed in this study were similar to reports from post-marketing surveillance of bosentan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20BD87-4E91-4825-81B6-7D20ED380333}"/>
              </a:ext>
            </a:extLst>
          </p:cNvPr>
          <p:cNvSpPr txBox="1"/>
          <p:nvPr/>
        </p:nvSpPr>
        <p:spPr>
          <a:xfrm>
            <a:off x="4158766" y="211120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-50" dirty="0">
                <a:solidFill>
                  <a:srgbClr val="000000"/>
                </a:solidFill>
              </a:rPr>
              <a:t>b)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01FE9B-E134-47AC-8824-AF669FF67407}"/>
              </a:ext>
            </a:extLst>
          </p:cNvPr>
          <p:cNvSpPr txBox="1"/>
          <p:nvPr/>
        </p:nvSpPr>
        <p:spPr>
          <a:xfrm>
            <a:off x="7926312" y="207855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-50" dirty="0">
                <a:solidFill>
                  <a:srgbClr val="000000"/>
                </a:solidFill>
              </a:rPr>
              <a:t>c)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81D0BF-6045-43AD-90E0-B2D2A780C681}"/>
              </a:ext>
            </a:extLst>
          </p:cNvPr>
          <p:cNvGrpSpPr/>
          <p:nvPr/>
        </p:nvGrpSpPr>
        <p:grpSpPr>
          <a:xfrm>
            <a:off x="516065" y="1972311"/>
            <a:ext cx="3546991" cy="2926461"/>
            <a:chOff x="716090" y="1943736"/>
            <a:chExt cx="3546991" cy="292646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8043CF-9BF8-4434-AFCD-81886C4E2B59}"/>
                </a:ext>
              </a:extLst>
            </p:cNvPr>
            <p:cNvCxnSpPr/>
            <p:nvPr/>
          </p:nvCxnSpPr>
          <p:spPr>
            <a:xfrm>
              <a:off x="1390650" y="2314575"/>
              <a:ext cx="0" cy="185737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49B339-0BA6-4D0E-85E5-B83734B23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4171950"/>
              <a:ext cx="291688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767C36-0D9E-417F-81FB-037130BE7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3809485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34CBD3-CA57-46FC-BA6D-FDECF6D0AA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3430866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098C1F-5D32-4A23-B420-11057A639B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3064154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3D408-E463-475B-8534-643F304E7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2678392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E2A545-468F-41AC-9C2B-F38D0E99D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200" y="2323586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C30459-8B93-45DA-AA09-405A0D694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9817" y="4171950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12F220-C9C2-4EEB-9AEF-63D846563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921" y="4171950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3B14FA-3134-4740-B5E6-CE0AE89C3E17}"/>
                </a:ext>
              </a:extLst>
            </p:cNvPr>
            <p:cNvSpPr txBox="1"/>
            <p:nvPr/>
          </p:nvSpPr>
          <p:spPr>
            <a:xfrm>
              <a:off x="963340" y="2135088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C42FD6-A4C4-4B21-91F5-635158AF2398}"/>
                </a:ext>
              </a:extLst>
            </p:cNvPr>
            <p:cNvSpPr txBox="1"/>
            <p:nvPr/>
          </p:nvSpPr>
          <p:spPr>
            <a:xfrm>
              <a:off x="963575" y="250066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CCD2B-ADCA-4FE6-B933-DEBCD9448040}"/>
                </a:ext>
              </a:extLst>
            </p:cNvPr>
            <p:cNvSpPr txBox="1"/>
            <p:nvPr/>
          </p:nvSpPr>
          <p:spPr>
            <a:xfrm>
              <a:off x="963575" y="2855014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43F9BC-C710-4B04-BA06-95F68CF61A90}"/>
                </a:ext>
              </a:extLst>
            </p:cNvPr>
            <p:cNvSpPr txBox="1"/>
            <p:nvPr/>
          </p:nvSpPr>
          <p:spPr>
            <a:xfrm>
              <a:off x="1056549" y="3205629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B3A541-4050-4B58-9B31-B048A64B88EA}"/>
                </a:ext>
              </a:extLst>
            </p:cNvPr>
            <p:cNvSpPr txBox="1"/>
            <p:nvPr/>
          </p:nvSpPr>
          <p:spPr>
            <a:xfrm>
              <a:off x="1149523" y="360673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357691-A453-4642-91EA-D82385659D0D}"/>
                </a:ext>
              </a:extLst>
            </p:cNvPr>
            <p:cNvSpPr txBox="1"/>
            <p:nvPr/>
          </p:nvSpPr>
          <p:spPr>
            <a:xfrm>
              <a:off x="1003650" y="3982587"/>
              <a:ext cx="423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-50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96985D-9026-47AA-87AA-68CBD2CB1202}"/>
                </a:ext>
              </a:extLst>
            </p:cNvPr>
            <p:cNvSpPr txBox="1"/>
            <p:nvPr/>
          </p:nvSpPr>
          <p:spPr>
            <a:xfrm>
              <a:off x="716090" y="2122932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a)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8C7AFA-1A12-479B-9BB4-B04D40B1B8E5}"/>
                </a:ext>
              </a:extLst>
            </p:cNvPr>
            <p:cNvSpPr txBox="1"/>
            <p:nvPr/>
          </p:nvSpPr>
          <p:spPr>
            <a:xfrm rot="16200000">
              <a:off x="586226" y="313027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∆CI%</a:t>
              </a:r>
              <a:endParaRPr lang="en-US" sz="1400" dirty="0">
                <a:solidFill>
                  <a:srgbClr val="00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BBCAA0-90BD-419E-919F-CD6764041D91}"/>
                </a:ext>
              </a:extLst>
            </p:cNvPr>
            <p:cNvSpPr txBox="1"/>
            <p:nvPr/>
          </p:nvSpPr>
          <p:spPr>
            <a:xfrm>
              <a:off x="1358557" y="4200783"/>
              <a:ext cx="1681293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A cirrhosis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or noncirrhotic portal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hypertension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5CE43B-F7C1-43EA-8788-C9FBEE909252}"/>
                </a:ext>
              </a:extLst>
            </p:cNvPr>
            <p:cNvSpPr txBox="1"/>
            <p:nvPr/>
          </p:nvSpPr>
          <p:spPr>
            <a:xfrm>
              <a:off x="2943520" y="4201469"/>
              <a:ext cx="104862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B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cirrhosis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6DC5385-B49E-4078-A709-794F798527C5}"/>
                </a:ext>
              </a:extLst>
            </p:cNvPr>
            <p:cNvSpPr txBox="1"/>
            <p:nvPr/>
          </p:nvSpPr>
          <p:spPr>
            <a:xfrm>
              <a:off x="2600561" y="1943736"/>
              <a:ext cx="377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***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550099-53F8-4537-AFE4-CC20C7154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7456" y="3806859"/>
              <a:ext cx="2892948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E528CFA-F366-4BEA-9153-BAE7A75DE40E}"/>
                </a:ext>
              </a:extLst>
            </p:cNvPr>
            <p:cNvSpPr/>
            <p:nvPr/>
          </p:nvSpPr>
          <p:spPr>
            <a:xfrm>
              <a:off x="1728317" y="3581400"/>
              <a:ext cx="972022" cy="18170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EF4D79-07CE-46F2-89C7-99BA89A9493B}"/>
                </a:ext>
              </a:extLst>
            </p:cNvPr>
            <p:cNvCxnSpPr/>
            <p:nvPr/>
          </p:nvCxnSpPr>
          <p:spPr>
            <a:xfrm>
              <a:off x="1731169" y="3645694"/>
              <a:ext cx="96678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F209D62-A415-4631-8473-7E9A97808674}"/>
                </a:ext>
              </a:extLst>
            </p:cNvPr>
            <p:cNvGrpSpPr/>
            <p:nvPr/>
          </p:nvGrpSpPr>
          <p:grpSpPr>
            <a:xfrm>
              <a:off x="2978944" y="2895599"/>
              <a:ext cx="969169" cy="535781"/>
              <a:chOff x="2978944" y="2895599"/>
              <a:chExt cx="969169" cy="53578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592019C-665F-492B-833C-2103328599CE}"/>
                  </a:ext>
                </a:extLst>
              </p:cNvPr>
              <p:cNvSpPr/>
              <p:nvPr/>
            </p:nvSpPr>
            <p:spPr>
              <a:xfrm>
                <a:off x="2985617" y="2895599"/>
                <a:ext cx="962496" cy="53578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E569D8C-32BE-45C2-B382-0C597694E839}"/>
                  </a:ext>
                </a:extLst>
              </p:cNvPr>
              <p:cNvCxnSpPr/>
              <p:nvPr/>
            </p:nvCxnSpPr>
            <p:spPr>
              <a:xfrm>
                <a:off x="2978944" y="3167064"/>
                <a:ext cx="96678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6FB45B1-0803-41A9-A269-FD8B5D0040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9325" y="3431381"/>
              <a:ext cx="0" cy="1404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AA5057D-18F3-435C-9466-A2899358ED67}"/>
                </a:ext>
              </a:extLst>
            </p:cNvPr>
            <p:cNvCxnSpPr>
              <a:cxnSpLocks/>
            </p:cNvCxnSpPr>
            <p:nvPr/>
          </p:nvCxnSpPr>
          <p:spPr>
            <a:xfrm>
              <a:off x="2069307" y="3431380"/>
              <a:ext cx="28813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935E98B-1465-44A2-ACB5-FA41B24B8883}"/>
                </a:ext>
              </a:extLst>
            </p:cNvPr>
            <p:cNvGrpSpPr/>
            <p:nvPr/>
          </p:nvGrpSpPr>
          <p:grpSpPr>
            <a:xfrm>
              <a:off x="2071688" y="3757616"/>
              <a:ext cx="288131" cy="104776"/>
              <a:chOff x="2071688" y="3757616"/>
              <a:chExt cx="288131" cy="10477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E9BF5B-3064-4E87-A28C-DC76BD43C0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9325" y="3757616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9B033E0-0064-44D5-B491-F1C56DF7E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1688" y="3862390"/>
                <a:ext cx="28813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B94EB25-ADA7-497F-A124-01D8B4B76A4C}"/>
                </a:ext>
              </a:extLst>
            </p:cNvPr>
            <p:cNvGrpSpPr/>
            <p:nvPr/>
          </p:nvGrpSpPr>
          <p:grpSpPr>
            <a:xfrm>
              <a:off x="3340894" y="3438527"/>
              <a:ext cx="261937" cy="164303"/>
              <a:chOff x="3340894" y="3438528"/>
              <a:chExt cx="261937" cy="104776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3843F59-B9C1-4085-8045-F59D602EC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2337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1B13B81-6636-49E3-B6B1-C1E9F3F64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894" y="3543302"/>
                <a:ext cx="26193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A164AC1-E8A8-4F76-854D-558AF1982CF9}"/>
                </a:ext>
              </a:extLst>
            </p:cNvPr>
            <p:cNvSpPr/>
            <p:nvPr/>
          </p:nvSpPr>
          <p:spPr>
            <a:xfrm>
              <a:off x="2183606" y="3295650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3223E37-99CE-4C78-B513-EE8A129E630A}"/>
                </a:ext>
              </a:extLst>
            </p:cNvPr>
            <p:cNvSpPr/>
            <p:nvPr/>
          </p:nvSpPr>
          <p:spPr>
            <a:xfrm>
              <a:off x="2183606" y="3350419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1E7D66B-6084-4E6F-A228-035975988816}"/>
                </a:ext>
              </a:extLst>
            </p:cNvPr>
            <p:cNvSpPr/>
            <p:nvPr/>
          </p:nvSpPr>
          <p:spPr>
            <a:xfrm>
              <a:off x="2185987" y="3893344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20EDE85-082A-41E8-8494-2993E77AF5E5}"/>
                </a:ext>
              </a:extLst>
            </p:cNvPr>
            <p:cNvSpPr/>
            <p:nvPr/>
          </p:nvSpPr>
          <p:spPr>
            <a:xfrm>
              <a:off x="2185987" y="3964780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D300722-CF90-49BD-BC2D-236E2FF85439}"/>
                </a:ext>
              </a:extLst>
            </p:cNvPr>
            <p:cNvSpPr/>
            <p:nvPr/>
          </p:nvSpPr>
          <p:spPr>
            <a:xfrm>
              <a:off x="3426619" y="3633788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4578EF4-E325-419D-B97D-3A298862FE6F}"/>
                </a:ext>
              </a:extLst>
            </p:cNvPr>
            <p:cNvSpPr/>
            <p:nvPr/>
          </p:nvSpPr>
          <p:spPr>
            <a:xfrm>
              <a:off x="3423422" y="2384098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3E42DC2-C376-4342-A23D-33CE3F21518C}"/>
                </a:ext>
              </a:extLst>
            </p:cNvPr>
            <p:cNvGrpSpPr/>
            <p:nvPr/>
          </p:nvGrpSpPr>
          <p:grpSpPr>
            <a:xfrm rot="10800000">
              <a:off x="3320644" y="2516198"/>
              <a:ext cx="261937" cy="375787"/>
              <a:chOff x="3340894" y="3438528"/>
              <a:chExt cx="261937" cy="10477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C117A87-5A18-4A29-8CF4-DF503C2A21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2337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02737B0-576E-4BF0-BB43-F724EC0F4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894" y="3543302"/>
                <a:ext cx="26193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FEA0EC2-E50D-4B01-8434-BBFB5B45D5F5}"/>
                </a:ext>
              </a:extLst>
            </p:cNvPr>
            <p:cNvGrpSpPr/>
            <p:nvPr/>
          </p:nvGrpSpPr>
          <p:grpSpPr>
            <a:xfrm>
              <a:off x="2216079" y="2160060"/>
              <a:ext cx="1252886" cy="86508"/>
              <a:chOff x="2216079" y="2160060"/>
              <a:chExt cx="1252886" cy="86508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598846A-92B6-4C9F-9744-B5ECA1C22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6079" y="2164323"/>
                <a:ext cx="1252886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ED5AA86-0CF8-409E-A71E-F9C3470FC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4605" y="2160060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C0D3C63-8A76-4F2B-AFFD-7001FF94D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0854" y="2162192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A4B890-BE94-4A01-9C16-5207188C64CA}"/>
              </a:ext>
            </a:extLst>
          </p:cNvPr>
          <p:cNvGrpSpPr/>
          <p:nvPr/>
        </p:nvGrpSpPr>
        <p:grpSpPr>
          <a:xfrm>
            <a:off x="4189645" y="2010202"/>
            <a:ext cx="3520232" cy="2865401"/>
            <a:chOff x="4189645" y="2000677"/>
            <a:chExt cx="3520232" cy="28654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D435AF-A8CB-4049-A935-DE1B459A71A0}"/>
                </a:ext>
              </a:extLst>
            </p:cNvPr>
            <p:cNvSpPr txBox="1"/>
            <p:nvPr/>
          </p:nvSpPr>
          <p:spPr>
            <a:xfrm rot="16200000">
              <a:off x="3930600" y="3064681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∆PVR%</a:t>
              </a:r>
              <a:endParaRPr lang="en-US" sz="1400" dirty="0">
                <a:solidFill>
                  <a:srgbClr val="000000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3130E6-80BA-4E43-BCE2-D321F555D9FD}"/>
                </a:ext>
              </a:extLst>
            </p:cNvPr>
            <p:cNvSpPr txBox="1"/>
            <p:nvPr/>
          </p:nvSpPr>
          <p:spPr>
            <a:xfrm>
              <a:off x="4756665" y="4196664"/>
              <a:ext cx="1681293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A cirrhosis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or noncirrhotic portal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hypertension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BD964C-5F73-458D-8A51-384BAAB7E064}"/>
                </a:ext>
              </a:extLst>
            </p:cNvPr>
            <p:cNvSpPr txBox="1"/>
            <p:nvPr/>
          </p:nvSpPr>
          <p:spPr>
            <a:xfrm>
              <a:off x="6353352" y="4197350"/>
              <a:ext cx="104862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B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cirrhosis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3C1EFC-3B6D-4412-9C71-4CEDB157EE92}"/>
                </a:ext>
              </a:extLst>
            </p:cNvPr>
            <p:cNvCxnSpPr>
              <a:cxnSpLocks/>
            </p:cNvCxnSpPr>
            <p:nvPr/>
          </p:nvCxnSpPr>
          <p:spPr>
            <a:xfrm>
              <a:off x="4802309" y="2250831"/>
              <a:ext cx="0" cy="193650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B925B1-275B-48CC-98B9-A2E27007B8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7859" y="3551765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264727-9C00-4C7B-81B1-FDC3BBBA3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7859" y="2908703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23A3515-C17E-41C3-916C-0D2307F17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7859" y="2249097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2EF680-1BC8-4B2B-AD67-ED9ACAEE7523}"/>
                </a:ext>
              </a:extLst>
            </p:cNvPr>
            <p:cNvSpPr txBox="1"/>
            <p:nvPr/>
          </p:nvSpPr>
          <p:spPr>
            <a:xfrm>
              <a:off x="4456485" y="209169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A420BE-A7BA-470B-8A79-22AC7B04EA56}"/>
                </a:ext>
              </a:extLst>
            </p:cNvPr>
            <p:cNvSpPr txBox="1"/>
            <p:nvPr/>
          </p:nvSpPr>
          <p:spPr>
            <a:xfrm>
              <a:off x="4552243" y="2735074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EFF775-50AE-4AD0-89AC-9DB7995ADC31}"/>
                </a:ext>
              </a:extLst>
            </p:cNvPr>
            <p:cNvSpPr txBox="1"/>
            <p:nvPr/>
          </p:nvSpPr>
          <p:spPr>
            <a:xfrm>
              <a:off x="4411401" y="3380562"/>
              <a:ext cx="423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-50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C200CA-22B2-44D1-9A1C-42DA10E09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1524" y="4189534"/>
              <a:ext cx="294835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4441DE-E344-4B3F-8B33-2C71FA459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0061" y="4197350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0433F4-57E3-4D6E-90D7-859AB8DAB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0062" y="4197349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C2FD43-E7F0-4230-8265-24EDDFF7472F}"/>
                </a:ext>
              </a:extLst>
            </p:cNvPr>
            <p:cNvSpPr txBox="1"/>
            <p:nvPr/>
          </p:nvSpPr>
          <p:spPr>
            <a:xfrm>
              <a:off x="4318426" y="4001886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-100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76C24E-7399-4E24-8B8C-3AAF0BD70C73}"/>
                </a:ext>
              </a:extLst>
            </p:cNvPr>
            <p:cNvSpPr txBox="1"/>
            <p:nvPr/>
          </p:nvSpPr>
          <p:spPr>
            <a:xfrm>
              <a:off x="6100977" y="2000677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-50" dirty="0">
                  <a:solidFill>
                    <a:srgbClr val="000000"/>
                  </a:solidFill>
                </a:rPr>
                <a:t>**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BE7EB0-C353-4B4F-9B70-947ECF82A9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5667" y="2909206"/>
              <a:ext cx="2892948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E68A891-EBF3-475D-AB1C-017072B0309D}"/>
                </a:ext>
              </a:extLst>
            </p:cNvPr>
            <p:cNvGrpSpPr/>
            <p:nvPr/>
          </p:nvGrpSpPr>
          <p:grpSpPr>
            <a:xfrm rot="10800000">
              <a:off x="5484083" y="2724016"/>
              <a:ext cx="261937" cy="224452"/>
              <a:chOff x="3340894" y="3438528"/>
              <a:chExt cx="261937" cy="10477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0CCCBEE-1BF5-49A5-820F-718EDE52B9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2337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67EE534-9A77-4DF7-BA94-F8F70CF18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894" y="3543302"/>
                <a:ext cx="26193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DB229E4-E93C-4564-9ABB-AB271EFC44BB}"/>
                </a:ext>
              </a:extLst>
            </p:cNvPr>
            <p:cNvGrpSpPr/>
            <p:nvPr/>
          </p:nvGrpSpPr>
          <p:grpSpPr>
            <a:xfrm>
              <a:off x="5475643" y="3523151"/>
              <a:ext cx="288131" cy="104776"/>
              <a:chOff x="2071688" y="3757616"/>
              <a:chExt cx="288131" cy="104776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64593E2-3065-4964-8DF4-4EC118A245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9325" y="3757616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FA05988-224E-4661-99F0-C453171AF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1688" y="3862390"/>
                <a:ext cx="28813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44533D9-25BC-44D7-AC97-DDDFEA416688}"/>
                </a:ext>
              </a:extLst>
            </p:cNvPr>
            <p:cNvSpPr/>
            <p:nvPr/>
          </p:nvSpPr>
          <p:spPr>
            <a:xfrm>
              <a:off x="5577271" y="2597245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C8EA09E-1BA4-4745-B3E5-1D0609C53A90}"/>
                </a:ext>
              </a:extLst>
            </p:cNvPr>
            <p:cNvSpPr/>
            <p:nvPr/>
          </p:nvSpPr>
          <p:spPr>
            <a:xfrm>
              <a:off x="5576205" y="2477886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41911C2-D755-423E-8582-D378AE72844A}"/>
                </a:ext>
              </a:extLst>
            </p:cNvPr>
            <p:cNvSpPr/>
            <p:nvPr/>
          </p:nvSpPr>
          <p:spPr>
            <a:xfrm>
              <a:off x="5579402" y="3712003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A3DA5F6-9EF3-4CF5-B589-8EE6087621D1}"/>
                </a:ext>
              </a:extLst>
            </p:cNvPr>
            <p:cNvSpPr/>
            <p:nvPr/>
          </p:nvSpPr>
          <p:spPr>
            <a:xfrm>
              <a:off x="5578336" y="3592644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EFE35BD-77AE-4C7A-8AC4-B4E101CA6C10}"/>
                </a:ext>
              </a:extLst>
            </p:cNvPr>
            <p:cNvGrpSpPr/>
            <p:nvPr/>
          </p:nvGrpSpPr>
          <p:grpSpPr>
            <a:xfrm>
              <a:off x="5597653" y="2232530"/>
              <a:ext cx="1279529" cy="86508"/>
              <a:chOff x="2216079" y="2160060"/>
              <a:chExt cx="1252886" cy="86508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CF1B37B-3F36-412F-B536-3DD8271FB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6079" y="2164323"/>
                <a:ext cx="1252886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2455D80-F3D3-4006-9343-F1F42AEA8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4605" y="2160060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45F90FD-AF6F-4B80-8339-227440FD5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0854" y="2162192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014BD08-55F2-4616-9BBD-9876899E9C63}"/>
                </a:ext>
              </a:extLst>
            </p:cNvPr>
            <p:cNvGrpSpPr/>
            <p:nvPr/>
          </p:nvGrpSpPr>
          <p:grpSpPr>
            <a:xfrm>
              <a:off x="5126398" y="2942493"/>
              <a:ext cx="977062" cy="587220"/>
              <a:chOff x="2978944" y="2895599"/>
              <a:chExt cx="969169" cy="53578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021E8A9-F2AF-49FD-8C89-642742238ACB}"/>
                  </a:ext>
                </a:extLst>
              </p:cNvPr>
              <p:cNvSpPr/>
              <p:nvPr/>
            </p:nvSpPr>
            <p:spPr>
              <a:xfrm>
                <a:off x="2985617" y="2895599"/>
                <a:ext cx="962496" cy="53578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453656C-0915-4BD3-B692-2358E85EA992}"/>
                  </a:ext>
                </a:extLst>
              </p:cNvPr>
              <p:cNvCxnSpPr/>
              <p:nvPr/>
            </p:nvCxnSpPr>
            <p:spPr>
              <a:xfrm>
                <a:off x="2978944" y="3134977"/>
                <a:ext cx="96678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D558AB1-A30E-41E5-8D03-4E166E5EB887}"/>
                </a:ext>
              </a:extLst>
            </p:cNvPr>
            <p:cNvGrpSpPr/>
            <p:nvPr/>
          </p:nvGrpSpPr>
          <p:grpSpPr>
            <a:xfrm>
              <a:off x="6411675" y="3427401"/>
              <a:ext cx="967470" cy="431338"/>
              <a:chOff x="2978944" y="2895599"/>
              <a:chExt cx="969169" cy="535781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88E3F98-DD9F-4EC9-B61C-06228B5A7969}"/>
                  </a:ext>
                </a:extLst>
              </p:cNvPr>
              <p:cNvSpPr/>
              <p:nvPr/>
            </p:nvSpPr>
            <p:spPr>
              <a:xfrm>
                <a:off x="2985617" y="2895599"/>
                <a:ext cx="962496" cy="53578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4C389B5-DDF9-48DB-BBAB-7BDD76EF3CAF}"/>
                  </a:ext>
                </a:extLst>
              </p:cNvPr>
              <p:cNvCxnSpPr/>
              <p:nvPr/>
            </p:nvCxnSpPr>
            <p:spPr>
              <a:xfrm>
                <a:off x="2978944" y="3210747"/>
                <a:ext cx="96678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DC7168B-B673-4538-8361-D1D4F06A630C}"/>
                </a:ext>
              </a:extLst>
            </p:cNvPr>
            <p:cNvGrpSpPr/>
            <p:nvPr/>
          </p:nvGrpSpPr>
          <p:grpSpPr>
            <a:xfrm rot="10800000">
              <a:off x="6755502" y="3228108"/>
              <a:ext cx="275145" cy="202491"/>
              <a:chOff x="3340894" y="3438528"/>
              <a:chExt cx="261937" cy="104776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743E17A-E49C-40CE-88BB-4228CF6C87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8424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4DF8DE5-96B4-4749-979C-C00AA47A5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894" y="3543302"/>
                <a:ext cx="26193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B31DC6C-753A-4FFA-91FB-F162937D7EA3}"/>
                </a:ext>
              </a:extLst>
            </p:cNvPr>
            <p:cNvGrpSpPr/>
            <p:nvPr/>
          </p:nvGrpSpPr>
          <p:grpSpPr>
            <a:xfrm>
              <a:off x="6773535" y="3855826"/>
              <a:ext cx="261937" cy="92297"/>
              <a:chOff x="3340894" y="3438528"/>
              <a:chExt cx="261937" cy="104776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D8D2A22-541E-489A-9256-D76928DCD8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2337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E16331F-FCB6-4241-BF45-3B5F38ADFB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894" y="3543302"/>
                <a:ext cx="26193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06E80E5-7BCF-4CA3-9CC5-E2742A3B95AD}"/>
                </a:ext>
              </a:extLst>
            </p:cNvPr>
            <p:cNvSpPr/>
            <p:nvPr/>
          </p:nvSpPr>
          <p:spPr>
            <a:xfrm>
              <a:off x="6857218" y="3941136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EF903DE-1C91-41A6-84F0-8CD2C1E8FFA8}"/>
                </a:ext>
              </a:extLst>
            </p:cNvPr>
            <p:cNvSpPr/>
            <p:nvPr/>
          </p:nvSpPr>
          <p:spPr>
            <a:xfrm>
              <a:off x="6849757" y="3111994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DAB21D-8C48-49DF-861E-8B4260B2B264}"/>
              </a:ext>
            </a:extLst>
          </p:cNvPr>
          <p:cNvGrpSpPr/>
          <p:nvPr/>
        </p:nvGrpSpPr>
        <p:grpSpPr>
          <a:xfrm>
            <a:off x="7944672" y="2006788"/>
            <a:ext cx="3476640" cy="2864095"/>
            <a:chOff x="7725597" y="2006788"/>
            <a:chExt cx="3476640" cy="28640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87370C-1B42-4DCE-99FC-EB2DCEA0BC0E}"/>
                </a:ext>
              </a:extLst>
            </p:cNvPr>
            <p:cNvSpPr txBox="1"/>
            <p:nvPr/>
          </p:nvSpPr>
          <p:spPr>
            <a:xfrm>
              <a:off x="8290697" y="4201469"/>
              <a:ext cx="1681293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A cirrhosis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or noncirrhotic portal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hypertension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E66C94-E35C-4677-84A9-D137B5E4A636}"/>
                </a:ext>
              </a:extLst>
            </p:cNvPr>
            <p:cNvSpPr txBox="1"/>
            <p:nvPr/>
          </p:nvSpPr>
          <p:spPr>
            <a:xfrm>
              <a:off x="9875660" y="4202155"/>
              <a:ext cx="104862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C-P class B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spc="-50" dirty="0">
                  <a:solidFill>
                    <a:srgbClr val="000000"/>
                  </a:solidFill>
                </a:rPr>
                <a:t>cirrhosis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831DC2-65C7-4310-B7E7-8E3586A6F88E}"/>
                </a:ext>
              </a:extLst>
            </p:cNvPr>
            <p:cNvSpPr txBox="1"/>
            <p:nvPr/>
          </p:nvSpPr>
          <p:spPr>
            <a:xfrm rot="16200000">
              <a:off x="7377585" y="3064819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∆6WMD%</a:t>
              </a:r>
              <a:endParaRPr lang="en-US" sz="1400" dirty="0">
                <a:solidFill>
                  <a:srgbClr val="000000"/>
                </a:solidFill>
                <a:latin typeface="MS Shell Dlg 2" panose="020B060403050404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5653AF6-BA0D-42E8-937A-746D2452D863}"/>
                </a:ext>
              </a:extLst>
            </p:cNvPr>
            <p:cNvCxnSpPr>
              <a:cxnSpLocks/>
            </p:cNvCxnSpPr>
            <p:nvPr/>
          </p:nvCxnSpPr>
          <p:spPr>
            <a:xfrm>
              <a:off x="8338261" y="2286000"/>
              <a:ext cx="0" cy="191113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C3DFBF0-9A53-4752-9308-32DD64BE1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3811" y="3955504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27257F-F1BC-4B0D-9A90-F5D65852F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3811" y="3483185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B637AA0-82C1-48AE-9716-CE60F4B1B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0545" y="3013208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52B166-62BF-4D70-8E6E-79E0D485B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0545" y="2523418"/>
              <a:ext cx="4603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64D4483-CF28-4BC4-A9BB-91B06A5F0E92}"/>
                </a:ext>
              </a:extLst>
            </p:cNvPr>
            <p:cNvSpPr txBox="1"/>
            <p:nvPr/>
          </p:nvSpPr>
          <p:spPr>
            <a:xfrm>
              <a:off x="8554140" y="2006788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DA51EF-1C4C-43D0-BA00-D5540316F41C}"/>
                </a:ext>
              </a:extLst>
            </p:cNvPr>
            <p:cNvSpPr txBox="1"/>
            <p:nvPr/>
          </p:nvSpPr>
          <p:spPr>
            <a:xfrm>
              <a:off x="8082135" y="3329435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07223F-2AAE-48DD-A738-A5DD7DDDF826}"/>
                </a:ext>
              </a:extLst>
            </p:cNvPr>
            <p:cNvSpPr txBox="1"/>
            <p:nvPr/>
          </p:nvSpPr>
          <p:spPr>
            <a:xfrm>
              <a:off x="7896187" y="2841720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3FFA24-D001-4340-8397-F66A0308A924}"/>
                </a:ext>
              </a:extLst>
            </p:cNvPr>
            <p:cNvSpPr txBox="1"/>
            <p:nvPr/>
          </p:nvSpPr>
          <p:spPr>
            <a:xfrm>
              <a:off x="7841315" y="3760223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-100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3C5212-00B2-43E1-BAED-4B1C7741372D}"/>
                </a:ext>
              </a:extLst>
            </p:cNvPr>
            <p:cNvSpPr txBox="1"/>
            <p:nvPr/>
          </p:nvSpPr>
          <p:spPr>
            <a:xfrm>
              <a:off x="7896187" y="2350230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spc="-50" dirty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9A42F5-61A3-41EB-AD83-64B829FB4B1F}"/>
                </a:ext>
              </a:extLst>
            </p:cNvPr>
            <p:cNvSpPr txBox="1"/>
            <p:nvPr/>
          </p:nvSpPr>
          <p:spPr>
            <a:xfrm>
              <a:off x="9584241" y="2029478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spc="-50" dirty="0">
                  <a:solidFill>
                    <a:srgbClr val="000000"/>
                  </a:solidFill>
                </a:rPr>
                <a:t>NS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C0246F-A48C-43D3-BE4E-E238FEEA07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9289" y="3483636"/>
              <a:ext cx="2892948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57F1193-F45D-415B-AA47-0C8DF739D940}"/>
                </a:ext>
              </a:extLst>
            </p:cNvPr>
            <p:cNvGrpSpPr/>
            <p:nvPr/>
          </p:nvGrpSpPr>
          <p:grpSpPr>
            <a:xfrm>
              <a:off x="9113510" y="2253846"/>
              <a:ext cx="1251822" cy="86508"/>
              <a:chOff x="2216079" y="2160060"/>
              <a:chExt cx="1252886" cy="8650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A848F6F-7535-4287-ADFE-6108181D7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6079" y="2164323"/>
                <a:ext cx="1252886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4C5198E-0DFA-4DAE-A041-14BF286C37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1798" y="2160060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65FAD5E-36B1-4C60-BDE7-FC6F13AEE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0854" y="2162192"/>
                <a:ext cx="0" cy="843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E61728F-5ACE-4332-A720-0B50C0D8CB7A}"/>
                </a:ext>
              </a:extLst>
            </p:cNvPr>
            <p:cNvGrpSpPr/>
            <p:nvPr/>
          </p:nvGrpSpPr>
          <p:grpSpPr>
            <a:xfrm>
              <a:off x="8651668" y="3125477"/>
              <a:ext cx="963820" cy="357816"/>
              <a:chOff x="2978944" y="2895599"/>
              <a:chExt cx="969169" cy="535781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0927248-7450-4AED-BD84-A9B8E270F3D7}"/>
                  </a:ext>
                </a:extLst>
              </p:cNvPr>
              <p:cNvSpPr/>
              <p:nvPr/>
            </p:nvSpPr>
            <p:spPr>
              <a:xfrm>
                <a:off x="2985617" y="2895599"/>
                <a:ext cx="962496" cy="53578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090CDEC-733A-4675-83EA-50F8A5840A41}"/>
                  </a:ext>
                </a:extLst>
              </p:cNvPr>
              <p:cNvCxnSpPr/>
              <p:nvPr/>
            </p:nvCxnSpPr>
            <p:spPr>
              <a:xfrm>
                <a:off x="2978944" y="3274934"/>
                <a:ext cx="96678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C72A48A-BC3C-4D04-894D-E756CC294E87}"/>
                </a:ext>
              </a:extLst>
            </p:cNvPr>
            <p:cNvGrpSpPr/>
            <p:nvPr/>
          </p:nvGrpSpPr>
          <p:grpSpPr>
            <a:xfrm>
              <a:off x="9896475" y="3017842"/>
              <a:ext cx="948895" cy="323052"/>
              <a:chOff x="2978944" y="2895599"/>
              <a:chExt cx="969169" cy="535781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1418CDB-9C6B-46B3-BF84-83664E1D1068}"/>
                  </a:ext>
                </a:extLst>
              </p:cNvPr>
              <p:cNvSpPr/>
              <p:nvPr/>
            </p:nvSpPr>
            <p:spPr>
              <a:xfrm>
                <a:off x="2985617" y="2895599"/>
                <a:ext cx="962496" cy="53578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67281F7-ED6D-466D-A88D-7DCD494C1042}"/>
                  </a:ext>
                </a:extLst>
              </p:cNvPr>
              <p:cNvCxnSpPr/>
              <p:nvPr/>
            </p:nvCxnSpPr>
            <p:spPr>
              <a:xfrm>
                <a:off x="2978944" y="3227547"/>
                <a:ext cx="966787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74FE8F8-FE7E-44AE-8C89-11D82C092D83}"/>
                </a:ext>
              </a:extLst>
            </p:cNvPr>
            <p:cNvGrpSpPr/>
            <p:nvPr/>
          </p:nvGrpSpPr>
          <p:grpSpPr>
            <a:xfrm rot="10800000">
              <a:off x="9030671" y="2993645"/>
              <a:ext cx="239079" cy="140323"/>
              <a:chOff x="3340893" y="3438528"/>
              <a:chExt cx="227602" cy="104776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E12B3DF-3169-42F9-94DD-070389E319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8424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55D0214-DCE1-4A01-ADB6-BF10A3F2449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40893" y="3543302"/>
                <a:ext cx="2276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9873B5B-D73F-4336-B049-9FBF2E09450D}"/>
                </a:ext>
              </a:extLst>
            </p:cNvPr>
            <p:cNvGrpSpPr/>
            <p:nvPr/>
          </p:nvGrpSpPr>
          <p:grpSpPr>
            <a:xfrm>
              <a:off x="9026763" y="3489569"/>
              <a:ext cx="239079" cy="54707"/>
              <a:chOff x="3344613" y="3438528"/>
              <a:chExt cx="227602" cy="104776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2C2E8C7-41F8-4410-9364-8C88980F0C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3542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A03CF35-AF41-4910-BC2F-50F5CDA9019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44613" y="3543302"/>
                <a:ext cx="2276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6BB8962-B57F-48B9-8698-E3E189E3A075}"/>
                </a:ext>
              </a:extLst>
            </p:cNvPr>
            <p:cNvSpPr/>
            <p:nvPr/>
          </p:nvSpPr>
          <p:spPr>
            <a:xfrm>
              <a:off x="9104495" y="2928333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163AECE-DF4D-4BCF-8CF7-B62FDB4ECA32}"/>
                </a:ext>
              </a:extLst>
            </p:cNvPr>
            <p:cNvSpPr/>
            <p:nvPr/>
          </p:nvSpPr>
          <p:spPr>
            <a:xfrm>
              <a:off x="9104495" y="2897071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5AA2B18-A90A-476D-A927-6595DA56C87F}"/>
                </a:ext>
              </a:extLst>
            </p:cNvPr>
            <p:cNvSpPr/>
            <p:nvPr/>
          </p:nvSpPr>
          <p:spPr>
            <a:xfrm>
              <a:off x="9100587" y="3580918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A2D8663-B6FD-4391-B1B3-3F3A14F536A2}"/>
                </a:ext>
              </a:extLst>
            </p:cNvPr>
            <p:cNvSpPr/>
            <p:nvPr/>
          </p:nvSpPr>
          <p:spPr>
            <a:xfrm>
              <a:off x="9108402" y="4034211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E9DD5F6-A169-4877-96B8-D0C482481104}"/>
                </a:ext>
              </a:extLst>
            </p:cNvPr>
            <p:cNvSpPr/>
            <p:nvPr/>
          </p:nvSpPr>
          <p:spPr>
            <a:xfrm>
              <a:off x="9100587" y="2623533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FD90CDE-A163-4837-B8C9-6A082CD7307A}"/>
                </a:ext>
              </a:extLst>
            </p:cNvPr>
            <p:cNvSpPr/>
            <p:nvPr/>
          </p:nvSpPr>
          <p:spPr>
            <a:xfrm>
              <a:off x="10339325" y="3666888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C19E9A6-5FD2-42D9-83E5-CC7C9AA93549}"/>
                </a:ext>
              </a:extLst>
            </p:cNvPr>
            <p:cNvSpPr/>
            <p:nvPr/>
          </p:nvSpPr>
          <p:spPr>
            <a:xfrm>
              <a:off x="10335418" y="2404703"/>
              <a:ext cx="83344" cy="8334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E2477235-7AB9-4C8C-A6B8-88C11E5B9703}"/>
                </a:ext>
              </a:extLst>
            </p:cNvPr>
            <p:cNvGrpSpPr/>
            <p:nvPr/>
          </p:nvGrpSpPr>
          <p:grpSpPr>
            <a:xfrm rot="10800000">
              <a:off x="10249875" y="2559890"/>
              <a:ext cx="262519" cy="456847"/>
              <a:chOff x="3340893" y="3438528"/>
              <a:chExt cx="227602" cy="10477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2AE7212-8D69-4BBA-B2DE-944D5A0C88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8260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18E35B1-CBC5-4212-AD17-5FF3CAFEE05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40893" y="3543302"/>
                <a:ext cx="2276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ABB1F5DD-E3E1-4D30-9043-926FD957ABE7}"/>
                </a:ext>
              </a:extLst>
            </p:cNvPr>
            <p:cNvGrpSpPr/>
            <p:nvPr/>
          </p:nvGrpSpPr>
          <p:grpSpPr>
            <a:xfrm>
              <a:off x="10265501" y="3348893"/>
              <a:ext cx="239079" cy="273538"/>
              <a:chOff x="3344613" y="3438528"/>
              <a:chExt cx="227602" cy="104776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E38396F-621D-4E40-9450-B01A1FF977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3542" y="3438528"/>
                <a:ext cx="0" cy="104776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443BFF8-43AB-489A-824F-7880B761CC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44613" y="3543302"/>
                <a:ext cx="2276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282BB49-8312-4D53-9295-5546E875B3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9247" y="4197350"/>
              <a:ext cx="283503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5B2063E-C75D-4819-8981-790E6A863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9625" y="4205166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C804F0-9363-4DAE-9BEA-C3D3ADD49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6521" y="4205165"/>
              <a:ext cx="0" cy="420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45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1B0BE-2EE0-B74E-B59C-DB823B1D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Sitbon</a:t>
            </a:r>
            <a:r>
              <a:rPr lang="en-US" dirty="0"/>
              <a:t> O, et al. Efficacy and safety of macitentan in portopulmonary hypertension: The PORTICO trial. </a:t>
            </a:r>
            <a:r>
              <a:rPr lang="en-US" dirty="0" err="1"/>
              <a:t>ePoster</a:t>
            </a:r>
            <a:r>
              <a:rPr lang="en-US" dirty="0"/>
              <a:t> presented at the European Respiratory Society International Congress 2018,15–19 September, Paris, France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B69F6-98F9-E84E-BE7F-3B79163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Macitentan: Safety and Efficacy in PoPH (PORTICO)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E05E-111B-9A4B-85AB-600DC4F3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9999"/>
            <a:ext cx="10744200" cy="100455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400" dirty="0"/>
              <a:t>85 patients randomized to macitentan, 10 mg  (n=43) or placebo (n=42) for the 12-week, double-blind treatment period</a:t>
            </a:r>
          </a:p>
          <a:p>
            <a:pPr>
              <a:spcBef>
                <a:spcPts val="300"/>
              </a:spcBef>
            </a:pPr>
            <a:r>
              <a:rPr lang="en-US" sz="1400" dirty="0"/>
              <a:t>Main inclusion criteria: age ≥18 years; PVR ≥320 dyn・sec・cm</a:t>
            </a:r>
            <a:r>
              <a:rPr lang="en-US" sz="1400" baseline="30000" dirty="0"/>
              <a:t>−5</a:t>
            </a:r>
            <a:r>
              <a:rPr lang="en-US" sz="1400" dirty="0"/>
              <a:t>; 6MWD ≥50 m</a:t>
            </a:r>
          </a:p>
          <a:p>
            <a:pPr>
              <a:spcBef>
                <a:spcPts val="300"/>
              </a:spcBef>
            </a:pPr>
            <a:r>
              <a:rPr lang="en-US" sz="1400" dirty="0"/>
              <a:t>Primary endpoint: change in PVR at Week 12 expressed as a ratio of baseline value</a:t>
            </a:r>
          </a:p>
          <a:p>
            <a:pPr>
              <a:spcBef>
                <a:spcPts val="300"/>
              </a:spcBef>
            </a:pPr>
            <a:endParaRPr lang="en-US" sz="1400" dirty="0"/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FBF62-3380-544B-A840-520D100A3998}"/>
              </a:ext>
            </a:extLst>
          </p:cNvPr>
          <p:cNvSpPr txBox="1"/>
          <p:nvPr/>
        </p:nvSpPr>
        <p:spPr>
          <a:xfrm>
            <a:off x="2598928" y="5648127"/>
            <a:ext cx="7305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35% reduction in PVR with macitentan vs. placebo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No significant differences in </a:t>
            </a:r>
            <a:r>
              <a:rPr lang="en-US" sz="1400" dirty="0" err="1"/>
              <a:t>mRAP</a:t>
            </a:r>
            <a:r>
              <a:rPr lang="en-US" sz="1400" dirty="0"/>
              <a:t> or mVO</a:t>
            </a:r>
            <a:r>
              <a:rPr lang="en-US" sz="1400" baseline="-25000" dirty="0"/>
              <a:t>2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No significant differences in change from BL to Week 12 in 6MWD or WHO FC.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BAE52-1484-404A-9962-AD85BAAF13B2}"/>
              </a:ext>
            </a:extLst>
          </p:cNvPr>
          <p:cNvGrpSpPr/>
          <p:nvPr/>
        </p:nvGrpSpPr>
        <p:grpSpPr>
          <a:xfrm>
            <a:off x="226357" y="2125987"/>
            <a:ext cx="5269568" cy="3196405"/>
            <a:chOff x="454957" y="2229081"/>
            <a:chExt cx="5435600" cy="32971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86CE74-3520-BE45-B1D1-75344FFF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957" y="2554397"/>
              <a:ext cx="5435600" cy="2971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B16A53-4C48-764C-A3B1-9BC90108E5BD}"/>
                </a:ext>
              </a:extLst>
            </p:cNvPr>
            <p:cNvSpPr txBox="1"/>
            <p:nvPr/>
          </p:nvSpPr>
          <p:spPr>
            <a:xfrm>
              <a:off x="1800439" y="2229081"/>
              <a:ext cx="3353235" cy="31747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PVR at Week 12 as Ratio of Baseline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808CA9-1EEF-1A4F-ABA3-1334D7D7C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11059"/>
              </p:ext>
            </p:extLst>
          </p:nvPr>
        </p:nvGraphicFramePr>
        <p:xfrm>
          <a:off x="5581650" y="2120672"/>
          <a:ext cx="6413382" cy="314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42">
                  <a:extLst>
                    <a:ext uri="{9D8B030D-6E8A-4147-A177-3AD203B41FA5}">
                      <a16:colId xmlns:a16="http://schemas.microsoft.com/office/drawing/2014/main" val="2192167729"/>
                    </a:ext>
                  </a:extLst>
                </a:gridCol>
                <a:gridCol w="794041">
                  <a:extLst>
                    <a:ext uri="{9D8B030D-6E8A-4147-A177-3AD203B41FA5}">
                      <a16:colId xmlns:a16="http://schemas.microsoft.com/office/drawing/2014/main" val="3568894739"/>
                    </a:ext>
                  </a:extLst>
                </a:gridCol>
                <a:gridCol w="862345">
                  <a:extLst>
                    <a:ext uri="{9D8B030D-6E8A-4147-A177-3AD203B41FA5}">
                      <a16:colId xmlns:a16="http://schemas.microsoft.com/office/drawing/2014/main" val="2021355063"/>
                    </a:ext>
                  </a:extLst>
                </a:gridCol>
                <a:gridCol w="853808">
                  <a:extLst>
                    <a:ext uri="{9D8B030D-6E8A-4147-A177-3AD203B41FA5}">
                      <a16:colId xmlns:a16="http://schemas.microsoft.com/office/drawing/2014/main" val="4088333225"/>
                    </a:ext>
                  </a:extLst>
                </a:gridCol>
                <a:gridCol w="862346">
                  <a:extLst>
                    <a:ext uri="{9D8B030D-6E8A-4147-A177-3AD203B41FA5}">
                      <a16:colId xmlns:a16="http://schemas.microsoft.com/office/drawing/2014/main" val="3155644722"/>
                    </a:ext>
                  </a:extLst>
                </a:gridCol>
                <a:gridCol w="1323400">
                  <a:extLst>
                    <a:ext uri="{9D8B030D-6E8A-4147-A177-3AD203B41FA5}">
                      <a16:colId xmlns:a16="http://schemas.microsoft.com/office/drawing/2014/main" val="1463653652"/>
                    </a:ext>
                  </a:extLst>
                </a:gridCol>
                <a:gridCol w="724100">
                  <a:extLst>
                    <a:ext uri="{9D8B030D-6E8A-4147-A177-3AD203B41FA5}">
                      <a16:colId xmlns:a16="http://schemas.microsoft.com/office/drawing/2014/main" val="2736208905"/>
                    </a:ext>
                  </a:extLst>
                </a:gridCol>
              </a:tblGrid>
              <a:tr h="33323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Endpoints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>
                          <a:solidFill>
                            <a:schemeClr val="bg1"/>
                          </a:solidFill>
                          <a:effectLst/>
                        </a:rPr>
                        <a:t>Macitentan (n=43)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u="sng" dirty="0">
                          <a:solidFill>
                            <a:schemeClr val="bg1"/>
                          </a:solidFill>
                          <a:effectLst/>
                        </a:rPr>
                        <a:t>Placebo (n=42)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Treatment Effect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100" i="0" dirty="0">
                          <a:solidFill>
                            <a:schemeClr val="bg1"/>
                          </a:solidFill>
                          <a:effectLst/>
                        </a:rPr>
                        <a:t>-value</a:t>
                      </a:r>
                      <a:endParaRPr lang="en-US" sz="1100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57793"/>
                  </a:ext>
                </a:extLst>
              </a:tr>
              <a:tr h="72597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  <a:b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(BL) mean (SD)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Mean (SD)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from BL to Week 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Baseline mean (SD)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Mean (SD)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from BL to Week 12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2186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mRAP</a:t>
                      </a:r>
                      <a:r>
                        <a:rPr lang="en-US" sz="1000" b="1" dirty="0"/>
                        <a:t>, mmHg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7.3 (3.7)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1.6 (5.6)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6.7 (3.6)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0.3 (3.3)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1.67 </a:t>
                      </a:r>
                    </a:p>
                    <a:p>
                      <a:pPr algn="ctr"/>
                      <a:r>
                        <a:rPr lang="en-US" sz="1000" b="1" dirty="0"/>
                        <a:t>(–0.10, 3.44)</a:t>
                      </a: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0.0637</a:t>
                      </a: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1027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mPAP</a:t>
                      </a:r>
                      <a:r>
                        <a:rPr lang="en-US" sz="1000" b="1" dirty="0"/>
                        <a:t>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46.4 (7.9)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−6.4 (4.9)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43.8 (8.5)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0.4 (7.0)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–5.99</a:t>
                      </a:r>
                    </a:p>
                    <a:p>
                      <a:pPr algn="ctr"/>
                      <a:r>
                        <a:rPr lang="en-US" sz="1000" b="1" dirty="0"/>
                        <a:t>(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dirty="0"/>
                        <a:t>8.40, –3.57)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&lt;0.0001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420906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r>
                        <a:rPr lang="en-US" sz="1000" b="1" dirty="0"/>
                        <a:t>CI, L/min/m</a:t>
                      </a:r>
                      <a:r>
                        <a:rPr lang="en-US" sz="1000" b="1" baseline="30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3.1 (0.8)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0.6 (0.8)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2.9 (0.8)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0.1 (0.6)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dirty="0"/>
                        <a:t>171.48</a:t>
                      </a:r>
                    </a:p>
                    <a:p>
                      <a:pPr algn="ctr"/>
                      <a:r>
                        <a:rPr lang="en-US" sz="1000" b="1" dirty="0"/>
                        <a:t>(–223.67,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dirty="0"/>
                        <a:t>119.30)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0.0009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5523"/>
                  </a:ext>
                </a:extLst>
              </a:tr>
              <a:tr h="464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TPR, </a:t>
                      </a:r>
                      <a:r>
                        <a:rPr lang="en-US" sz="1000" b="1" dirty="0" err="1"/>
                        <a:t>dyn·sec·cm</a:t>
                      </a:r>
                      <a:r>
                        <a:rPr lang="en-US" sz="1000" b="1" baseline="30000" dirty="0"/>
                        <a:t>–5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689.3 (228.6)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−199.8 (163.1)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671.5 (199.7)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−18.3 (135.3)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–171.48</a:t>
                      </a:r>
                    </a:p>
                    <a:p>
                      <a:pPr algn="ctr"/>
                      <a:r>
                        <a:rPr lang="en-US" sz="1000" b="1" dirty="0"/>
                        <a:t>(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dirty="0"/>
                        <a:t>223.67, –119.30)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&lt;0.0001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271193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r>
                        <a:rPr lang="en-US" sz="1000" b="1" dirty="0"/>
                        <a:t>SvO</a:t>
                      </a:r>
                      <a:r>
                        <a:rPr lang="en-US" sz="1000" b="1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69.2 (9.9)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1.1 (6.7)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69.9 (5.3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0.8 (7.8)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0.03</a:t>
                      </a:r>
                    </a:p>
                    <a:p>
                      <a:pPr algn="ctr"/>
                      <a:r>
                        <a:rPr lang="en-US" sz="1000" b="1" dirty="0"/>
                        <a:t>(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dirty="0"/>
                        <a:t>2.85, 2.91)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0.9844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02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81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209D2-49F0-8F4E-928C-52DFD23E7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899150"/>
            <a:ext cx="10744199" cy="899331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a-DK" dirty="0"/>
              <a:t>Reichenberger F, et al. </a:t>
            </a:r>
            <a:r>
              <a:rPr lang="da-DK" i="1" dirty="0"/>
              <a:t>Eur Resp J. </a:t>
            </a:r>
            <a:r>
              <a:rPr lang="da-DK" dirty="0"/>
              <a:t>2006;28(3):563-567.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Hemnes AR, et al. </a:t>
            </a:r>
            <a:r>
              <a:rPr lang="da-DK" i="1" dirty="0"/>
              <a:t>Liver Transpl. </a:t>
            </a:r>
            <a:r>
              <a:rPr lang="da-DK" dirty="0"/>
              <a:t>2009;15(10):15-19.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Gough MS, et al. </a:t>
            </a:r>
            <a:r>
              <a:rPr lang="da-DK" i="1" dirty="0"/>
              <a:t>Liver Transp. </a:t>
            </a:r>
            <a:r>
              <a:rPr lang="da-DK" dirty="0"/>
              <a:t>2009;15(1):30-36.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Kuo PC, et al. </a:t>
            </a:r>
            <a:r>
              <a:rPr lang="da-DK" i="1" dirty="0"/>
              <a:t>Transplantation. </a:t>
            </a:r>
            <a:r>
              <a:rPr lang="da-DK" dirty="0"/>
              <a:t>1997;63(4):604-606.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Plotkin JS, et al. </a:t>
            </a:r>
            <a:r>
              <a:rPr lang="da-DK" i="1" dirty="0"/>
              <a:t>Transplantation. </a:t>
            </a:r>
            <a:r>
              <a:rPr lang="da-DK" dirty="0"/>
              <a:t>1998;65(4):457-459.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20BE6-60A1-3B44-BCA6-0008EDDF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Classes of PAH Medications?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5EFDF-96AB-1348-BAB7-7EEEB689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8831"/>
            <a:ext cx="10744200" cy="47224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RCTs studying effects of PDE5i’s on PoPH</a:t>
            </a:r>
          </a:p>
          <a:p>
            <a:pPr lvl="1"/>
            <a:r>
              <a:rPr lang="en-US" dirty="0"/>
              <a:t>Small retrospective studies reported sildenafil improves functional capacity and hemodynamics with no safety issues</a:t>
            </a:r>
          </a:p>
          <a:p>
            <a:pPr lvl="1"/>
            <a:r>
              <a:rPr lang="en-US" dirty="0"/>
              <a:t>Most studies have enrolled patients awaiting LT</a:t>
            </a:r>
            <a:r>
              <a:rPr lang="en-US" baseline="30000" dirty="0"/>
              <a:t>1-3</a:t>
            </a:r>
          </a:p>
          <a:p>
            <a:r>
              <a:rPr lang="en-US" dirty="0"/>
              <a:t>No data on </a:t>
            </a:r>
            <a:r>
              <a:rPr lang="en-US" dirty="0" err="1"/>
              <a:t>riociguat</a:t>
            </a:r>
            <a:endParaRPr lang="en-US" dirty="0"/>
          </a:p>
          <a:p>
            <a:r>
              <a:rPr lang="en-US" dirty="0"/>
              <a:t>Prostanoids</a:t>
            </a:r>
            <a:r>
              <a:rPr lang="en-US" baseline="30000" dirty="0"/>
              <a:t>4,5</a:t>
            </a:r>
          </a:p>
          <a:p>
            <a:pPr lvl="1"/>
            <a:r>
              <a:rPr lang="en-US" dirty="0"/>
              <a:t>Proven efficacy and safety in PAH (epoprostenol)</a:t>
            </a:r>
          </a:p>
          <a:p>
            <a:pPr lvl="1"/>
            <a:r>
              <a:rPr lang="en-US" dirty="0"/>
              <a:t>Epoprostenol has no RCTs for patients with PoPH </a:t>
            </a:r>
          </a:p>
          <a:p>
            <a:pPr lvl="1"/>
            <a:r>
              <a:rPr lang="en-US" dirty="0"/>
              <a:t>Small retrospective studies reported improvements in functional capacity and hemodynamics </a:t>
            </a:r>
          </a:p>
          <a:p>
            <a:pPr lvl="1"/>
            <a:r>
              <a:rPr lang="en-US" dirty="0"/>
              <a:t>Major limitation of epoprostenol is its route of administration (via tunneled central venous catheter)</a:t>
            </a:r>
          </a:p>
          <a:p>
            <a:pPr lvl="2"/>
            <a:r>
              <a:rPr lang="en-US" dirty="0"/>
              <a:t>Increased risks of bleeding and infection</a:t>
            </a:r>
          </a:p>
          <a:p>
            <a:pPr lvl="1"/>
            <a:r>
              <a:rPr lang="en-US" dirty="0" err="1"/>
              <a:t>Prostanoids</a:t>
            </a:r>
            <a:r>
              <a:rPr lang="en-US" dirty="0"/>
              <a:t> may help bridge patients to transplantation</a:t>
            </a:r>
          </a:p>
          <a:p>
            <a:r>
              <a:rPr lang="en-US" dirty="0"/>
              <a:t>No clinical trial evidence for </a:t>
            </a:r>
            <a:r>
              <a:rPr lang="en-US" dirty="0" err="1"/>
              <a:t>selexipag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8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292EA9-56C5-0B48-8357-DC23D694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9505"/>
            <a:ext cx="11249025" cy="1185577"/>
          </a:xfrm>
        </p:spPr>
        <p:txBody>
          <a:bodyPr/>
          <a:lstStyle/>
          <a:p>
            <a:r>
              <a:rPr lang="en-US" dirty="0"/>
              <a:t>Liver Transplantation and Portopulmonary Hypertension: Interactive Effects?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0B25F-C624-4D47-9189-F98AC1DC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PoPH and LT have mutually interactive effects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Outcomes of PoPH after LT are unpredictable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Transplantation evaluation is pursued only in patients with controlled PAH, as long as liver disease meets transplantation criteria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contrast to hepatopulmonary syndrome, PoPH is not in itself a criterion for LT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patients with PoPH have severe hemodynamic impairments, there is a very high risk of perioperative mortality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Therefore, uncontrolled PoPH is a contraindication for LT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EC9003-F54A-4CEB-83A3-CCB2F5597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000" dirty="0" err="1"/>
              <a:t>Savale</a:t>
            </a:r>
            <a:r>
              <a:rPr lang="fr-FR" sz="1000" dirty="0"/>
              <a:t> L, et al. </a:t>
            </a:r>
            <a:r>
              <a:rPr lang="fr-FR" sz="1000" i="1" dirty="0" err="1"/>
              <a:t>Semin</a:t>
            </a:r>
            <a:r>
              <a:rPr lang="fr-FR" sz="1000" i="1" dirty="0"/>
              <a:t> </a:t>
            </a:r>
            <a:r>
              <a:rPr lang="fr-FR" sz="1000" i="1" dirty="0" err="1"/>
              <a:t>Respir</a:t>
            </a:r>
            <a:r>
              <a:rPr lang="fr-FR" sz="1000" i="1" dirty="0"/>
              <a:t> Crit Care Med. </a:t>
            </a:r>
            <a:r>
              <a:rPr lang="fr-FR" sz="1000" dirty="0"/>
              <a:t>2017;38(5):651-661.</a:t>
            </a:r>
          </a:p>
        </p:txBody>
      </p:sp>
    </p:spTree>
    <p:extLst>
      <p:ext uri="{BB962C8B-B14F-4D97-AF65-F5344CB8AC3E}">
        <p14:creationId xmlns:p14="http://schemas.microsoft.com/office/powerpoint/2010/main" val="1785649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43B055-3ADA-2A4F-B3AE-D4040034BC13}"/>
              </a:ext>
            </a:extLst>
          </p:cNvPr>
          <p:cNvCxnSpPr>
            <a:cxnSpLocks/>
          </p:cNvCxnSpPr>
          <p:nvPr/>
        </p:nvCxnSpPr>
        <p:spPr>
          <a:xfrm flipH="1">
            <a:off x="3823856" y="3461934"/>
            <a:ext cx="64" cy="674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7FA622-E5A8-F54C-86F3-ED233580B393}"/>
              </a:ext>
            </a:extLst>
          </p:cNvPr>
          <p:cNvCxnSpPr>
            <a:cxnSpLocks/>
          </p:cNvCxnSpPr>
          <p:nvPr/>
        </p:nvCxnSpPr>
        <p:spPr>
          <a:xfrm>
            <a:off x="8199629" y="2134591"/>
            <a:ext cx="0" cy="1025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95D5A3-27DD-CC41-8D00-159F63F73775}"/>
              </a:ext>
            </a:extLst>
          </p:cNvPr>
          <p:cNvCxnSpPr>
            <a:cxnSpLocks/>
          </p:cNvCxnSpPr>
          <p:nvPr/>
        </p:nvCxnSpPr>
        <p:spPr>
          <a:xfrm>
            <a:off x="3823920" y="2692053"/>
            <a:ext cx="0" cy="379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703FE88-C4B2-BE49-B2E9-25A67032B76B}"/>
              </a:ext>
            </a:extLst>
          </p:cNvPr>
          <p:cNvCxnSpPr>
            <a:cxnSpLocks/>
          </p:cNvCxnSpPr>
          <p:nvPr/>
        </p:nvCxnSpPr>
        <p:spPr>
          <a:xfrm>
            <a:off x="5059945" y="3300880"/>
            <a:ext cx="18298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99C8E3-8B1B-C04A-AB59-03828564CC4C}"/>
              </a:ext>
            </a:extLst>
          </p:cNvPr>
          <p:cNvCxnSpPr>
            <a:cxnSpLocks/>
          </p:cNvCxnSpPr>
          <p:nvPr/>
        </p:nvCxnSpPr>
        <p:spPr>
          <a:xfrm>
            <a:off x="7189232" y="1613141"/>
            <a:ext cx="1012656" cy="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F7F189B-1B30-924D-ABE1-9C5DDAD6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04256"/>
            <a:ext cx="11582400" cy="1029220"/>
          </a:xfrm>
        </p:spPr>
        <p:txBody>
          <a:bodyPr/>
          <a:lstStyle/>
          <a:p>
            <a:r>
              <a:rPr lang="en-US" dirty="0"/>
              <a:t>Management of PoPH Candidates for Liver Transplantation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B255B-8487-0843-971B-D0473DAB90B4}"/>
              </a:ext>
            </a:extLst>
          </p:cNvPr>
          <p:cNvSpPr txBox="1"/>
          <p:nvPr/>
        </p:nvSpPr>
        <p:spPr>
          <a:xfrm>
            <a:off x="4424785" y="1017442"/>
            <a:ext cx="3249159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PoPH in Liver Transplantation Candidates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3AD28-E3BD-AC49-95E5-9C587F551184}"/>
              </a:ext>
            </a:extLst>
          </p:cNvPr>
          <p:cNvSpPr txBox="1"/>
          <p:nvPr/>
        </p:nvSpPr>
        <p:spPr>
          <a:xfrm>
            <a:off x="4832270" y="1488496"/>
            <a:ext cx="2440092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/>
              <a:t>Management in Expert Centers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7F8D9-6032-B049-9478-B3BB545DAD7B}"/>
              </a:ext>
            </a:extLst>
          </p:cNvPr>
          <p:cNvSpPr txBox="1"/>
          <p:nvPr/>
        </p:nvSpPr>
        <p:spPr>
          <a:xfrm>
            <a:off x="3079037" y="1869497"/>
            <a:ext cx="148976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mPAP </a:t>
            </a:r>
            <a:r>
              <a:rPr lang="en-US" sz="1200" b="1" u="sng" dirty="0">
                <a:solidFill>
                  <a:schemeClr val="bg1"/>
                </a:solidFill>
              </a:rPr>
              <a:t>&gt;</a:t>
            </a:r>
            <a:r>
              <a:rPr lang="en-US" sz="1200" b="1" dirty="0">
                <a:solidFill>
                  <a:schemeClr val="bg1"/>
                </a:solidFill>
              </a:rPr>
              <a:t>35 mmHg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8D9EA-B237-B44B-B2ED-1B13D732E4A7}"/>
              </a:ext>
            </a:extLst>
          </p:cNvPr>
          <p:cNvSpPr txBox="1"/>
          <p:nvPr/>
        </p:nvSpPr>
        <p:spPr>
          <a:xfrm>
            <a:off x="7454745" y="1869497"/>
            <a:ext cx="148976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mPAP &lt;35 mmHg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52C10-E7F2-2049-B5BF-57210AC29CA6}"/>
              </a:ext>
            </a:extLst>
          </p:cNvPr>
          <p:cNvSpPr txBox="1"/>
          <p:nvPr/>
        </p:nvSpPr>
        <p:spPr>
          <a:xfrm>
            <a:off x="2862054" y="2430603"/>
            <a:ext cx="1923732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PAH-targeted Therapies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16FF1-DF6E-2C47-A9E9-83B13B8F8AD1}"/>
              </a:ext>
            </a:extLst>
          </p:cNvPr>
          <p:cNvSpPr txBox="1"/>
          <p:nvPr/>
        </p:nvSpPr>
        <p:spPr>
          <a:xfrm>
            <a:off x="2574892" y="3086932"/>
            <a:ext cx="249805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mPAP</a:t>
            </a:r>
            <a:r>
              <a:rPr lang="en-US" sz="1200" b="1" dirty="0">
                <a:solidFill>
                  <a:schemeClr val="bg1"/>
                </a:solidFill>
              </a:rPr>
              <a:t> 35 mmHg - 50 mmHg and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PVR &lt;3–4 WU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39C12-4D7B-CD4A-9B4B-B0C2901056FE}"/>
              </a:ext>
            </a:extLst>
          </p:cNvPr>
          <p:cNvSpPr txBox="1"/>
          <p:nvPr/>
        </p:nvSpPr>
        <p:spPr>
          <a:xfrm>
            <a:off x="2516607" y="4162424"/>
            <a:ext cx="261462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Definitive Contraindication for 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F5E69-AFEF-234E-951E-F82B811390F9}"/>
              </a:ext>
            </a:extLst>
          </p:cNvPr>
          <p:cNvSpPr txBox="1"/>
          <p:nvPr/>
        </p:nvSpPr>
        <p:spPr>
          <a:xfrm>
            <a:off x="6905588" y="3171596"/>
            <a:ext cx="2588081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Inscription on Waiting List for LT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6974E-08F9-8B40-940D-22EB4BFBCC43}"/>
              </a:ext>
            </a:extLst>
          </p:cNvPr>
          <p:cNvCxnSpPr/>
          <p:nvPr/>
        </p:nvCxnSpPr>
        <p:spPr>
          <a:xfrm>
            <a:off x="762000" y="4508786"/>
            <a:ext cx="10917382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7C27BD-7DBF-5D4B-9DD8-499DFED775BB}"/>
              </a:ext>
            </a:extLst>
          </p:cNvPr>
          <p:cNvSpPr txBox="1"/>
          <p:nvPr/>
        </p:nvSpPr>
        <p:spPr>
          <a:xfrm>
            <a:off x="7106220" y="4688900"/>
            <a:ext cx="2186817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Liver Transplantation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Perioperative Monitoring and 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PA Catheterization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623C-BB25-5F4E-B071-C6427D8A2648}"/>
              </a:ext>
            </a:extLst>
          </p:cNvPr>
          <p:cNvSpPr txBox="1"/>
          <p:nvPr/>
        </p:nvSpPr>
        <p:spPr>
          <a:xfrm>
            <a:off x="6913379" y="5450896"/>
            <a:ext cx="2572499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Close Monitoring for PoPH After 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DC004-1795-A743-9F02-945A80A2079D}"/>
              </a:ext>
            </a:extLst>
          </p:cNvPr>
          <p:cNvSpPr txBox="1"/>
          <p:nvPr/>
        </p:nvSpPr>
        <p:spPr>
          <a:xfrm>
            <a:off x="6747147" y="5843658"/>
            <a:ext cx="290496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Adaptation of PAH-targeted Therapies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According to Hemodynamic Evolution at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Distance of Liver Transplantation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C8379-BB97-FB46-9623-A0233B13E96D}"/>
              </a:ext>
            </a:extLst>
          </p:cNvPr>
          <p:cNvSpPr txBox="1"/>
          <p:nvPr/>
        </p:nvSpPr>
        <p:spPr>
          <a:xfrm>
            <a:off x="2161317" y="4688900"/>
            <a:ext cx="332520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90500">
              <a:srgbClr val="FFC000"/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Perioperative Right Heart Failure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Fluid Volume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 and Systemic Pressure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Inhaled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Reinforcement of PAH-targeted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Refractory Right Heart Failure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ECMO?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40C440-6175-784A-98A7-D320576EC1BD}"/>
              </a:ext>
            </a:extLst>
          </p:cNvPr>
          <p:cNvSpPr txBox="1"/>
          <p:nvPr/>
        </p:nvSpPr>
        <p:spPr>
          <a:xfrm>
            <a:off x="3879272" y="371908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7BF03-801C-8F4F-9402-2E7527648B9F}"/>
              </a:ext>
            </a:extLst>
          </p:cNvPr>
          <p:cNvSpPr txBox="1"/>
          <p:nvPr/>
        </p:nvSpPr>
        <p:spPr>
          <a:xfrm>
            <a:off x="5744446" y="3026353"/>
            <a:ext cx="44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F5B451-54A4-5047-9876-2EEF510A0D0D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049365" y="1294441"/>
            <a:ext cx="2951" cy="194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EADDAF-74E0-2649-A2BB-6A6B70F946EB}"/>
              </a:ext>
            </a:extLst>
          </p:cNvPr>
          <p:cNvCxnSpPr>
            <a:cxnSpLocks/>
          </p:cNvCxnSpPr>
          <p:nvPr/>
        </p:nvCxnSpPr>
        <p:spPr>
          <a:xfrm>
            <a:off x="8199629" y="1609725"/>
            <a:ext cx="0" cy="245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F72C0D-7E68-1D48-9590-D2CE363202FB}"/>
              </a:ext>
            </a:extLst>
          </p:cNvPr>
          <p:cNvCxnSpPr>
            <a:cxnSpLocks/>
          </p:cNvCxnSpPr>
          <p:nvPr/>
        </p:nvCxnSpPr>
        <p:spPr>
          <a:xfrm flipH="1">
            <a:off x="3821906" y="1626996"/>
            <a:ext cx="1012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4985BE-0286-FF47-A956-60F10BE6A7A6}"/>
              </a:ext>
            </a:extLst>
          </p:cNvPr>
          <p:cNvCxnSpPr>
            <a:cxnSpLocks/>
          </p:cNvCxnSpPr>
          <p:nvPr/>
        </p:nvCxnSpPr>
        <p:spPr>
          <a:xfrm>
            <a:off x="3823921" y="1626394"/>
            <a:ext cx="0" cy="228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1745C9-049F-DE47-8E64-8242FA09D7C7}"/>
              </a:ext>
            </a:extLst>
          </p:cNvPr>
          <p:cNvCxnSpPr>
            <a:cxnSpLocks/>
          </p:cNvCxnSpPr>
          <p:nvPr/>
        </p:nvCxnSpPr>
        <p:spPr>
          <a:xfrm flipH="1">
            <a:off x="3823920" y="2128566"/>
            <a:ext cx="1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0FF231E-AF6C-1943-B3A7-3966678D0CCA}"/>
              </a:ext>
            </a:extLst>
          </p:cNvPr>
          <p:cNvCxnSpPr>
            <a:cxnSpLocks/>
          </p:cNvCxnSpPr>
          <p:nvPr/>
        </p:nvCxnSpPr>
        <p:spPr>
          <a:xfrm>
            <a:off x="8199629" y="3430665"/>
            <a:ext cx="0" cy="1240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E1081D-2EAA-C543-89F5-83AFDA30DEDD}"/>
              </a:ext>
            </a:extLst>
          </p:cNvPr>
          <p:cNvSpPr txBox="1"/>
          <p:nvPr/>
        </p:nvSpPr>
        <p:spPr>
          <a:xfrm>
            <a:off x="560162" y="3125866"/>
            <a:ext cx="179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Goal Of PAH Treatment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BD19F-3E9E-4989-97DB-3703C9EE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Savale</a:t>
            </a:r>
            <a:r>
              <a:rPr lang="en-US" sz="1000" dirty="0"/>
              <a:t> L, et al. </a:t>
            </a:r>
            <a:r>
              <a:rPr lang="en-US" sz="1000" i="1" dirty="0"/>
              <a:t>Semin Respir Crit Care Med</a:t>
            </a:r>
            <a:r>
              <a:rPr lang="en-US" sz="1000" dirty="0"/>
              <a:t>. 2017;38(5):651-661. </a:t>
            </a:r>
          </a:p>
        </p:txBody>
      </p:sp>
    </p:spTree>
    <p:extLst>
      <p:ext uri="{BB962C8B-B14F-4D97-AF65-F5344CB8AC3E}">
        <p14:creationId xmlns:p14="http://schemas.microsoft.com/office/powerpoint/2010/main" val="50826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174DBC-D05A-482E-8C29-CF80E866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2" y="1326546"/>
            <a:ext cx="5091438" cy="651538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anchor="ctr" anchorCtr="0"/>
          <a:lstStyle/>
          <a:p>
            <a:pPr algn="ctr"/>
            <a:r>
              <a:rPr lang="en-US" dirty="0"/>
              <a:t>PoPH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6910C9-9227-4351-9A01-9FDD9BFB1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Aggressive management required</a:t>
            </a:r>
          </a:p>
          <a:p>
            <a:r>
              <a:rPr lang="en-US" dirty="0"/>
              <a:t>Advanced symptoms </a:t>
            </a:r>
          </a:p>
          <a:p>
            <a:r>
              <a:rPr lang="en-US" dirty="0"/>
              <a:t>High risk according to risk scoring</a:t>
            </a:r>
          </a:p>
          <a:p>
            <a:r>
              <a:rPr lang="en-US" dirty="0"/>
              <a:t>Initiated combination PAH therapy with IV </a:t>
            </a:r>
            <a:r>
              <a:rPr lang="en-US" dirty="0" err="1"/>
              <a:t>epo</a:t>
            </a:r>
            <a:r>
              <a:rPr lang="en-US" dirty="0"/>
              <a:t>, PDE5i </a:t>
            </a:r>
          </a:p>
          <a:p>
            <a:r>
              <a:rPr lang="en-US" dirty="0"/>
              <a:t>Plans for macitentan in future</a:t>
            </a:r>
          </a:p>
          <a:p>
            <a:r>
              <a:rPr lang="en-US" dirty="0"/>
              <a:t>Monitored closely with serial </a:t>
            </a:r>
            <a:r>
              <a:rPr lang="en-US" dirty="0" err="1"/>
              <a:t>echos</a:t>
            </a:r>
            <a:r>
              <a:rPr lang="en-US" dirty="0"/>
              <a:t> and RHC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269F48-DA94-4E9B-90B0-8BEB47A8A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2538" y="1326546"/>
            <a:ext cx="5116512" cy="651538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anchor="ctr" anchorCtr="0"/>
          <a:lstStyle/>
          <a:p>
            <a:pPr lvl="0" algn="ctr"/>
            <a:r>
              <a:rPr lang="en-US" noProof="0" dirty="0"/>
              <a:t>Liver Transplant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EA7B07-CEF6-41BD-BDA4-F4BFBC6FA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2538" y="2111434"/>
            <a:ext cx="5183188" cy="3956856"/>
          </a:xfrm>
        </p:spPr>
        <p:txBody>
          <a:bodyPr/>
          <a:lstStyle/>
          <a:p>
            <a:r>
              <a:rPr lang="en-US" dirty="0"/>
              <a:t>Patient interested</a:t>
            </a:r>
          </a:p>
          <a:p>
            <a:r>
              <a:rPr lang="en-US" dirty="0"/>
              <a:t>No contraindications except his PoPH</a:t>
            </a:r>
          </a:p>
          <a:p>
            <a:r>
              <a:rPr lang="en-US" dirty="0"/>
              <a:t>PoPH precluded him from transplant at time of diagnosis</a:t>
            </a:r>
          </a:p>
          <a:p>
            <a:r>
              <a:rPr lang="en-US" dirty="0"/>
              <a:t>Risk was greater than benefit at diagnosis</a:t>
            </a:r>
          </a:p>
          <a:p>
            <a:r>
              <a:rPr lang="en-US" dirty="0"/>
              <a:t>Aggressive treatment and reevaluation recommended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3F5693-3B4C-4FCC-887F-A9032ECC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9505"/>
            <a:ext cx="11334750" cy="1185577"/>
          </a:xfrm>
        </p:spPr>
        <p:txBody>
          <a:bodyPr>
            <a:normAutofit/>
          </a:bodyPr>
          <a:lstStyle/>
          <a:p>
            <a:r>
              <a:rPr lang="en-US" sz="3000" noProof="0" dirty="0"/>
              <a:t>Reginald: PoPH Management and Transplantation Evaluation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2041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FAA740-B36E-41C2-9E7A-46A7163A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Pulmonary Hypertension</a:t>
            </a:r>
            <a:endParaRPr lang="en-US" dirty="0"/>
          </a:p>
        </p:txBody>
      </p:sp>
      <p:pic>
        <p:nvPicPr>
          <p:cNvPr id="51202" name="Picture 2" descr="normal_heart_blood">
            <a:extLst>
              <a:ext uri="{FF2B5EF4-FFF2-40B4-BE49-F238E27FC236}">
                <a16:creationId xmlns:a16="http://schemas.microsoft.com/office/drawing/2014/main" id="{052F236A-69E2-469C-B6EC-1AD0811139E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346200" y="1676400"/>
            <a:ext cx="6583362" cy="4652963"/>
          </a:xfrm>
          <a:noFill/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F31FB6A-4B0F-424D-AD4A-3DA824C7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C8A04DF3-E9F9-4A97-9653-BC32871E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62" y="5715000"/>
            <a:ext cx="126989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9.4/4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196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9226C7C-BB8F-4EF7-9941-0B869338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999" y="43434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8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0A1FCD-451B-48E4-BD18-0D93677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761" y="472440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51/10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9F220871-A490-41DA-AC6F-5531F266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60" y="297180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50/25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(33)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233B9E83-1267-4BE8-8854-B45A8C1C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89" y="2362200"/>
            <a:ext cx="913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79%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7AE989BF-6D00-42FA-A6C6-BA096AB8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7" y="17208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6A6D5119-369A-46F4-A1CE-BED7E172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06" y="358140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5B2D0BB0-5FAC-4E2A-9AEB-13BFEAF6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4" y="2133600"/>
            <a:ext cx="940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78%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2C948FF-E9D2-4B58-80FC-DE25E130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03" y="3092450"/>
            <a:ext cx="932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77%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A2961-870A-4A43-AE72-AA117811F04A}"/>
              </a:ext>
            </a:extLst>
          </p:cNvPr>
          <p:cNvSpPr txBox="1"/>
          <p:nvPr/>
        </p:nvSpPr>
        <p:spPr>
          <a:xfrm>
            <a:off x="2916738" y="1711754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AECFF-8F77-854F-97DB-71A6DCFA3C58}"/>
              </a:ext>
            </a:extLst>
          </p:cNvPr>
          <p:cNvSpPr txBox="1"/>
          <p:nvPr/>
        </p:nvSpPr>
        <p:spPr>
          <a:xfrm>
            <a:off x="1237074" y="4415920"/>
            <a:ext cx="1441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3577-38A0-BA45-9B1C-D9CD675FE34D}"/>
              </a:ext>
            </a:extLst>
          </p:cNvPr>
          <p:cNvSpPr txBox="1"/>
          <p:nvPr/>
        </p:nvSpPr>
        <p:spPr>
          <a:xfrm>
            <a:off x="2211386" y="5736848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580B5-0B48-5947-BF14-0750B7BC31A4}"/>
              </a:ext>
            </a:extLst>
          </p:cNvPr>
          <p:cNvSpPr txBox="1"/>
          <p:nvPr/>
        </p:nvSpPr>
        <p:spPr>
          <a:xfrm>
            <a:off x="6303131" y="4812267"/>
            <a:ext cx="1518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28E7-55D2-2F4D-AD83-195235E17466}"/>
              </a:ext>
            </a:extLst>
          </p:cNvPr>
          <p:cNvSpPr txBox="1"/>
          <p:nvPr/>
        </p:nvSpPr>
        <p:spPr>
          <a:xfrm>
            <a:off x="5938837" y="3236488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8A01-E4E7-574A-80F3-C053B9019761}"/>
              </a:ext>
            </a:extLst>
          </p:cNvPr>
          <p:cNvSpPr txBox="1"/>
          <p:nvPr/>
        </p:nvSpPr>
        <p:spPr>
          <a:xfrm>
            <a:off x="4961614" y="2074903"/>
            <a:ext cx="1954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08B8E-AF41-4F2D-ACA7-F538F683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Reginald: Clinical Evaluation and Testing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AFD39-2B80-4D69-AC5A-F83327D86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77328"/>
            <a:ext cx="5181600" cy="4680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General: alert, interactive, no respiratory distress</a:t>
            </a:r>
          </a:p>
          <a:p>
            <a:r>
              <a:rPr lang="en-US" dirty="0"/>
              <a:t>Skin: mild jaundice</a:t>
            </a:r>
          </a:p>
          <a:p>
            <a:r>
              <a:rPr lang="en-US" dirty="0"/>
              <a:t>CV: RRR, heave, accentuated P2, 2/6 systolic murmur at RMSB</a:t>
            </a:r>
          </a:p>
          <a:p>
            <a:r>
              <a:rPr lang="en-US" dirty="0"/>
              <a:t>Lungs: CTA bilaterally</a:t>
            </a:r>
          </a:p>
          <a:p>
            <a:r>
              <a:rPr lang="en-US" dirty="0"/>
              <a:t>Abdomen: distended, mild ascites</a:t>
            </a:r>
          </a:p>
          <a:p>
            <a:r>
              <a:rPr lang="en-US" dirty="0"/>
              <a:t>Extremities: 2+ edema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71E351-3715-43DD-9B66-E0D036D55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5228" y="2177328"/>
            <a:ext cx="5380074" cy="468067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Labs: unremarkable, except elevated INR=2.0, </a:t>
            </a:r>
            <a:r>
              <a:rPr lang="en-US" altLang="en-US" dirty="0" err="1"/>
              <a:t>Hgb</a:t>
            </a:r>
            <a:r>
              <a:rPr lang="en-US" altLang="en-US" dirty="0"/>
              <a:t>=11, PLT=100, Bili=4.5, Cr=1.3, BNP=250</a:t>
            </a:r>
          </a:p>
          <a:p>
            <a:r>
              <a:rPr lang="en-US" altLang="en-US" dirty="0"/>
              <a:t>CXR: clear, without infiltrates</a:t>
            </a:r>
          </a:p>
          <a:p>
            <a:r>
              <a:rPr lang="en-US" altLang="en-US" dirty="0"/>
              <a:t>HRCT:  no ILD, enlarged PA/RV</a:t>
            </a:r>
          </a:p>
          <a:p>
            <a:r>
              <a:rPr lang="en-US" altLang="en-US" dirty="0"/>
              <a:t>PFT:  moderate restriction with low ERV, no </a:t>
            </a:r>
            <a:r>
              <a:rPr lang="en-US" altLang="en-US" dirty="0" err="1"/>
              <a:t>obs</a:t>
            </a:r>
            <a:r>
              <a:rPr lang="en-US" altLang="en-US" dirty="0"/>
              <a:t>, no response to BD, low DL</a:t>
            </a:r>
            <a:r>
              <a:rPr lang="en-US" altLang="en-US" sz="2000" dirty="0"/>
              <a:t>CO</a:t>
            </a:r>
            <a:r>
              <a:rPr lang="en-US" altLang="en-US" dirty="0"/>
              <a:t> (70%)</a:t>
            </a:r>
          </a:p>
          <a:p>
            <a:r>
              <a:rPr lang="en-US" altLang="en-US" dirty="0"/>
              <a:t>6MWD: 234 m, 90%</a:t>
            </a:r>
          </a:p>
          <a:p>
            <a:r>
              <a:rPr lang="en-US" altLang="en-US" dirty="0"/>
              <a:t>Echocardiogram ordered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1470-23D5-4643-A3A6-472CA8AA8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22D6D-6240-4438-B4D2-9A7926E6B0D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3526" y="1371600"/>
            <a:ext cx="5157788" cy="650875"/>
          </a:xfrm>
          <a:ln w="19050">
            <a:solidFill>
              <a:schemeClr val="accent2">
                <a:lumMod val="75000"/>
              </a:schemeClr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b="1" dirty="0"/>
              <a:t>Vitals: 105/72, 92, 14, 92%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DB87CA-EF14-4525-BAAE-249BE68883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98451" y="1371600"/>
            <a:ext cx="5183187" cy="650875"/>
          </a:xfrm>
          <a:ln w="19050">
            <a:solidFill>
              <a:schemeClr val="accent2">
                <a:lumMod val="75000"/>
              </a:schemeClr>
            </a:solidFill>
          </a:ln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981A31"/>
                </a:solidFill>
              </a:rPr>
              <a:t>Lab Testing and Imaging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81A31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00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FAA740-B36E-41C2-9E7A-46A7163A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Pulmonary Hypertension</a:t>
            </a:r>
            <a:endParaRPr lang="en-US" dirty="0"/>
          </a:p>
        </p:txBody>
      </p:sp>
      <p:pic>
        <p:nvPicPr>
          <p:cNvPr id="51202" name="Picture 2" descr="normal_heart_blood">
            <a:extLst>
              <a:ext uri="{FF2B5EF4-FFF2-40B4-BE49-F238E27FC236}">
                <a16:creationId xmlns:a16="http://schemas.microsoft.com/office/drawing/2014/main" id="{052F236A-69E2-469C-B6EC-1AD0811139E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346200" y="1676400"/>
            <a:ext cx="6583362" cy="4652963"/>
          </a:xfrm>
          <a:noFill/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F31FB6A-4B0F-424D-AD4A-3DA824C7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C8A04DF3-E9F9-4A97-9653-BC32871E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62" y="5715000"/>
            <a:ext cx="126989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9.4/4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196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9226C7C-BB8F-4EF7-9941-0B869338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999" y="43434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8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0A1FCD-451B-48E4-BD18-0D93677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761" y="472440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51/10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9F220871-A490-41DA-AC6F-5531F266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60" y="297180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50/25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(33)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233B9E83-1267-4BE8-8854-B45A8C1C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89" y="2362200"/>
            <a:ext cx="913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79%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7AE989BF-6D00-42FA-A6C6-BA096AB8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7" y="17208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6A6D5119-369A-46F4-A1CE-BED7E172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06" y="358140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5B2D0BB0-5FAC-4E2A-9AEB-13BFEAF6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4" y="2133600"/>
            <a:ext cx="940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78%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2C948FF-E9D2-4B58-80FC-DE25E130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03" y="3092450"/>
            <a:ext cx="932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5A8BA-61A9-47D9-BA04-C9AD48594178}"/>
              </a:ext>
            </a:extLst>
          </p:cNvPr>
          <p:cNvSpPr txBox="1"/>
          <p:nvPr/>
        </p:nvSpPr>
        <p:spPr>
          <a:xfrm>
            <a:off x="8826854" y="822789"/>
            <a:ext cx="1815392" cy="1200329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Improved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Portopulmonary Hypertension (PoPH)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A2961-870A-4A43-AE72-AA117811F04A}"/>
              </a:ext>
            </a:extLst>
          </p:cNvPr>
          <p:cNvSpPr txBox="1"/>
          <p:nvPr/>
        </p:nvSpPr>
        <p:spPr>
          <a:xfrm>
            <a:off x="2916738" y="1711754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AECFF-8F77-854F-97DB-71A6DCFA3C58}"/>
              </a:ext>
            </a:extLst>
          </p:cNvPr>
          <p:cNvSpPr txBox="1"/>
          <p:nvPr/>
        </p:nvSpPr>
        <p:spPr>
          <a:xfrm>
            <a:off x="1237074" y="4415920"/>
            <a:ext cx="1441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3577-38A0-BA45-9B1C-D9CD675FE34D}"/>
              </a:ext>
            </a:extLst>
          </p:cNvPr>
          <p:cNvSpPr txBox="1"/>
          <p:nvPr/>
        </p:nvSpPr>
        <p:spPr>
          <a:xfrm>
            <a:off x="2211386" y="5736848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580B5-0B48-5947-BF14-0750B7BC31A4}"/>
              </a:ext>
            </a:extLst>
          </p:cNvPr>
          <p:cNvSpPr txBox="1"/>
          <p:nvPr/>
        </p:nvSpPr>
        <p:spPr>
          <a:xfrm>
            <a:off x="6303131" y="4812267"/>
            <a:ext cx="1518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28E7-55D2-2F4D-AD83-195235E17466}"/>
              </a:ext>
            </a:extLst>
          </p:cNvPr>
          <p:cNvSpPr txBox="1"/>
          <p:nvPr/>
        </p:nvSpPr>
        <p:spPr>
          <a:xfrm>
            <a:off x="5938837" y="3236488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8A01-E4E7-574A-80F3-C053B9019761}"/>
              </a:ext>
            </a:extLst>
          </p:cNvPr>
          <p:cNvSpPr txBox="1"/>
          <p:nvPr/>
        </p:nvSpPr>
        <p:spPr>
          <a:xfrm>
            <a:off x="4961614" y="2074903"/>
            <a:ext cx="1954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36954871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FAA740-B36E-41C2-9E7A-46A7163A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Pulmonary Hypertension</a:t>
            </a:r>
            <a:endParaRPr lang="en-US" dirty="0"/>
          </a:p>
        </p:txBody>
      </p:sp>
      <p:pic>
        <p:nvPicPr>
          <p:cNvPr id="51202" name="Picture 2" descr="normal_heart_blood">
            <a:extLst>
              <a:ext uri="{FF2B5EF4-FFF2-40B4-BE49-F238E27FC236}">
                <a16:creationId xmlns:a16="http://schemas.microsoft.com/office/drawing/2014/main" id="{052F236A-69E2-469C-B6EC-1AD0811139E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346200" y="1676400"/>
            <a:ext cx="6583362" cy="4652963"/>
          </a:xfrm>
          <a:noFill/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F31FB6A-4B0F-424D-AD4A-3DA824C7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C8A04DF3-E9F9-4A97-9653-BC32871E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62" y="5715000"/>
            <a:ext cx="126989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9.4/4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196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9226C7C-BB8F-4EF7-9941-0B869338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999" y="43434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8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0A1FCD-451B-48E4-BD18-0D93677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761" y="472440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51/10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9F220871-A490-41DA-AC6F-5531F266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60" y="297180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50/25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(33)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233B9E83-1267-4BE8-8854-B45A8C1C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89" y="2362200"/>
            <a:ext cx="913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79%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7AE989BF-6D00-42FA-A6C6-BA096AB8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7" y="17208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6A6D5119-369A-46F4-A1CE-BED7E172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06" y="358140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5B2D0BB0-5FAC-4E2A-9AEB-13BFEAF6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4" y="2133600"/>
            <a:ext cx="940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78%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2C948FF-E9D2-4B58-80FC-DE25E130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03" y="3092450"/>
            <a:ext cx="932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5A8BA-61A9-47D9-BA04-C9AD48594178}"/>
              </a:ext>
            </a:extLst>
          </p:cNvPr>
          <p:cNvSpPr txBox="1"/>
          <p:nvPr/>
        </p:nvSpPr>
        <p:spPr>
          <a:xfrm>
            <a:off x="8826854" y="822789"/>
            <a:ext cx="1815392" cy="1200329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Improved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Portopulmonary Hypertension (PoPH)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8F1CF-451A-4C75-8174-713D1257DBA7}"/>
              </a:ext>
            </a:extLst>
          </p:cNvPr>
          <p:cNvSpPr txBox="1"/>
          <p:nvPr/>
        </p:nvSpPr>
        <p:spPr>
          <a:xfrm>
            <a:off x="8848726" y="2551837"/>
            <a:ext cx="1815392" cy="1754326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Increased CO/CI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**Monitor in the setting of liver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A2961-870A-4A43-AE72-AA117811F04A}"/>
              </a:ext>
            </a:extLst>
          </p:cNvPr>
          <p:cNvSpPr txBox="1"/>
          <p:nvPr/>
        </p:nvSpPr>
        <p:spPr>
          <a:xfrm>
            <a:off x="2916738" y="1711754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AECFF-8F77-854F-97DB-71A6DCFA3C58}"/>
              </a:ext>
            </a:extLst>
          </p:cNvPr>
          <p:cNvSpPr txBox="1"/>
          <p:nvPr/>
        </p:nvSpPr>
        <p:spPr>
          <a:xfrm>
            <a:off x="1237074" y="4415920"/>
            <a:ext cx="1441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3577-38A0-BA45-9B1C-D9CD675FE34D}"/>
              </a:ext>
            </a:extLst>
          </p:cNvPr>
          <p:cNvSpPr txBox="1"/>
          <p:nvPr/>
        </p:nvSpPr>
        <p:spPr>
          <a:xfrm>
            <a:off x="2211386" y="5736848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580B5-0B48-5947-BF14-0750B7BC31A4}"/>
              </a:ext>
            </a:extLst>
          </p:cNvPr>
          <p:cNvSpPr txBox="1"/>
          <p:nvPr/>
        </p:nvSpPr>
        <p:spPr>
          <a:xfrm>
            <a:off x="6303131" y="4812267"/>
            <a:ext cx="1518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28E7-55D2-2F4D-AD83-195235E17466}"/>
              </a:ext>
            </a:extLst>
          </p:cNvPr>
          <p:cNvSpPr txBox="1"/>
          <p:nvPr/>
        </p:nvSpPr>
        <p:spPr>
          <a:xfrm>
            <a:off x="5938837" y="3236488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8A01-E4E7-574A-80F3-C053B9019761}"/>
              </a:ext>
            </a:extLst>
          </p:cNvPr>
          <p:cNvSpPr txBox="1"/>
          <p:nvPr/>
        </p:nvSpPr>
        <p:spPr>
          <a:xfrm>
            <a:off x="4961614" y="2074903"/>
            <a:ext cx="1954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8118945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FAA740-B36E-41C2-9E7A-46A7163A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Pulmonary Hypertension</a:t>
            </a:r>
            <a:endParaRPr lang="en-US" dirty="0"/>
          </a:p>
        </p:txBody>
      </p:sp>
      <p:pic>
        <p:nvPicPr>
          <p:cNvPr id="51202" name="Picture 2" descr="normal_heart_blood">
            <a:extLst>
              <a:ext uri="{FF2B5EF4-FFF2-40B4-BE49-F238E27FC236}">
                <a16:creationId xmlns:a16="http://schemas.microsoft.com/office/drawing/2014/main" id="{052F236A-69E2-469C-B6EC-1AD0811139E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4178" r="7692" b="8093"/>
          <a:stretch>
            <a:fillRect/>
          </a:stretch>
        </p:blipFill>
        <p:spPr>
          <a:xfrm>
            <a:off x="1346200" y="1676400"/>
            <a:ext cx="6583362" cy="4652963"/>
          </a:xfrm>
          <a:noFill/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CF31FB6A-4B0F-424D-AD4A-3DA824C7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C8A04DF3-E9F9-4A97-9653-BC32871E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62" y="5715000"/>
            <a:ext cx="126989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CO/CI 9.4/4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PVR 196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9226C7C-BB8F-4EF7-9941-0B869338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999" y="434340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8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0A1FCD-451B-48E4-BD18-0D936779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761" y="472440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51/10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9F220871-A490-41DA-AC6F-5531F266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60" y="2971800"/>
            <a:ext cx="6319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50/25</a:t>
            </a:r>
          </a:p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(33)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233B9E83-1267-4BE8-8854-B45A8C1C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89" y="2362200"/>
            <a:ext cx="913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PA 79%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7AE989BF-6D00-42FA-A6C6-BA096AB8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7" y="17208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110/62 Art 93%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6A6D5119-369A-46F4-A1CE-BED7E172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706" y="358140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10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5B2D0BB0-5FAC-4E2A-9AEB-13BFEAF6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4" y="2133600"/>
            <a:ext cx="940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RA 78%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2C948FF-E9D2-4B58-80FC-DE25E130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03" y="3092450"/>
            <a:ext cx="932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1600" b="1" dirty="0"/>
              <a:t>RV 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5A8BA-61A9-47D9-BA04-C9AD48594178}"/>
              </a:ext>
            </a:extLst>
          </p:cNvPr>
          <p:cNvSpPr txBox="1"/>
          <p:nvPr/>
        </p:nvSpPr>
        <p:spPr>
          <a:xfrm>
            <a:off x="8826854" y="822789"/>
            <a:ext cx="1815392" cy="1200329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Improved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Portopulmonary Hypertension (PoPH)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8F1CF-451A-4C75-8174-713D1257DBA7}"/>
              </a:ext>
            </a:extLst>
          </p:cNvPr>
          <p:cNvSpPr txBox="1"/>
          <p:nvPr/>
        </p:nvSpPr>
        <p:spPr>
          <a:xfrm>
            <a:off x="8848726" y="2551837"/>
            <a:ext cx="1815392" cy="1754326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Increased CO/CI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**Monitor in the setting of liver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5E05A-14E3-4D6E-B37B-1F2B12785D4C}"/>
              </a:ext>
            </a:extLst>
          </p:cNvPr>
          <p:cNvSpPr txBox="1"/>
          <p:nvPr/>
        </p:nvSpPr>
        <p:spPr>
          <a:xfrm>
            <a:off x="8867555" y="4885169"/>
            <a:ext cx="1815392" cy="1200329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He now meets hemodynamic criteria for LT listing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A2961-870A-4A43-AE72-AA117811F04A}"/>
              </a:ext>
            </a:extLst>
          </p:cNvPr>
          <p:cNvSpPr txBox="1"/>
          <p:nvPr/>
        </p:nvSpPr>
        <p:spPr>
          <a:xfrm>
            <a:off x="2916738" y="1711754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AECFF-8F77-854F-97DB-71A6DCFA3C58}"/>
              </a:ext>
            </a:extLst>
          </p:cNvPr>
          <p:cNvSpPr txBox="1"/>
          <p:nvPr/>
        </p:nvSpPr>
        <p:spPr>
          <a:xfrm>
            <a:off x="1237074" y="4415920"/>
            <a:ext cx="1441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3577-38A0-BA45-9B1C-D9CD675FE34D}"/>
              </a:ext>
            </a:extLst>
          </p:cNvPr>
          <p:cNvSpPr txBox="1"/>
          <p:nvPr/>
        </p:nvSpPr>
        <p:spPr>
          <a:xfrm>
            <a:off x="2211386" y="5736848"/>
            <a:ext cx="1672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580B5-0B48-5947-BF14-0750B7BC31A4}"/>
              </a:ext>
            </a:extLst>
          </p:cNvPr>
          <p:cNvSpPr txBox="1"/>
          <p:nvPr/>
        </p:nvSpPr>
        <p:spPr>
          <a:xfrm>
            <a:off x="6303131" y="4812267"/>
            <a:ext cx="1518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28E7-55D2-2F4D-AD83-195235E17466}"/>
              </a:ext>
            </a:extLst>
          </p:cNvPr>
          <p:cNvSpPr txBox="1"/>
          <p:nvPr/>
        </p:nvSpPr>
        <p:spPr>
          <a:xfrm>
            <a:off x="5938837" y="3236488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8A01-E4E7-574A-80F3-C053B9019761}"/>
              </a:ext>
            </a:extLst>
          </p:cNvPr>
          <p:cNvSpPr txBox="1"/>
          <p:nvPr/>
        </p:nvSpPr>
        <p:spPr>
          <a:xfrm>
            <a:off x="4961614" y="2074903"/>
            <a:ext cx="1954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9179346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Mayo Clinic Guidelines: Liver Transplantation in PoPH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AD7A95-0C0D-2C4D-B923-2724E084F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2310"/>
              </p:ext>
            </p:extLst>
          </p:nvPr>
        </p:nvGraphicFramePr>
        <p:xfrm>
          <a:off x="619126" y="2144713"/>
          <a:ext cx="107441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647826418"/>
                    </a:ext>
                  </a:extLst>
                </a:gridCol>
                <a:gridCol w="4731851">
                  <a:extLst>
                    <a:ext uri="{9D8B030D-6E8A-4147-A177-3AD203B41FA5}">
                      <a16:colId xmlns:a16="http://schemas.microsoft.com/office/drawing/2014/main" val="1634359045"/>
                    </a:ext>
                  </a:extLst>
                </a:gridCol>
                <a:gridCol w="2430948">
                  <a:extLst>
                    <a:ext uri="{9D8B030D-6E8A-4147-A177-3AD203B41FA5}">
                      <a16:colId xmlns:a16="http://schemas.microsoft.com/office/drawing/2014/main" val="325930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Mean Pulmonary Artery Pressure (</a:t>
                      </a:r>
                      <a:r>
                        <a:rPr lang="en-US" dirty="0" err="1">
                          <a:effectLst/>
                        </a:rPr>
                        <a:t>mPAP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Intraoperative Guideline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Reported Mortality (%)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0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&lt;35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Proceed with OLT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0/14 (0)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8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35–50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PVR* &lt;250 proceed with OLT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If PVR* &gt;250 cancel OLT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0/6 (0)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7/14 (50)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</a:p>
                    <a:p>
                      <a:pPr algn="ctr"/>
                      <a:endParaRPr lang="en-US" baseline="30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78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&gt;50 mmHg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Cancel OLT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baseline="30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6/6 (100)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544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*PVR in dynes · s · cm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†If untreated, refer for additional pulmonary hypertension evaluation/therapeutic considerations and reevaluate for OLT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‡One patient died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right cardiac failure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transplantation hospitalization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705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52A7CF-6AB4-7B45-A454-D4B91573DBD0}"/>
              </a:ext>
            </a:extLst>
          </p:cNvPr>
          <p:cNvSpPr txBox="1"/>
          <p:nvPr/>
        </p:nvSpPr>
        <p:spPr>
          <a:xfrm>
            <a:off x="1993569" y="1320110"/>
            <a:ext cx="799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Mayo Clinic Intraoperative Guidelines Concerning Pulmonary Hemodynamics in Patients With Portopulmonary Hypertension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DEC47-C9A9-474A-A251-649C7C31F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Krowka</a:t>
            </a:r>
            <a:r>
              <a:rPr lang="en-US" sz="1000" dirty="0"/>
              <a:t> MJ, et al. </a:t>
            </a:r>
            <a:r>
              <a:rPr lang="en-US" sz="1000" i="1" dirty="0"/>
              <a:t>Liver </a:t>
            </a:r>
            <a:r>
              <a:rPr lang="en-US" sz="1000" i="1" dirty="0" err="1"/>
              <a:t>Transpl</a:t>
            </a:r>
            <a:r>
              <a:rPr lang="en-US" sz="1000" dirty="0"/>
              <a:t>. 2000;6(4):443-450.</a:t>
            </a:r>
          </a:p>
        </p:txBody>
      </p:sp>
    </p:spTree>
    <p:extLst>
      <p:ext uri="{BB962C8B-B14F-4D97-AF65-F5344CB8AC3E}">
        <p14:creationId xmlns:p14="http://schemas.microsoft.com/office/powerpoint/2010/main" val="3851722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D7AAE-ABBD-264A-B5B6-E5C76D1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980"/>
            <a:ext cx="10744200" cy="543445"/>
          </a:xfrm>
        </p:spPr>
        <p:txBody>
          <a:bodyPr>
            <a:normAutofit fontScale="90000"/>
          </a:bodyPr>
          <a:lstStyle/>
          <a:p>
            <a:r>
              <a:rPr lang="en-US" dirty="0"/>
              <a:t>PoPH Can Worsen Long After Liver Transplantation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E6A30-A20B-5C4F-B5B4-CE66AF93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Savale L, et al. </a:t>
            </a:r>
            <a:r>
              <a:rPr lang="en-US" i="1" dirty="0"/>
              <a:t>Hepatology. </a:t>
            </a:r>
            <a:r>
              <a:rPr lang="en-US" dirty="0"/>
              <a:t>2017; 65(5):1683-1692.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F1D4B-ED86-AF41-BB2D-0E935C099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4212" y="1259331"/>
            <a:ext cx="3875715" cy="527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CA608-1581-0D4A-847A-F0C8B71329D3}"/>
              </a:ext>
            </a:extLst>
          </p:cNvPr>
          <p:cNvSpPr txBox="1"/>
          <p:nvPr/>
        </p:nvSpPr>
        <p:spPr>
          <a:xfrm>
            <a:off x="762002" y="1898075"/>
            <a:ext cx="3782289" cy="40010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Worsening may require escalation of PAH therapy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However, the mechanisms underlying the worsening of PAH post-LT have not been elucidated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a series of 35 patients with PoPH undergoing LT, those who survived &gt;6 </a:t>
            </a:r>
            <a:r>
              <a:rPr lang="en-US" sz="1600" dirty="0" err="1">
                <a:solidFill>
                  <a:schemeClr val="bg1"/>
                </a:solidFill>
              </a:rPr>
              <a:t>mos</a:t>
            </a:r>
            <a:r>
              <a:rPr lang="en-US" sz="1600" dirty="0">
                <a:solidFill>
                  <a:schemeClr val="bg1"/>
                </a:solidFill>
              </a:rPr>
              <a:t> treated with epoprostenol were weaned off </a:t>
            </a:r>
            <a:r>
              <a:rPr lang="en-US" sz="1600" dirty="0" err="1">
                <a:solidFill>
                  <a:schemeClr val="bg1"/>
                </a:solidFill>
              </a:rPr>
              <a:t>epoprostenol</a:t>
            </a:r>
            <a:r>
              <a:rPr lang="en-US" sz="1600" dirty="0">
                <a:solidFill>
                  <a:schemeClr val="bg1"/>
                </a:solidFill>
              </a:rPr>
              <a:t> several months post-LT and many were maintained on ERAs or PDE5i’s (55%)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Findings suggest stabilization of PAH post-LT is achievable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39F91-47F4-254C-B676-FBC1A0697761}"/>
              </a:ext>
            </a:extLst>
          </p:cNvPr>
          <p:cNvSpPr txBox="1"/>
          <p:nvPr/>
        </p:nvSpPr>
        <p:spPr>
          <a:xfrm>
            <a:off x="8756072" y="2195209"/>
            <a:ext cx="3269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of PVR at median 3.1 months (IQR 2.1–4.1) after LT (short-term evolution) and 15 months (IQR 13–33) after LT (long-term evolution)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A5B42-44D8-9543-BCC5-8FE8868F9C9E}"/>
              </a:ext>
            </a:extLst>
          </p:cNvPr>
          <p:cNvSpPr txBox="1"/>
          <p:nvPr/>
        </p:nvSpPr>
        <p:spPr>
          <a:xfrm>
            <a:off x="8769927" y="4448485"/>
            <a:ext cx="325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of PVR in patients</a:t>
            </a:r>
            <a:r>
              <a:rPr lang="en-US" sz="1400" b="1" dirty="0"/>
              <a:t> treated with PAH-targeted therapies before LT</a:t>
            </a:r>
            <a:r>
              <a:rPr lang="en-US" sz="1400" dirty="0"/>
              <a:t>, at median 3.6 months (IQR 3–4.1) after LT (short-term evolution) and 14 months (IQR 11–35) after LT (long-term evolution)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C47EF-CFF1-794C-9483-5D7B93AF718B}"/>
              </a:ext>
            </a:extLst>
          </p:cNvPr>
          <p:cNvSpPr txBox="1"/>
          <p:nvPr/>
        </p:nvSpPr>
        <p:spPr>
          <a:xfrm>
            <a:off x="457200" y="762000"/>
            <a:ext cx="117347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Short-term and long-term evolution of PVR after LT in patients both  untreated and treated with targeted therapies before LT</a:t>
            </a:r>
          </a:p>
        </p:txBody>
      </p:sp>
    </p:spTree>
    <p:extLst>
      <p:ext uri="{BB962C8B-B14F-4D97-AF65-F5344CB8AC3E}">
        <p14:creationId xmlns:p14="http://schemas.microsoft.com/office/powerpoint/2010/main" val="221048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C2289-AD1A-7446-893B-CE82BC8A8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DFBE41-AC7D-C74E-88CD-6116A7A3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75D48-34D1-D34D-9F82-012F0100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Portal hypertension is a frequent sequela to cirrhosis and complicates the medical management of the LT candidate </a:t>
            </a:r>
          </a:p>
          <a:p>
            <a:r>
              <a:rPr lang="en-US" dirty="0"/>
              <a:t>Portal hypertension and cirrhosis can lead to imbalances in pro- and anti-angiogenic factors, and/or systemic endotoxemia, and/or inflammation or hyperdynamic circulatory syndrome, and increased shear stress in blood vessels</a:t>
            </a:r>
          </a:p>
          <a:p>
            <a:r>
              <a:rPr lang="en-US" dirty="0"/>
              <a:t>Resultant endothelial dysfunction is thought to contribute to imbalances in </a:t>
            </a:r>
            <a:r>
              <a:rPr lang="en-US" dirty="0" err="1"/>
              <a:t>vasoregulation</a:t>
            </a:r>
            <a:r>
              <a:rPr lang="en-US" dirty="0"/>
              <a:t> in the pulmonary vasculature, resulting in pulmonary hypertension</a:t>
            </a:r>
          </a:p>
          <a:p>
            <a:r>
              <a:rPr lang="en-US" dirty="0"/>
              <a:t>Aside from portal hypertension, the clinical manifestations of PoPH are similar to other forms of Group 1 PAH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3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60B21-D448-DB49-AEF8-D552906D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A2957-1F71-9042-89CB-CA2DB0E8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8AD38-6F85-B942-B286-6725F8D2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all LT candidates for presence of PoPH via TTE and, if warranted, RHC, is an essential step in early diagnosis and possible treatment</a:t>
            </a:r>
          </a:p>
          <a:p>
            <a:r>
              <a:rPr lang="en-US" dirty="0"/>
              <a:t>There are currently no approved medications to specifically treat PoPH</a:t>
            </a:r>
          </a:p>
          <a:p>
            <a:r>
              <a:rPr lang="en-US" dirty="0"/>
              <a:t>General treatment measures should be implemented; use of ERAs, while supported by some clinical studies, does not always yield consistent outcomes</a:t>
            </a:r>
          </a:p>
          <a:p>
            <a:r>
              <a:rPr lang="en-US" dirty="0"/>
              <a:t>To date, there have been limited randomized clinical trials specifically targeting efficacy and safety of approved PAH-targeted therapies in treating PoPH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3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B1021-AD29-6B4A-85DC-1E9DF86A5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6B7D9-1C08-4844-B8DF-671D68E9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E31F3-0EBD-D247-99F9-E74B0831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PoPH and LT appear to have interactive effects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Even after LT, PoPH may persist and even worsen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LT candidates with mPAP &gt;35 mmHg should be treated in advance of LT to reduce mPAP before surgery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Management of PAH hemodynamics improves outcomes after LT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 has been proposed that a mPAP &lt;35 mmHg and PVR &lt;3–4 WU in the pre-transplant patient may improve results of LT and, possibly, long-term survival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7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7BE-B605-2F4B-ADC1-5DE2D411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259829"/>
            <a:ext cx="6366833" cy="809763"/>
          </a:xfr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Echocardiographic 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48924-5561-47E2-BA3D-52B69CE46E5C}"/>
              </a:ext>
            </a:extLst>
          </p:cNvPr>
          <p:cNvSpPr txBox="1"/>
          <p:nvPr/>
        </p:nvSpPr>
        <p:spPr>
          <a:xfrm>
            <a:off x="1838477" y="1488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BA6804-1191-E84E-B5B2-019EBA4BD3F6}"/>
              </a:ext>
            </a:extLst>
          </p:cNvPr>
          <p:cNvGrpSpPr/>
          <p:nvPr/>
        </p:nvGrpSpPr>
        <p:grpSpPr>
          <a:xfrm>
            <a:off x="611406" y="1356305"/>
            <a:ext cx="3445923" cy="3616750"/>
            <a:chOff x="611406" y="1972098"/>
            <a:chExt cx="3445923" cy="3616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BFCCF-5D0A-4720-A878-98D898B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06" y="2514543"/>
              <a:ext cx="3445923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6CFB17-87F0-46FF-BAA9-D9C6D595A01E}"/>
                </a:ext>
              </a:extLst>
            </p:cNvPr>
            <p:cNvSpPr txBox="1"/>
            <p:nvPr/>
          </p:nvSpPr>
          <p:spPr>
            <a:xfrm>
              <a:off x="954037" y="1972098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Apical 4-chamber view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D6E51-0179-884E-BF00-8C04139ADCA6}"/>
              </a:ext>
            </a:extLst>
          </p:cNvPr>
          <p:cNvGrpSpPr/>
          <p:nvPr/>
        </p:nvGrpSpPr>
        <p:grpSpPr>
          <a:xfrm>
            <a:off x="4403209" y="1356305"/>
            <a:ext cx="3488155" cy="3695672"/>
            <a:chOff x="4403209" y="1590223"/>
            <a:chExt cx="3488155" cy="36956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CAE813-6DF0-40EE-B1C1-ADE81237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209" y="1590223"/>
              <a:ext cx="3488155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50A7E1-40C8-4734-AF56-A2FCE7180BC7}"/>
                </a:ext>
              </a:extLst>
            </p:cNvPr>
            <p:cNvSpPr txBox="1"/>
            <p:nvPr/>
          </p:nvSpPr>
          <p:spPr>
            <a:xfrm>
              <a:off x="4447156" y="4906239"/>
              <a:ext cx="3340217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Parasternal short axis view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6949-7870-3445-AFBB-35048DC978A9}"/>
              </a:ext>
            </a:extLst>
          </p:cNvPr>
          <p:cNvGrpSpPr/>
          <p:nvPr/>
        </p:nvGrpSpPr>
        <p:grpSpPr>
          <a:xfrm>
            <a:off x="8385182" y="1356305"/>
            <a:ext cx="3488156" cy="3591331"/>
            <a:chOff x="8385182" y="2091693"/>
            <a:chExt cx="3488156" cy="35913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5CAB8C-071A-4251-8ACB-D516C2C85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78" t="-2263" r="12005" b="2263"/>
            <a:stretch/>
          </p:blipFill>
          <p:spPr>
            <a:xfrm>
              <a:off x="8385182" y="2608719"/>
              <a:ext cx="3488156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BA237-FA5C-49C9-8144-CEECF1FE9BEA}"/>
                </a:ext>
              </a:extLst>
            </p:cNvPr>
            <p:cNvSpPr txBox="1"/>
            <p:nvPr/>
          </p:nvSpPr>
          <p:spPr>
            <a:xfrm>
              <a:off x="8748930" y="2091693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 jet velocity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072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7BE-B605-2F4B-ADC1-5DE2D411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259829"/>
            <a:ext cx="6366833" cy="809763"/>
          </a:xfr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Echocardiographic 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48924-5561-47E2-BA3D-52B69CE46E5C}"/>
              </a:ext>
            </a:extLst>
          </p:cNvPr>
          <p:cNvSpPr txBox="1"/>
          <p:nvPr/>
        </p:nvSpPr>
        <p:spPr>
          <a:xfrm>
            <a:off x="1838477" y="1488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BA6804-1191-E84E-B5B2-019EBA4BD3F6}"/>
              </a:ext>
            </a:extLst>
          </p:cNvPr>
          <p:cNvGrpSpPr/>
          <p:nvPr/>
        </p:nvGrpSpPr>
        <p:grpSpPr>
          <a:xfrm>
            <a:off x="611406" y="1356305"/>
            <a:ext cx="3445923" cy="3616750"/>
            <a:chOff x="611406" y="1972098"/>
            <a:chExt cx="3445923" cy="3616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BFCCF-5D0A-4720-A878-98D898B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06" y="2514543"/>
              <a:ext cx="3445923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6CFB17-87F0-46FF-BAA9-D9C6D595A01E}"/>
                </a:ext>
              </a:extLst>
            </p:cNvPr>
            <p:cNvSpPr txBox="1"/>
            <p:nvPr/>
          </p:nvSpPr>
          <p:spPr>
            <a:xfrm>
              <a:off x="954037" y="1972098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Apical 4-chamber view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D6E51-0179-884E-BF00-8C04139ADCA6}"/>
              </a:ext>
            </a:extLst>
          </p:cNvPr>
          <p:cNvGrpSpPr/>
          <p:nvPr/>
        </p:nvGrpSpPr>
        <p:grpSpPr>
          <a:xfrm>
            <a:off x="4403209" y="1356305"/>
            <a:ext cx="3488155" cy="3695672"/>
            <a:chOff x="4403209" y="1590223"/>
            <a:chExt cx="3488155" cy="36956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CAE813-6DF0-40EE-B1C1-ADE81237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209" y="1590223"/>
              <a:ext cx="3488155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50A7E1-40C8-4734-AF56-A2FCE7180BC7}"/>
                </a:ext>
              </a:extLst>
            </p:cNvPr>
            <p:cNvSpPr txBox="1"/>
            <p:nvPr/>
          </p:nvSpPr>
          <p:spPr>
            <a:xfrm>
              <a:off x="4447156" y="4906239"/>
              <a:ext cx="3340217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Parasternal short axis view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6949-7870-3445-AFBB-35048DC978A9}"/>
              </a:ext>
            </a:extLst>
          </p:cNvPr>
          <p:cNvGrpSpPr/>
          <p:nvPr/>
        </p:nvGrpSpPr>
        <p:grpSpPr>
          <a:xfrm>
            <a:off x="8385182" y="1356305"/>
            <a:ext cx="3488156" cy="3591331"/>
            <a:chOff x="8385182" y="2091693"/>
            <a:chExt cx="3488156" cy="35913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5CAB8C-071A-4251-8ACB-D516C2C85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78" t="-2263" r="12005" b="2263"/>
            <a:stretch/>
          </p:blipFill>
          <p:spPr>
            <a:xfrm>
              <a:off x="8385182" y="2608719"/>
              <a:ext cx="3488156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BA237-FA5C-49C9-8144-CEECF1FE9BEA}"/>
                </a:ext>
              </a:extLst>
            </p:cNvPr>
            <p:cNvSpPr txBox="1"/>
            <p:nvPr/>
          </p:nvSpPr>
          <p:spPr>
            <a:xfrm>
              <a:off x="8748930" y="2091693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 jet velocity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5B464F-2D62-4408-882A-EEEB2C0D25BD}"/>
              </a:ext>
            </a:extLst>
          </p:cNvPr>
          <p:cNvSpPr txBox="1"/>
          <p:nvPr/>
        </p:nvSpPr>
        <p:spPr>
          <a:xfrm>
            <a:off x="4146537" y="5443343"/>
            <a:ext cx="3941456" cy="369332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would be the next step?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24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7BE-B605-2F4B-ADC1-5DE2D411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2" y="259829"/>
            <a:ext cx="6366833" cy="809763"/>
          </a:xfr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Echocardiographic 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48924-5561-47E2-BA3D-52B69CE46E5C}"/>
              </a:ext>
            </a:extLst>
          </p:cNvPr>
          <p:cNvSpPr txBox="1"/>
          <p:nvPr/>
        </p:nvSpPr>
        <p:spPr>
          <a:xfrm>
            <a:off x="1838477" y="1488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BA6804-1191-E84E-B5B2-019EBA4BD3F6}"/>
              </a:ext>
            </a:extLst>
          </p:cNvPr>
          <p:cNvGrpSpPr/>
          <p:nvPr/>
        </p:nvGrpSpPr>
        <p:grpSpPr>
          <a:xfrm>
            <a:off x="611406" y="1356305"/>
            <a:ext cx="3445923" cy="3616750"/>
            <a:chOff x="611406" y="1972098"/>
            <a:chExt cx="3445923" cy="3616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BFCCF-5D0A-4720-A878-98D898B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06" y="2514543"/>
              <a:ext cx="3445923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6CFB17-87F0-46FF-BAA9-D9C6D595A01E}"/>
                </a:ext>
              </a:extLst>
            </p:cNvPr>
            <p:cNvSpPr txBox="1"/>
            <p:nvPr/>
          </p:nvSpPr>
          <p:spPr>
            <a:xfrm>
              <a:off x="954037" y="1972098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Apical 4-chamber view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D6E51-0179-884E-BF00-8C04139ADCA6}"/>
              </a:ext>
            </a:extLst>
          </p:cNvPr>
          <p:cNvGrpSpPr/>
          <p:nvPr/>
        </p:nvGrpSpPr>
        <p:grpSpPr>
          <a:xfrm>
            <a:off x="4403209" y="1356305"/>
            <a:ext cx="3488155" cy="3695672"/>
            <a:chOff x="4403209" y="1590223"/>
            <a:chExt cx="3488155" cy="36956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CAE813-6DF0-40EE-B1C1-ADE81237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209" y="1590223"/>
              <a:ext cx="3488155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50A7E1-40C8-4734-AF56-A2FCE7180BC7}"/>
                </a:ext>
              </a:extLst>
            </p:cNvPr>
            <p:cNvSpPr txBox="1"/>
            <p:nvPr/>
          </p:nvSpPr>
          <p:spPr>
            <a:xfrm>
              <a:off x="4447156" y="4906239"/>
              <a:ext cx="3340217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Parasternal short axis view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76949-7870-3445-AFBB-35048DC978A9}"/>
              </a:ext>
            </a:extLst>
          </p:cNvPr>
          <p:cNvGrpSpPr/>
          <p:nvPr/>
        </p:nvGrpSpPr>
        <p:grpSpPr>
          <a:xfrm>
            <a:off x="8385182" y="1356305"/>
            <a:ext cx="3488156" cy="3591331"/>
            <a:chOff x="8385182" y="2091693"/>
            <a:chExt cx="3488156" cy="35913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5CAB8C-071A-4251-8ACB-D516C2C85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78" t="-2263" r="12005" b="2263"/>
            <a:stretch/>
          </p:blipFill>
          <p:spPr>
            <a:xfrm>
              <a:off x="8385182" y="2608719"/>
              <a:ext cx="3488156" cy="3074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BA237-FA5C-49C9-8144-CEECF1FE9BEA}"/>
                </a:ext>
              </a:extLst>
            </p:cNvPr>
            <p:cNvSpPr txBox="1"/>
            <p:nvPr/>
          </p:nvSpPr>
          <p:spPr>
            <a:xfrm>
              <a:off x="8748930" y="2091693"/>
              <a:ext cx="2760661" cy="37965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914354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 jet velocity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D479F3-9A2C-470D-B8A6-DDCC977D5324}"/>
              </a:ext>
            </a:extLst>
          </p:cNvPr>
          <p:cNvSpPr txBox="1"/>
          <p:nvPr/>
        </p:nvSpPr>
        <p:spPr>
          <a:xfrm>
            <a:off x="291524" y="5994921"/>
            <a:ext cx="11651482" cy="369332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11147892">
                  <a:custGeom>
                    <a:avLst/>
                    <a:gdLst>
                      <a:gd name="connsiteX0" fmla="*/ 0 w 11651482"/>
                      <a:gd name="connsiteY0" fmla="*/ 0 h 369332"/>
                      <a:gd name="connsiteX1" fmla="*/ 11651482 w 11651482"/>
                      <a:gd name="connsiteY1" fmla="*/ 0 h 369332"/>
                      <a:gd name="connsiteX2" fmla="*/ 11651482 w 11651482"/>
                      <a:gd name="connsiteY2" fmla="*/ 369332 h 369332"/>
                      <a:gd name="connsiteX3" fmla="*/ 0 w 11651482"/>
                      <a:gd name="connsiteY3" fmla="*/ 369332 h 369332"/>
                      <a:gd name="connsiteX4" fmla="*/ 0 w 11651482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1482" h="369332" fill="none" extrusionOk="0">
                        <a:moveTo>
                          <a:pt x="0" y="0"/>
                        </a:moveTo>
                        <a:cubicBezTo>
                          <a:pt x="3136442" y="107707"/>
                          <a:pt x="7373528" y="-162169"/>
                          <a:pt x="11651482" y="0"/>
                        </a:cubicBezTo>
                        <a:cubicBezTo>
                          <a:pt x="11683580" y="82341"/>
                          <a:pt x="11626824" y="330991"/>
                          <a:pt x="11651482" y="369332"/>
                        </a:cubicBezTo>
                        <a:cubicBezTo>
                          <a:pt x="7467988" y="520171"/>
                          <a:pt x="4705529" y="457341"/>
                          <a:pt x="0" y="369332"/>
                        </a:cubicBezTo>
                        <a:cubicBezTo>
                          <a:pt x="6907" y="268470"/>
                          <a:pt x="19636" y="47078"/>
                          <a:pt x="0" y="0"/>
                        </a:cubicBezTo>
                        <a:close/>
                      </a:path>
                      <a:path w="11651482" h="369332" stroke="0" extrusionOk="0">
                        <a:moveTo>
                          <a:pt x="0" y="0"/>
                        </a:moveTo>
                        <a:cubicBezTo>
                          <a:pt x="5175805" y="38413"/>
                          <a:pt x="7458612" y="113789"/>
                          <a:pt x="11651482" y="0"/>
                        </a:cubicBezTo>
                        <a:cubicBezTo>
                          <a:pt x="11677020" y="107663"/>
                          <a:pt x="11641824" y="206135"/>
                          <a:pt x="11651482" y="369332"/>
                        </a:cubicBezTo>
                        <a:cubicBezTo>
                          <a:pt x="9213379" y="527491"/>
                          <a:pt x="4564156" y="326885"/>
                          <a:pt x="0" y="369332"/>
                        </a:cubicBezTo>
                        <a:cubicBezTo>
                          <a:pt x="-27553" y="280995"/>
                          <a:pt x="17751" y="898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Patient referred to the pulmonary hypertension clinic for further evaluation of this abnormal echocardiogram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B464F-2D62-4408-882A-EEEB2C0D25BD}"/>
              </a:ext>
            </a:extLst>
          </p:cNvPr>
          <p:cNvSpPr txBox="1"/>
          <p:nvPr/>
        </p:nvSpPr>
        <p:spPr>
          <a:xfrm>
            <a:off x="4146537" y="5443343"/>
            <a:ext cx="3941456" cy="369332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would be the next step?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60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0EE3-FC44-48AB-91A3-96F416CB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Heart Catheterization to Evaluate Hemodynamics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6C355-8A7C-4E97-95D0-ACA83C8EB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DuBrock H, et al. Expert Rev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dirty="0"/>
              <a:t>. 2015;9(7):983-992.</a:t>
            </a:r>
          </a:p>
        </p:txBody>
      </p:sp>
      <p:pic>
        <p:nvPicPr>
          <p:cNvPr id="4098" name="Picture 2" descr="Pulmonary hemodynamic profiles of different pathologic mechanisms of pulmonary hypertension in liver disease. CO: Cardiac Output; mPAP: Mean pulmonary arterial pressure; PAWP: Pulmonary artery wedge pressure; PVR: Pulmonary vascular resistance; TPG: Transpulmonary gradient (mPAP-PAWP). Revised and adapted from Krowka MJ [2].">
            <a:extLst>
              <a:ext uri="{FF2B5EF4-FFF2-40B4-BE49-F238E27FC236}">
                <a16:creationId xmlns:a16="http://schemas.microsoft.com/office/drawing/2014/main" id="{F4404BA3-B586-4DC9-978E-A3BE34B9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5" y="1545685"/>
            <a:ext cx="68865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9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0EE3-FC44-48AB-91A3-96F416CB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Heart Catheterization to Evaluate Hemodynamics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6C355-8A7C-4E97-95D0-ACA83C8EB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DuBrock H, et al. Expert Rev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dirty="0"/>
              <a:t>. 2015;9(7):983-992.</a:t>
            </a:r>
          </a:p>
        </p:txBody>
      </p:sp>
      <p:pic>
        <p:nvPicPr>
          <p:cNvPr id="4098" name="Picture 2" descr="Pulmonary hemodynamic profiles of different pathologic mechanisms of pulmonary hypertension in liver disease. CO: Cardiac Output; mPAP: Mean pulmonary arterial pressure; PAWP: Pulmonary artery wedge pressure; PVR: Pulmonary vascular resistance; TPG: Transpulmonary gradient (mPAP-PAWP). Revised and adapted from Krowka MJ [2].">
            <a:extLst>
              <a:ext uri="{FF2B5EF4-FFF2-40B4-BE49-F238E27FC236}">
                <a16:creationId xmlns:a16="http://schemas.microsoft.com/office/drawing/2014/main" id="{F4404BA3-B586-4DC9-978E-A3BE34B9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5" y="1545685"/>
            <a:ext cx="68865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FF0AF5-A1E0-4888-A768-D08EF0F6AD59}"/>
              </a:ext>
            </a:extLst>
          </p:cNvPr>
          <p:cNvSpPr txBox="1"/>
          <p:nvPr/>
        </p:nvSpPr>
        <p:spPr>
          <a:xfrm>
            <a:off x="8859228" y="1553906"/>
            <a:ext cx="2235866" cy="923330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RHC needed to evaluate complex hemodynamics</a:t>
            </a:r>
          </a:p>
        </p:txBody>
      </p:sp>
    </p:spTree>
    <p:extLst>
      <p:ext uri="{BB962C8B-B14F-4D97-AF65-F5344CB8AC3E}">
        <p14:creationId xmlns:p14="http://schemas.microsoft.com/office/powerpoint/2010/main" val="179580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0EE3-FC44-48AB-91A3-96F416CB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Heart Catheterization to Evaluate Hemodynamics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6C355-8A7C-4E97-95D0-ACA83C8EB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DuBrock H, et al. Expert Rev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dirty="0"/>
              <a:t>. 2015;9(7):983-992.</a:t>
            </a:r>
          </a:p>
        </p:txBody>
      </p:sp>
      <p:pic>
        <p:nvPicPr>
          <p:cNvPr id="4098" name="Picture 2" descr="Pulmonary hemodynamic profiles of different pathologic mechanisms of pulmonary hypertension in liver disease. CO: Cardiac Output; mPAP: Mean pulmonary arterial pressure; PAWP: Pulmonary artery wedge pressure; PVR: Pulmonary vascular resistance; TPG: Transpulmonary gradient (mPAP-PAWP). Revised and adapted from Krowka MJ [2].">
            <a:extLst>
              <a:ext uri="{FF2B5EF4-FFF2-40B4-BE49-F238E27FC236}">
                <a16:creationId xmlns:a16="http://schemas.microsoft.com/office/drawing/2014/main" id="{F4404BA3-B586-4DC9-978E-A3BE34B9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5" y="1545685"/>
            <a:ext cx="68865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FF0AF5-A1E0-4888-A768-D08EF0F6AD59}"/>
              </a:ext>
            </a:extLst>
          </p:cNvPr>
          <p:cNvSpPr txBox="1"/>
          <p:nvPr/>
        </p:nvSpPr>
        <p:spPr>
          <a:xfrm>
            <a:off x="8859228" y="1553906"/>
            <a:ext cx="2235866" cy="923330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RHC needed to evaluate complex hemodynamics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828D1-0FE7-4EA5-BCD1-A2EB916BC05D}"/>
              </a:ext>
            </a:extLst>
          </p:cNvPr>
          <p:cNvSpPr txBox="1"/>
          <p:nvPr/>
        </p:nvSpPr>
        <p:spPr>
          <a:xfrm>
            <a:off x="8404600" y="3056712"/>
            <a:ext cx="3560988" cy="1606850"/>
          </a:xfrm>
          <a:prstGeom prst="rect">
            <a:avLst/>
          </a:prstGeom>
          <a:solidFill>
            <a:srgbClr val="FFFFE5"/>
          </a:solidFill>
          <a:ln w="38100">
            <a:solidFill>
              <a:schemeClr val="accent4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dirty="0">
                <a:solidFill>
                  <a:srgbClr val="000000"/>
                </a:solidFill>
              </a:rPr>
              <a:t>Portal hypertensive patients at risk for </a:t>
            </a:r>
            <a:r>
              <a:rPr lang="en-US" b="1" dirty="0">
                <a:solidFill>
                  <a:srgbClr val="000000"/>
                </a:solidFill>
              </a:rPr>
              <a:t>volume overload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 high flow state,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increased pulmonary vascular resistance </a:t>
            </a:r>
            <a:r>
              <a:rPr lang="en-US" dirty="0">
                <a:solidFill>
                  <a:srgbClr val="000000"/>
                </a:solidFill>
              </a:rPr>
              <a:t>increasing pulmonary pressures</a:t>
            </a:r>
          </a:p>
        </p:txBody>
      </p:sp>
    </p:spTree>
    <p:extLst>
      <p:ext uri="{BB962C8B-B14F-4D97-AF65-F5344CB8AC3E}">
        <p14:creationId xmlns:p14="http://schemas.microsoft.com/office/powerpoint/2010/main" val="3290224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799</TotalTime>
  <Words>3537</Words>
  <Application>Microsoft Office PowerPoint</Application>
  <PresentationFormat>Widescreen</PresentationFormat>
  <Paragraphs>564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Body</vt:lpstr>
      <vt:lpstr>Calibri</vt:lpstr>
      <vt:lpstr>Cambria Math</vt:lpstr>
      <vt:lpstr>Franklin Gothic Book</vt:lpstr>
      <vt:lpstr>MS Shell Dlg 2</vt:lpstr>
      <vt:lpstr>Symbol</vt:lpstr>
      <vt:lpstr>Wingdings</vt:lpstr>
      <vt:lpstr>Onc-2019</vt:lpstr>
      <vt:lpstr>Portopulmonary Hypertension (PoPH):  A Case of Complex Physiology and Management</vt:lpstr>
      <vt:lpstr>Reginald: Progressive Decline in Health With Liver Disease</vt:lpstr>
      <vt:lpstr>Reginald: Clinical Evaluation and Testing</vt:lpstr>
      <vt:lpstr>Echocardiographic Findings</vt:lpstr>
      <vt:lpstr>Echocardiographic Findings</vt:lpstr>
      <vt:lpstr>Echocardiographic Findings</vt:lpstr>
      <vt:lpstr>Right Heart Catheterization to Evaluate Hemodynamics</vt:lpstr>
      <vt:lpstr>Right Heart Catheterization to Evaluate Hemodynamics</vt:lpstr>
      <vt:lpstr>Right Heart Catheterization to Evaluate Hemodynamics</vt:lpstr>
      <vt:lpstr>Right Heart Catheterization</vt:lpstr>
      <vt:lpstr>Right Heart Catheterization</vt:lpstr>
      <vt:lpstr>REVEAL 2.0 Risk Assessment </vt:lpstr>
      <vt:lpstr>Portopulmonary Hypertension (PoPH): Some Basics</vt:lpstr>
      <vt:lpstr>Portopulmonary Hypertension: Current Definitions</vt:lpstr>
      <vt:lpstr>Portopulmonary Hypertension: Epidemiology </vt:lpstr>
      <vt:lpstr>Portopulmonary Hypertension: Pathogenesis</vt:lpstr>
      <vt:lpstr>Portopulmonary Hypertension: Risk Factors for Disease Development</vt:lpstr>
      <vt:lpstr>Portopulmonary Hypertension: Outcomes Are Worse Than for IPAH/HPAH</vt:lpstr>
      <vt:lpstr>Portopulmonary Hypertension: General Management and Treatments</vt:lpstr>
      <vt:lpstr>What data do we have about PAH therapies in portopulmonary hypertension? </vt:lpstr>
      <vt:lpstr>Portopulmonary Hypertension: PAH-targeted Therapies</vt:lpstr>
      <vt:lpstr>Bosentan: Reduces PVR in PoPH Child-Pugh A Cirrhosis</vt:lpstr>
      <vt:lpstr>Bosentan: Improves PVR, CI, and 6MWD in Child-Pugh B Cirrhosis</vt:lpstr>
      <vt:lpstr>Macitentan: Safety and Efficacy in PoPH (PORTICO)</vt:lpstr>
      <vt:lpstr>What About Other Classes of PAH Medications?</vt:lpstr>
      <vt:lpstr>Liver Transplantation and Portopulmonary Hypertension: Interactive Effects?</vt:lpstr>
      <vt:lpstr>Management of PoPH Candidates for Liver Transplantation</vt:lpstr>
      <vt:lpstr>Reginald: PoPH Management and Transplantation Evaluation</vt:lpstr>
      <vt:lpstr>Detection of Pulmonary Hypertension</vt:lpstr>
      <vt:lpstr>Detection of Pulmonary Hypertension</vt:lpstr>
      <vt:lpstr>Detection of Pulmonary Hypertension</vt:lpstr>
      <vt:lpstr>Detection of Pulmonary Hypertension</vt:lpstr>
      <vt:lpstr>Mayo Clinic Guidelines: Liver Transplantation in PoPH</vt:lpstr>
      <vt:lpstr>PoPH Can Worsen Long After Liver Transplantation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69</cp:revision>
  <dcterms:created xsi:type="dcterms:W3CDTF">2019-05-10T15:43:12Z</dcterms:created>
  <dcterms:modified xsi:type="dcterms:W3CDTF">2022-04-06T17:00:05Z</dcterms:modified>
</cp:coreProperties>
</file>