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6" r:id="rId3"/>
    <p:sldId id="267" r:id="rId4"/>
    <p:sldId id="282" r:id="rId5"/>
    <p:sldId id="280" r:id="rId6"/>
    <p:sldId id="281" r:id="rId7"/>
    <p:sldId id="272" r:id="rId8"/>
    <p:sldId id="269" r:id="rId9"/>
    <p:sldId id="268" r:id="rId10"/>
    <p:sldId id="275" r:id="rId11"/>
    <p:sldId id="278" r:id="rId12"/>
    <p:sldId id="279" r:id="rId13"/>
    <p:sldId id="270"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6" userDrawn="1">
          <p15:clr>
            <a:srgbClr val="A4A3A4"/>
          </p15:clr>
        </p15:guide>
        <p15:guide id="2" pos="1440" userDrawn="1">
          <p15:clr>
            <a:srgbClr val="A4A3A4"/>
          </p15:clr>
        </p15:guide>
        <p15:guide id="3" pos="6720" userDrawn="1">
          <p15:clr>
            <a:srgbClr val="A4A3A4"/>
          </p15:clr>
        </p15:guide>
        <p15:guide id="4" orient="horz" pos="3480" userDrawn="1">
          <p15:clr>
            <a:srgbClr val="A4A3A4"/>
          </p15:clr>
        </p15:guide>
        <p15:guide id="5" pos="316" userDrawn="1">
          <p15:clr>
            <a:srgbClr val="A4A3A4"/>
          </p15:clr>
        </p15:guide>
        <p15:guide id="7" pos="6240" userDrawn="1">
          <p15:clr>
            <a:srgbClr val="A4A3A4"/>
          </p15:clr>
        </p15:guide>
        <p15:guide id="8" pos="3840" userDrawn="1">
          <p15:clr>
            <a:srgbClr val="A4A3A4"/>
          </p15:clr>
        </p15:guide>
        <p15:guide id="9" orient="horz" pos="41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9EBB"/>
    <a:srgbClr val="000000"/>
    <a:srgbClr val="9AB3CA"/>
    <a:srgbClr val="ADC9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07400-6455-4695-813A-6DA2763CC26D}" v="4" dt="2022-04-04T19:35:14.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4660"/>
  </p:normalViewPr>
  <p:slideViewPr>
    <p:cSldViewPr snapToGrid="0">
      <p:cViewPr varScale="1">
        <p:scale>
          <a:sx n="104" d="100"/>
          <a:sy n="104" d="100"/>
        </p:scale>
        <p:origin x="126" y="546"/>
      </p:cViewPr>
      <p:guideLst>
        <p:guide orient="horz" pos="586"/>
        <p:guide pos="1440"/>
        <p:guide pos="6720"/>
        <p:guide orient="horz" pos="3480"/>
        <p:guide pos="316"/>
        <p:guide pos="6240"/>
        <p:guide pos="3840"/>
        <p:guide orient="horz" pos="419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Knapp" userId="eaddf937-eef7-4e44-b8b8-eb6c9bae9fe4" providerId="ADAL" clId="{AB407400-6455-4695-813A-6DA2763CC26D}"/>
    <pc:docChg chg="custSel modSld">
      <pc:chgData name="Jeffrey Knapp" userId="eaddf937-eef7-4e44-b8b8-eb6c9bae9fe4" providerId="ADAL" clId="{AB407400-6455-4695-813A-6DA2763CC26D}" dt="2022-04-04T19:35:14.795" v="6"/>
      <pc:docMkLst>
        <pc:docMk/>
      </pc:docMkLst>
      <pc:sldChg chg="addSp delSp modSp mod delAnim modAnim">
        <pc:chgData name="Jeffrey Knapp" userId="eaddf937-eef7-4e44-b8b8-eb6c9bae9fe4" providerId="ADAL" clId="{AB407400-6455-4695-813A-6DA2763CC26D}" dt="2022-04-04T19:35:14.795" v="6"/>
        <pc:sldMkLst>
          <pc:docMk/>
          <pc:sldMk cId="3464712794" sldId="282"/>
        </pc:sldMkLst>
        <pc:spChg chg="del">
          <ac:chgData name="Jeffrey Knapp" userId="eaddf937-eef7-4e44-b8b8-eb6c9bae9fe4" providerId="ADAL" clId="{AB407400-6455-4695-813A-6DA2763CC26D}" dt="2022-04-04T19:34:25.837" v="0" actId="478"/>
          <ac:spMkLst>
            <pc:docMk/>
            <pc:sldMk cId="3464712794" sldId="282"/>
            <ac:spMk id="4" creationId="{45FEBE48-4C63-42EE-AAC6-08C2E8AA0E0D}"/>
          </ac:spMkLst>
        </pc:spChg>
        <pc:picChg chg="add mod">
          <ac:chgData name="Jeffrey Knapp" userId="eaddf937-eef7-4e44-b8b8-eb6c9bae9fe4" providerId="ADAL" clId="{AB407400-6455-4695-813A-6DA2763CC26D}" dt="2022-04-04T19:34:56.807" v="3" actId="1076"/>
          <ac:picMkLst>
            <pc:docMk/>
            <pc:sldMk cId="3464712794" sldId="282"/>
            <ac:picMk id="3" creationId="{0FEF0097-1E78-4BDD-A303-A304F2B721EE}"/>
          </ac:picMkLst>
        </pc:picChg>
        <pc:picChg chg="del">
          <ac:chgData name="Jeffrey Knapp" userId="eaddf937-eef7-4e44-b8b8-eb6c9bae9fe4" providerId="ADAL" clId="{AB407400-6455-4695-813A-6DA2763CC26D}" dt="2022-04-04T19:34:29.228" v="1" actId="478"/>
          <ac:picMkLst>
            <pc:docMk/>
            <pc:sldMk cId="3464712794" sldId="282"/>
            <ac:picMk id="6" creationId="{69C9E55A-8F8F-44AA-980E-9F12F5C744E7}"/>
          </ac:picMkLst>
        </pc:picChg>
      </pc:sldChg>
    </pc:docChg>
  </pc:docChgLst>
  <pc:docChgLst>
    <pc:chgData name="Jeffrey Knapp" userId="eaddf937-eef7-4e44-b8b8-eb6c9bae9fe4" providerId="ADAL" clId="{359057E5-A819-4542-9287-8E5EF1583A9C}"/>
    <pc:docChg chg="undo custSel addSld delSld modSld">
      <pc:chgData name="Jeffrey Knapp" userId="eaddf937-eef7-4e44-b8b8-eb6c9bae9fe4" providerId="ADAL" clId="{359057E5-A819-4542-9287-8E5EF1583A9C}" dt="2022-03-16T18:27:03.974" v="223" actId="1076"/>
      <pc:docMkLst>
        <pc:docMk/>
      </pc:docMkLst>
      <pc:sldChg chg="addSp delSp modSp add mod modTransition chgLayout">
        <pc:chgData name="Jeffrey Knapp" userId="eaddf937-eef7-4e44-b8b8-eb6c9bae9fe4" providerId="ADAL" clId="{359057E5-A819-4542-9287-8E5EF1583A9C}" dt="2022-03-15T20:13:57.087" v="210"/>
        <pc:sldMkLst>
          <pc:docMk/>
          <pc:sldMk cId="4033497988" sldId="256"/>
        </pc:sldMkLst>
        <pc:spChg chg="mod ord">
          <ac:chgData name="Jeffrey Knapp" userId="eaddf937-eef7-4e44-b8b8-eb6c9bae9fe4" providerId="ADAL" clId="{359057E5-A819-4542-9287-8E5EF1583A9C}" dt="2022-03-15T19:45:45.419" v="9" actId="14100"/>
          <ac:spMkLst>
            <pc:docMk/>
            <pc:sldMk cId="4033497988" sldId="256"/>
            <ac:spMk id="2" creationId="{27468DCA-39F0-1F46-BFCB-33D30424E762}"/>
          </ac:spMkLst>
        </pc:spChg>
        <pc:spChg chg="add del mod">
          <ac:chgData name="Jeffrey Knapp" userId="eaddf937-eef7-4e44-b8b8-eb6c9bae9fe4" providerId="ADAL" clId="{359057E5-A819-4542-9287-8E5EF1583A9C}" dt="2022-03-15T19:45:30.975" v="3"/>
          <ac:spMkLst>
            <pc:docMk/>
            <pc:sldMk cId="4033497988" sldId="256"/>
            <ac:spMk id="3" creationId="{AE1AEAE4-71E4-4AEF-82EC-0BC567155EA8}"/>
          </ac:spMkLst>
        </pc:spChg>
        <pc:spChg chg="add del mod">
          <ac:chgData name="Jeffrey Knapp" userId="eaddf937-eef7-4e44-b8b8-eb6c9bae9fe4" providerId="ADAL" clId="{359057E5-A819-4542-9287-8E5EF1583A9C}" dt="2022-03-15T19:45:30.975" v="3"/>
          <ac:spMkLst>
            <pc:docMk/>
            <pc:sldMk cId="4033497988" sldId="256"/>
            <ac:spMk id="4" creationId="{A442DB70-F488-4042-991F-FAE5EAD7B871}"/>
          </ac:spMkLst>
        </pc:spChg>
        <pc:spChg chg="mod ord">
          <ac:chgData name="Jeffrey Knapp" userId="eaddf937-eef7-4e44-b8b8-eb6c9bae9fe4" providerId="ADAL" clId="{359057E5-A819-4542-9287-8E5EF1583A9C}" dt="2022-03-15T19:45:30.975" v="3"/>
          <ac:spMkLst>
            <pc:docMk/>
            <pc:sldMk cId="4033497988" sldId="256"/>
            <ac:spMk id="11" creationId="{00000000-0000-0000-0000-000000000000}"/>
          </ac:spMkLst>
        </pc:spChg>
      </pc:sldChg>
      <pc:sldChg chg="addSp delSp modSp add mod modTransition chgLayout">
        <pc:chgData name="Jeffrey Knapp" userId="eaddf937-eef7-4e44-b8b8-eb6c9bae9fe4" providerId="ADAL" clId="{359057E5-A819-4542-9287-8E5EF1583A9C}" dt="2022-03-15T20:13:57.087" v="210"/>
        <pc:sldMkLst>
          <pc:docMk/>
          <pc:sldMk cId="4145410728" sldId="266"/>
        </pc:sldMkLst>
        <pc:spChg chg="mod ord">
          <ac:chgData name="Jeffrey Knapp" userId="eaddf937-eef7-4e44-b8b8-eb6c9bae9fe4" providerId="ADAL" clId="{359057E5-A819-4542-9287-8E5EF1583A9C}" dt="2022-03-15T19:46:10.862" v="13"/>
          <ac:spMkLst>
            <pc:docMk/>
            <pc:sldMk cId="4145410728" sldId="266"/>
            <ac:spMk id="2" creationId="{D8E9658A-B52E-42A5-9EE6-2C4158D59867}"/>
          </ac:spMkLst>
        </pc:spChg>
        <pc:spChg chg="mod ord">
          <ac:chgData name="Jeffrey Knapp" userId="eaddf937-eef7-4e44-b8b8-eb6c9bae9fe4" providerId="ADAL" clId="{359057E5-A819-4542-9287-8E5EF1583A9C}" dt="2022-03-15T19:46:10.908" v="14" actId="27636"/>
          <ac:spMkLst>
            <pc:docMk/>
            <pc:sldMk cId="4145410728" sldId="266"/>
            <ac:spMk id="3" creationId="{EC8BA841-4D38-4F7A-B2AD-C570C8CB9507}"/>
          </ac:spMkLst>
        </pc:spChg>
        <pc:spChg chg="add del mod">
          <ac:chgData name="Jeffrey Knapp" userId="eaddf937-eef7-4e44-b8b8-eb6c9bae9fe4" providerId="ADAL" clId="{359057E5-A819-4542-9287-8E5EF1583A9C}" dt="2022-03-15T19:45:57.636" v="11"/>
          <ac:spMkLst>
            <pc:docMk/>
            <pc:sldMk cId="4145410728" sldId="266"/>
            <ac:spMk id="4" creationId="{0AE7A352-34E4-4345-B268-DA121532B783}"/>
          </ac:spMkLst>
        </pc:spChg>
        <pc:spChg chg="add del mod">
          <ac:chgData name="Jeffrey Knapp" userId="eaddf937-eef7-4e44-b8b8-eb6c9bae9fe4" providerId="ADAL" clId="{359057E5-A819-4542-9287-8E5EF1583A9C}" dt="2022-03-15T19:45:57.636" v="11"/>
          <ac:spMkLst>
            <pc:docMk/>
            <pc:sldMk cId="4145410728" sldId="266"/>
            <ac:spMk id="5" creationId="{3549E7C9-D958-4CE0-8B8C-AB37BFF1989C}"/>
          </ac:spMkLst>
        </pc:spChg>
        <pc:spChg chg="add del mod">
          <ac:chgData name="Jeffrey Knapp" userId="eaddf937-eef7-4e44-b8b8-eb6c9bae9fe4" providerId="ADAL" clId="{359057E5-A819-4542-9287-8E5EF1583A9C}" dt="2022-03-15T19:46:10.862" v="13"/>
          <ac:spMkLst>
            <pc:docMk/>
            <pc:sldMk cId="4145410728" sldId="266"/>
            <ac:spMk id="6" creationId="{198A7EA4-D8C6-4ACC-9B49-22253330245F}"/>
          </ac:spMkLst>
        </pc:spChg>
        <pc:spChg chg="add del mod">
          <ac:chgData name="Jeffrey Knapp" userId="eaddf937-eef7-4e44-b8b8-eb6c9bae9fe4" providerId="ADAL" clId="{359057E5-A819-4542-9287-8E5EF1583A9C}" dt="2022-03-15T19:46:10.862" v="13"/>
          <ac:spMkLst>
            <pc:docMk/>
            <pc:sldMk cId="4145410728" sldId="266"/>
            <ac:spMk id="7" creationId="{0E8693CD-4C0E-4F45-B258-D82E63672FAF}"/>
          </ac:spMkLst>
        </pc:spChg>
      </pc:sldChg>
      <pc:sldChg chg="modSp add mod modTransition">
        <pc:chgData name="Jeffrey Knapp" userId="eaddf937-eef7-4e44-b8b8-eb6c9bae9fe4" providerId="ADAL" clId="{359057E5-A819-4542-9287-8E5EF1583A9C}" dt="2022-03-15T20:13:57.087" v="210"/>
        <pc:sldMkLst>
          <pc:docMk/>
          <pc:sldMk cId="1141987738" sldId="267"/>
        </pc:sldMkLst>
        <pc:spChg chg="mod">
          <ac:chgData name="Jeffrey Knapp" userId="eaddf937-eef7-4e44-b8b8-eb6c9bae9fe4" providerId="ADAL" clId="{359057E5-A819-4542-9287-8E5EF1583A9C}" dt="2022-03-15T19:46:52.721" v="20" actId="1035"/>
          <ac:spMkLst>
            <pc:docMk/>
            <pc:sldMk cId="1141987738" sldId="267"/>
            <ac:spMk id="4" creationId="{0A774691-DB7F-0D42-B689-F1AAEC3B0ED3}"/>
          </ac:spMkLst>
        </pc:spChg>
      </pc:sldChg>
      <pc:sldChg chg="addSp modSp add mod modTransition modClrScheme chgLayout">
        <pc:chgData name="Jeffrey Knapp" userId="eaddf937-eef7-4e44-b8b8-eb6c9bae9fe4" providerId="ADAL" clId="{359057E5-A819-4542-9287-8E5EF1583A9C}" dt="2022-03-15T20:13:57.087" v="210"/>
        <pc:sldMkLst>
          <pc:docMk/>
          <pc:sldMk cId="2361879938" sldId="268"/>
        </pc:sldMkLst>
        <pc:spChg chg="mod ord">
          <ac:chgData name="Jeffrey Knapp" userId="eaddf937-eef7-4e44-b8b8-eb6c9bae9fe4" providerId="ADAL" clId="{359057E5-A819-4542-9287-8E5EF1583A9C}" dt="2022-03-15T20:00:14.350" v="65" actId="700"/>
          <ac:spMkLst>
            <pc:docMk/>
            <pc:sldMk cId="2361879938" sldId="268"/>
            <ac:spMk id="2" creationId="{83568B68-7560-4FAE-B3CA-FA7457D98B14}"/>
          </ac:spMkLst>
        </pc:spChg>
        <pc:spChg chg="mod ord">
          <ac:chgData name="Jeffrey Knapp" userId="eaddf937-eef7-4e44-b8b8-eb6c9bae9fe4" providerId="ADAL" clId="{359057E5-A819-4542-9287-8E5EF1583A9C}" dt="2022-03-15T20:04:54.662" v="136" actId="1076"/>
          <ac:spMkLst>
            <pc:docMk/>
            <pc:sldMk cId="2361879938" sldId="268"/>
            <ac:spMk id="3" creationId="{6F232A7F-9FF6-4A7F-A703-23D3CB9761B7}"/>
          </ac:spMkLst>
        </pc:spChg>
        <pc:spChg chg="mod">
          <ac:chgData name="Jeffrey Knapp" userId="eaddf937-eef7-4e44-b8b8-eb6c9bae9fe4" providerId="ADAL" clId="{359057E5-A819-4542-9287-8E5EF1583A9C}" dt="2022-03-15T20:03:57.587" v="130" actId="1076"/>
          <ac:spMkLst>
            <pc:docMk/>
            <pc:sldMk cId="2361879938" sldId="268"/>
            <ac:spMk id="4" creationId="{0C0645AC-0AFA-4505-9178-4F97D3045E48}"/>
          </ac:spMkLst>
        </pc:spChg>
        <pc:spChg chg="add mod">
          <ac:chgData name="Jeffrey Knapp" userId="eaddf937-eef7-4e44-b8b8-eb6c9bae9fe4" providerId="ADAL" clId="{359057E5-A819-4542-9287-8E5EF1583A9C}" dt="2022-03-15T20:04:28.774" v="134" actId="1582"/>
          <ac:spMkLst>
            <pc:docMk/>
            <pc:sldMk cId="2361879938" sldId="268"/>
            <ac:spMk id="8" creationId="{994BA9D1-E723-4CA0-B2C0-D11C392B32B8}"/>
          </ac:spMkLst>
        </pc:spChg>
        <pc:cxnChg chg="add mod">
          <ac:chgData name="Jeffrey Knapp" userId="eaddf937-eef7-4e44-b8b8-eb6c9bae9fe4" providerId="ADAL" clId="{359057E5-A819-4542-9287-8E5EF1583A9C}" dt="2022-03-15T20:05:03.121" v="137" actId="1076"/>
          <ac:cxnSpMkLst>
            <pc:docMk/>
            <pc:sldMk cId="2361879938" sldId="268"/>
            <ac:cxnSpMk id="6" creationId="{C35EBA4D-0CE6-4FF4-AD6D-E1D2ED616915}"/>
          </ac:cxnSpMkLst>
        </pc:cxnChg>
      </pc:sldChg>
      <pc:sldChg chg="addSp delSp modSp add mod modTransition chgLayout">
        <pc:chgData name="Jeffrey Knapp" userId="eaddf937-eef7-4e44-b8b8-eb6c9bae9fe4" providerId="ADAL" clId="{359057E5-A819-4542-9287-8E5EF1583A9C}" dt="2022-03-15T20:13:57.087" v="210"/>
        <pc:sldMkLst>
          <pc:docMk/>
          <pc:sldMk cId="2130413603" sldId="269"/>
        </pc:sldMkLst>
        <pc:spChg chg="mod ord">
          <ac:chgData name="Jeffrey Knapp" userId="eaddf937-eef7-4e44-b8b8-eb6c9bae9fe4" providerId="ADAL" clId="{359057E5-A819-4542-9287-8E5EF1583A9C}" dt="2022-03-15T19:59:55.745" v="64" actId="20577"/>
          <ac:spMkLst>
            <pc:docMk/>
            <pc:sldMk cId="2130413603" sldId="269"/>
            <ac:spMk id="2" creationId="{3A5F31E8-E6D5-47C6-88EB-6C88199A9460}"/>
          </ac:spMkLst>
        </pc:spChg>
        <pc:spChg chg="mod ord">
          <ac:chgData name="Jeffrey Knapp" userId="eaddf937-eef7-4e44-b8b8-eb6c9bae9fe4" providerId="ADAL" clId="{359057E5-A819-4542-9287-8E5EF1583A9C}" dt="2022-03-15T19:59:42.258" v="60" actId="1076"/>
          <ac:spMkLst>
            <pc:docMk/>
            <pc:sldMk cId="2130413603" sldId="269"/>
            <ac:spMk id="3" creationId="{14AA7C93-AC59-4BA1-985B-E31151F27D9E}"/>
          </ac:spMkLst>
        </pc:spChg>
        <pc:spChg chg="add del mod">
          <ac:chgData name="Jeffrey Knapp" userId="eaddf937-eef7-4e44-b8b8-eb6c9bae9fe4" providerId="ADAL" clId="{359057E5-A819-4542-9287-8E5EF1583A9C}" dt="2022-03-15T19:59:28.186" v="54"/>
          <ac:spMkLst>
            <pc:docMk/>
            <pc:sldMk cId="2130413603" sldId="269"/>
            <ac:spMk id="4" creationId="{E13C4F83-017D-4918-BBA6-5BBBC3B6C933}"/>
          </ac:spMkLst>
        </pc:spChg>
        <pc:spChg chg="add del mod">
          <ac:chgData name="Jeffrey Knapp" userId="eaddf937-eef7-4e44-b8b8-eb6c9bae9fe4" providerId="ADAL" clId="{359057E5-A819-4542-9287-8E5EF1583A9C}" dt="2022-03-15T19:59:28.186" v="54"/>
          <ac:spMkLst>
            <pc:docMk/>
            <pc:sldMk cId="2130413603" sldId="269"/>
            <ac:spMk id="5" creationId="{F42A9FE9-B9E8-4B12-89CB-14AFB5449028}"/>
          </ac:spMkLst>
        </pc:spChg>
      </pc:sldChg>
      <pc:sldChg chg="addSp delSp modSp add mod modTransition chgLayout">
        <pc:chgData name="Jeffrey Knapp" userId="eaddf937-eef7-4e44-b8b8-eb6c9bae9fe4" providerId="ADAL" clId="{359057E5-A819-4542-9287-8E5EF1583A9C}" dt="2022-03-15T20:13:57.087" v="210"/>
        <pc:sldMkLst>
          <pc:docMk/>
          <pc:sldMk cId="3297330549" sldId="270"/>
        </pc:sldMkLst>
        <pc:spChg chg="mod ord">
          <ac:chgData name="Jeffrey Knapp" userId="eaddf937-eef7-4e44-b8b8-eb6c9bae9fe4" providerId="ADAL" clId="{359057E5-A819-4542-9287-8E5EF1583A9C}" dt="2022-03-15T20:08:48.962" v="190"/>
          <ac:spMkLst>
            <pc:docMk/>
            <pc:sldMk cId="3297330549" sldId="270"/>
            <ac:spMk id="2" creationId="{EB0292B6-A0EE-4794-A77D-9B65CE5EE74B}"/>
          </ac:spMkLst>
        </pc:spChg>
        <pc:spChg chg="mod ord">
          <ac:chgData name="Jeffrey Knapp" userId="eaddf937-eef7-4e44-b8b8-eb6c9bae9fe4" providerId="ADAL" clId="{359057E5-A819-4542-9287-8E5EF1583A9C}" dt="2022-03-15T20:09:15.802" v="200" actId="2710"/>
          <ac:spMkLst>
            <pc:docMk/>
            <pc:sldMk cId="3297330549" sldId="270"/>
            <ac:spMk id="3" creationId="{30623646-A8D7-4ABD-85E0-918B1E237B34}"/>
          </ac:spMkLst>
        </pc:spChg>
        <pc:spChg chg="add del mod">
          <ac:chgData name="Jeffrey Knapp" userId="eaddf937-eef7-4e44-b8b8-eb6c9bae9fe4" providerId="ADAL" clId="{359057E5-A819-4542-9287-8E5EF1583A9C}" dt="2022-03-15T20:08:48.962" v="190"/>
          <ac:spMkLst>
            <pc:docMk/>
            <pc:sldMk cId="3297330549" sldId="270"/>
            <ac:spMk id="4" creationId="{3D27A0C4-4D57-46B2-8A56-237DFB1B5201}"/>
          </ac:spMkLst>
        </pc:spChg>
        <pc:spChg chg="add del mod">
          <ac:chgData name="Jeffrey Knapp" userId="eaddf937-eef7-4e44-b8b8-eb6c9bae9fe4" providerId="ADAL" clId="{359057E5-A819-4542-9287-8E5EF1583A9C}" dt="2022-03-15T20:08:48.962" v="190"/>
          <ac:spMkLst>
            <pc:docMk/>
            <pc:sldMk cId="3297330549" sldId="270"/>
            <ac:spMk id="5" creationId="{98D4C33E-0C2B-42DA-A417-674C68327382}"/>
          </ac:spMkLst>
        </pc:spChg>
      </pc:sldChg>
      <pc:sldChg chg="addSp delSp modSp add mod modTransition chgLayout">
        <pc:chgData name="Jeffrey Knapp" userId="eaddf937-eef7-4e44-b8b8-eb6c9bae9fe4" providerId="ADAL" clId="{359057E5-A819-4542-9287-8E5EF1583A9C}" dt="2022-03-15T20:13:57.087" v="210"/>
        <pc:sldMkLst>
          <pc:docMk/>
          <pc:sldMk cId="1594818535" sldId="272"/>
        </pc:sldMkLst>
        <pc:spChg chg="mod ord">
          <ac:chgData name="Jeffrey Knapp" userId="eaddf937-eef7-4e44-b8b8-eb6c9bae9fe4" providerId="ADAL" clId="{359057E5-A819-4542-9287-8E5EF1583A9C}" dt="2022-03-15T19:58:52.775" v="50"/>
          <ac:spMkLst>
            <pc:docMk/>
            <pc:sldMk cId="1594818535" sldId="272"/>
            <ac:spMk id="2" creationId="{B2AACA2D-5891-457E-866C-BE25B4C35552}"/>
          </ac:spMkLst>
        </pc:spChg>
        <pc:spChg chg="mod ord">
          <ac:chgData name="Jeffrey Knapp" userId="eaddf937-eef7-4e44-b8b8-eb6c9bae9fe4" providerId="ADAL" clId="{359057E5-A819-4542-9287-8E5EF1583A9C}" dt="2022-03-15T19:59:06.195" v="52" actId="948"/>
          <ac:spMkLst>
            <pc:docMk/>
            <pc:sldMk cId="1594818535" sldId="272"/>
            <ac:spMk id="3" creationId="{14DBC750-8DF9-4F95-97E9-8BF9A5E6C6EE}"/>
          </ac:spMkLst>
        </pc:spChg>
        <pc:spChg chg="add del mod">
          <ac:chgData name="Jeffrey Knapp" userId="eaddf937-eef7-4e44-b8b8-eb6c9bae9fe4" providerId="ADAL" clId="{359057E5-A819-4542-9287-8E5EF1583A9C}" dt="2022-03-15T19:58:52.775" v="50"/>
          <ac:spMkLst>
            <pc:docMk/>
            <pc:sldMk cId="1594818535" sldId="272"/>
            <ac:spMk id="4" creationId="{77CCA5C9-F947-46E8-BFEC-60DD06A4CBBC}"/>
          </ac:spMkLst>
        </pc:spChg>
        <pc:spChg chg="add del mod">
          <ac:chgData name="Jeffrey Knapp" userId="eaddf937-eef7-4e44-b8b8-eb6c9bae9fe4" providerId="ADAL" clId="{359057E5-A819-4542-9287-8E5EF1583A9C}" dt="2022-03-15T19:58:52.775" v="50"/>
          <ac:spMkLst>
            <pc:docMk/>
            <pc:sldMk cId="1594818535" sldId="272"/>
            <ac:spMk id="5" creationId="{5F7D0C88-BABF-4C0C-A2E9-47F0D658DCDA}"/>
          </ac:spMkLst>
        </pc:spChg>
      </pc:sldChg>
      <pc:sldChg chg="addSp delSp modSp add mod modTransition chgLayout">
        <pc:chgData name="Jeffrey Knapp" userId="eaddf937-eef7-4e44-b8b8-eb6c9bae9fe4" providerId="ADAL" clId="{359057E5-A819-4542-9287-8E5EF1583A9C}" dt="2022-03-15T20:13:57.087" v="210"/>
        <pc:sldMkLst>
          <pc:docMk/>
          <pc:sldMk cId="1169098035" sldId="273"/>
        </pc:sldMkLst>
        <pc:spChg chg="mod ord">
          <ac:chgData name="Jeffrey Knapp" userId="eaddf937-eef7-4e44-b8b8-eb6c9bae9fe4" providerId="ADAL" clId="{359057E5-A819-4542-9287-8E5EF1583A9C}" dt="2022-03-15T20:09:28.978" v="202"/>
          <ac:spMkLst>
            <pc:docMk/>
            <pc:sldMk cId="1169098035" sldId="273"/>
            <ac:spMk id="2" creationId="{C92101ED-DCE9-44EE-BBC1-ACF7F21FDD5A}"/>
          </ac:spMkLst>
        </pc:spChg>
        <pc:spChg chg="mod ord">
          <ac:chgData name="Jeffrey Knapp" userId="eaddf937-eef7-4e44-b8b8-eb6c9bae9fe4" providerId="ADAL" clId="{359057E5-A819-4542-9287-8E5EF1583A9C}" dt="2022-03-15T20:09:40.947" v="204" actId="948"/>
          <ac:spMkLst>
            <pc:docMk/>
            <pc:sldMk cId="1169098035" sldId="273"/>
            <ac:spMk id="3" creationId="{EC8A47DC-1102-4564-92C6-1F6110F41667}"/>
          </ac:spMkLst>
        </pc:spChg>
        <pc:spChg chg="add del mod">
          <ac:chgData name="Jeffrey Knapp" userId="eaddf937-eef7-4e44-b8b8-eb6c9bae9fe4" providerId="ADAL" clId="{359057E5-A819-4542-9287-8E5EF1583A9C}" dt="2022-03-15T20:09:28.978" v="202"/>
          <ac:spMkLst>
            <pc:docMk/>
            <pc:sldMk cId="1169098035" sldId="273"/>
            <ac:spMk id="4" creationId="{F36A155F-32F1-47B0-8E2F-58F9089D355A}"/>
          </ac:spMkLst>
        </pc:spChg>
        <pc:spChg chg="add del mod">
          <ac:chgData name="Jeffrey Knapp" userId="eaddf937-eef7-4e44-b8b8-eb6c9bae9fe4" providerId="ADAL" clId="{359057E5-A819-4542-9287-8E5EF1583A9C}" dt="2022-03-15T20:09:28.978" v="202"/>
          <ac:spMkLst>
            <pc:docMk/>
            <pc:sldMk cId="1169098035" sldId="273"/>
            <ac:spMk id="5" creationId="{F3678D6D-8768-4833-8309-75C1E5ED436A}"/>
          </ac:spMkLst>
        </pc:spChg>
      </pc:sldChg>
      <pc:sldChg chg="addSp delSp modSp add mod modTransition chgLayout">
        <pc:chgData name="Jeffrey Knapp" userId="eaddf937-eef7-4e44-b8b8-eb6c9bae9fe4" providerId="ADAL" clId="{359057E5-A819-4542-9287-8E5EF1583A9C}" dt="2022-03-15T20:13:57.087" v="210"/>
        <pc:sldMkLst>
          <pc:docMk/>
          <pc:sldMk cId="1641231781" sldId="274"/>
        </pc:sldMkLst>
        <pc:spChg chg="mod ord">
          <ac:chgData name="Jeffrey Knapp" userId="eaddf937-eef7-4e44-b8b8-eb6c9bae9fe4" providerId="ADAL" clId="{359057E5-A819-4542-9287-8E5EF1583A9C}" dt="2022-03-15T20:09:55.561" v="206"/>
          <ac:spMkLst>
            <pc:docMk/>
            <pc:sldMk cId="1641231781" sldId="274"/>
            <ac:spMk id="2" creationId="{7FF2A9C8-1329-4CB9-8647-965123BF2B62}"/>
          </ac:spMkLst>
        </pc:spChg>
        <pc:spChg chg="mod ord">
          <ac:chgData name="Jeffrey Knapp" userId="eaddf937-eef7-4e44-b8b8-eb6c9bae9fe4" providerId="ADAL" clId="{359057E5-A819-4542-9287-8E5EF1583A9C}" dt="2022-03-15T20:10:08.546" v="208" actId="948"/>
          <ac:spMkLst>
            <pc:docMk/>
            <pc:sldMk cId="1641231781" sldId="274"/>
            <ac:spMk id="3" creationId="{9035E43F-DB06-4C5F-8C50-182FEB7E655A}"/>
          </ac:spMkLst>
        </pc:spChg>
        <pc:spChg chg="add del mod">
          <ac:chgData name="Jeffrey Knapp" userId="eaddf937-eef7-4e44-b8b8-eb6c9bae9fe4" providerId="ADAL" clId="{359057E5-A819-4542-9287-8E5EF1583A9C}" dt="2022-03-15T20:09:55.561" v="206"/>
          <ac:spMkLst>
            <pc:docMk/>
            <pc:sldMk cId="1641231781" sldId="274"/>
            <ac:spMk id="4" creationId="{7E9660FB-68A8-4BD7-BC1E-E35308A67914}"/>
          </ac:spMkLst>
        </pc:spChg>
        <pc:spChg chg="add del mod">
          <ac:chgData name="Jeffrey Knapp" userId="eaddf937-eef7-4e44-b8b8-eb6c9bae9fe4" providerId="ADAL" clId="{359057E5-A819-4542-9287-8E5EF1583A9C}" dt="2022-03-15T20:09:55.561" v="206"/>
          <ac:spMkLst>
            <pc:docMk/>
            <pc:sldMk cId="1641231781" sldId="274"/>
            <ac:spMk id="5" creationId="{2541C59A-D7A0-48C4-A720-AACF197AEE76}"/>
          </ac:spMkLst>
        </pc:spChg>
      </pc:sldChg>
      <pc:sldChg chg="addSp delSp modSp add mod modTransition chgLayout">
        <pc:chgData name="Jeffrey Knapp" userId="eaddf937-eef7-4e44-b8b8-eb6c9bae9fe4" providerId="ADAL" clId="{359057E5-A819-4542-9287-8E5EF1583A9C}" dt="2022-03-15T20:13:57.087" v="210"/>
        <pc:sldMkLst>
          <pc:docMk/>
          <pc:sldMk cId="0" sldId="275"/>
        </pc:sldMkLst>
        <pc:spChg chg="mod ord">
          <ac:chgData name="Jeffrey Knapp" userId="eaddf937-eef7-4e44-b8b8-eb6c9bae9fe4" providerId="ADAL" clId="{359057E5-A819-4542-9287-8E5EF1583A9C}" dt="2022-03-15T20:06:14.397" v="148"/>
          <ac:spMkLst>
            <pc:docMk/>
            <pc:sldMk cId="0" sldId="275"/>
            <ac:spMk id="2" creationId="{9B61ACA7-E431-4AA5-9711-53A949E96145}"/>
          </ac:spMkLst>
        </pc:spChg>
        <pc:spChg chg="mod ord">
          <ac:chgData name="Jeffrey Knapp" userId="eaddf937-eef7-4e44-b8b8-eb6c9bae9fe4" providerId="ADAL" clId="{359057E5-A819-4542-9287-8E5EF1583A9C}" dt="2022-03-15T20:12:08.112" v="209" actId="114"/>
          <ac:spMkLst>
            <pc:docMk/>
            <pc:sldMk cId="0" sldId="275"/>
            <ac:spMk id="3" creationId="{09694A91-ABA7-451A-A0C5-16789DF776F3}"/>
          </ac:spMkLst>
        </pc:spChg>
        <pc:spChg chg="add del mod">
          <ac:chgData name="Jeffrey Knapp" userId="eaddf937-eef7-4e44-b8b8-eb6c9bae9fe4" providerId="ADAL" clId="{359057E5-A819-4542-9287-8E5EF1583A9C}" dt="2022-03-15T20:06:14.397" v="148"/>
          <ac:spMkLst>
            <pc:docMk/>
            <pc:sldMk cId="0" sldId="275"/>
            <ac:spMk id="4" creationId="{741133CA-B25F-41C2-B8D3-BE66E5027CA2}"/>
          </ac:spMkLst>
        </pc:spChg>
        <pc:spChg chg="add del mod">
          <ac:chgData name="Jeffrey Knapp" userId="eaddf937-eef7-4e44-b8b8-eb6c9bae9fe4" providerId="ADAL" clId="{359057E5-A819-4542-9287-8E5EF1583A9C}" dt="2022-03-15T20:06:14.397" v="148"/>
          <ac:spMkLst>
            <pc:docMk/>
            <pc:sldMk cId="0" sldId="275"/>
            <ac:spMk id="5" creationId="{742AC13C-255F-42C6-A9B7-2DB4B4145B2D}"/>
          </ac:spMkLst>
        </pc:spChg>
        <pc:spChg chg="del mod">
          <ac:chgData name="Jeffrey Knapp" userId="eaddf937-eef7-4e44-b8b8-eb6c9bae9fe4" providerId="ADAL" clId="{359057E5-A819-4542-9287-8E5EF1583A9C}" dt="2022-03-15T20:05:44.900" v="144" actId="478"/>
          <ac:spMkLst>
            <pc:docMk/>
            <pc:sldMk cId="0" sldId="275"/>
            <ac:spMk id="36" creationId="{00000000-0000-0000-0000-000000000000}"/>
          </ac:spMkLst>
        </pc:spChg>
        <pc:picChg chg="mod">
          <ac:chgData name="Jeffrey Knapp" userId="eaddf937-eef7-4e44-b8b8-eb6c9bae9fe4" providerId="ADAL" clId="{359057E5-A819-4542-9287-8E5EF1583A9C}" dt="2022-03-15T20:05:53.567" v="145" actId="1076"/>
          <ac:picMkLst>
            <pc:docMk/>
            <pc:sldMk cId="0" sldId="275"/>
            <ac:picMk id="37" creationId="{00000000-0000-0000-0000-000000000000}"/>
          </ac:picMkLst>
        </pc:picChg>
      </pc:sldChg>
      <pc:sldChg chg="delSp modSp add mod modTransition chgLayout">
        <pc:chgData name="Jeffrey Knapp" userId="eaddf937-eef7-4e44-b8b8-eb6c9bae9fe4" providerId="ADAL" clId="{359057E5-A819-4542-9287-8E5EF1583A9C}" dt="2022-03-15T20:13:57.087" v="210"/>
        <pc:sldMkLst>
          <pc:docMk/>
          <pc:sldMk cId="0" sldId="278"/>
        </pc:sldMkLst>
        <pc:spChg chg="mod ord">
          <ac:chgData name="Jeffrey Knapp" userId="eaddf937-eef7-4e44-b8b8-eb6c9bae9fe4" providerId="ADAL" clId="{359057E5-A819-4542-9287-8E5EF1583A9C}" dt="2022-03-15T20:06:21.781" v="149" actId="700"/>
          <ac:spMkLst>
            <pc:docMk/>
            <pc:sldMk cId="0" sldId="278"/>
            <ac:spMk id="2" creationId="{34179D41-1C8B-4D1E-9570-BB0B711FE1F0}"/>
          </ac:spMkLst>
        </pc:spChg>
        <pc:spChg chg="mod">
          <ac:chgData name="Jeffrey Knapp" userId="eaddf937-eef7-4e44-b8b8-eb6c9bae9fe4" providerId="ADAL" clId="{359057E5-A819-4542-9287-8E5EF1583A9C}" dt="2022-03-15T20:06:52.639" v="165" actId="1035"/>
          <ac:spMkLst>
            <pc:docMk/>
            <pc:sldMk cId="0" sldId="278"/>
            <ac:spMk id="3" creationId="{460B03DC-AA75-4161-91C3-52191F113B65}"/>
          </ac:spMkLst>
        </pc:spChg>
        <pc:spChg chg="mod">
          <ac:chgData name="Jeffrey Knapp" userId="eaddf937-eef7-4e44-b8b8-eb6c9bae9fe4" providerId="ADAL" clId="{359057E5-A819-4542-9287-8E5EF1583A9C}" dt="2022-03-15T20:06:42.568" v="154" actId="114"/>
          <ac:spMkLst>
            <pc:docMk/>
            <pc:sldMk cId="0" sldId="278"/>
            <ac:spMk id="5" creationId="{979383E9-8B94-4FD6-9907-95282339C150}"/>
          </ac:spMkLst>
        </pc:spChg>
        <pc:spChg chg="mod">
          <ac:chgData name="Jeffrey Knapp" userId="eaddf937-eef7-4e44-b8b8-eb6c9bae9fe4" providerId="ADAL" clId="{359057E5-A819-4542-9287-8E5EF1583A9C}" dt="2022-03-15T20:06:52.639" v="165" actId="1035"/>
          <ac:spMkLst>
            <pc:docMk/>
            <pc:sldMk cId="0" sldId="278"/>
            <ac:spMk id="7" creationId="{81081AFA-5725-4D93-BD6C-70021FD7B971}"/>
          </ac:spMkLst>
        </pc:spChg>
        <pc:spChg chg="mod">
          <ac:chgData name="Jeffrey Knapp" userId="eaddf937-eef7-4e44-b8b8-eb6c9bae9fe4" providerId="ADAL" clId="{359057E5-A819-4542-9287-8E5EF1583A9C}" dt="2022-03-15T20:06:52.639" v="165" actId="1035"/>
          <ac:spMkLst>
            <pc:docMk/>
            <pc:sldMk cId="0" sldId="278"/>
            <ac:spMk id="8" creationId="{BC58EAFA-41C5-499E-A22C-E891792E21F2}"/>
          </ac:spMkLst>
        </pc:spChg>
        <pc:spChg chg="del mod">
          <ac:chgData name="Jeffrey Knapp" userId="eaddf937-eef7-4e44-b8b8-eb6c9bae9fe4" providerId="ADAL" clId="{359057E5-A819-4542-9287-8E5EF1583A9C}" dt="2022-03-15T20:06:44.523" v="155" actId="478"/>
          <ac:spMkLst>
            <pc:docMk/>
            <pc:sldMk cId="0" sldId="278"/>
            <ac:spMk id="36" creationId="{00000000-0000-0000-0000-000000000000}"/>
          </ac:spMkLst>
        </pc:spChg>
        <pc:picChg chg="mod">
          <ac:chgData name="Jeffrey Knapp" userId="eaddf937-eef7-4e44-b8b8-eb6c9bae9fe4" providerId="ADAL" clId="{359057E5-A819-4542-9287-8E5EF1583A9C}" dt="2022-03-15T20:07:33.925" v="178" actId="1037"/>
          <ac:picMkLst>
            <pc:docMk/>
            <pc:sldMk cId="0" sldId="278"/>
            <ac:picMk id="4" creationId="{010312BC-59EF-4EA6-A6C5-8379EF82E991}"/>
          </ac:picMkLst>
        </pc:picChg>
      </pc:sldChg>
      <pc:sldChg chg="delSp modSp add mod modTransition chgLayout">
        <pc:chgData name="Jeffrey Knapp" userId="eaddf937-eef7-4e44-b8b8-eb6c9bae9fe4" providerId="ADAL" clId="{359057E5-A819-4542-9287-8E5EF1583A9C}" dt="2022-03-15T20:13:57.087" v="210"/>
        <pc:sldMkLst>
          <pc:docMk/>
          <pc:sldMk cId="0" sldId="279"/>
        </pc:sldMkLst>
        <pc:spChg chg="mod ord">
          <ac:chgData name="Jeffrey Knapp" userId="eaddf937-eef7-4e44-b8b8-eb6c9bae9fe4" providerId="ADAL" clId="{359057E5-A819-4542-9287-8E5EF1583A9C}" dt="2022-03-15T20:07:50.945" v="180" actId="700"/>
          <ac:spMkLst>
            <pc:docMk/>
            <pc:sldMk cId="0" sldId="279"/>
            <ac:spMk id="2" creationId="{F3C156E2-EFB0-43E4-9AF3-4C50FEA8B91A}"/>
          </ac:spMkLst>
        </pc:spChg>
        <pc:spChg chg="mod">
          <ac:chgData name="Jeffrey Knapp" userId="eaddf937-eef7-4e44-b8b8-eb6c9bae9fe4" providerId="ADAL" clId="{359057E5-A819-4542-9287-8E5EF1583A9C}" dt="2022-03-15T20:08:12.263" v="185" actId="114"/>
          <ac:spMkLst>
            <pc:docMk/>
            <pc:sldMk cId="0" sldId="279"/>
            <ac:spMk id="3" creationId="{E04AFA06-69BA-4C2D-8960-6976309D4CCE}"/>
          </ac:spMkLst>
        </pc:spChg>
        <pc:spChg chg="del mod">
          <ac:chgData name="Jeffrey Knapp" userId="eaddf937-eef7-4e44-b8b8-eb6c9bae9fe4" providerId="ADAL" clId="{359057E5-A819-4542-9287-8E5EF1583A9C}" dt="2022-03-15T20:08:15.133" v="186" actId="478"/>
          <ac:spMkLst>
            <pc:docMk/>
            <pc:sldMk cId="0" sldId="279"/>
            <ac:spMk id="5" creationId="{8D831F57-9FCC-034D-81A7-ED6BFC3F348D}"/>
          </ac:spMkLst>
        </pc:spChg>
        <pc:picChg chg="mod">
          <ac:chgData name="Jeffrey Knapp" userId="eaddf937-eef7-4e44-b8b8-eb6c9bae9fe4" providerId="ADAL" clId="{359057E5-A819-4542-9287-8E5EF1583A9C}" dt="2022-03-15T20:08:26.013" v="187" actId="1076"/>
          <ac:picMkLst>
            <pc:docMk/>
            <pc:sldMk cId="0" sldId="279"/>
            <ac:picMk id="37" creationId="{00000000-0000-0000-0000-000000000000}"/>
          </ac:picMkLst>
        </pc:picChg>
      </pc:sldChg>
      <pc:sldChg chg="modSp add mod modTransition">
        <pc:chgData name="Jeffrey Knapp" userId="eaddf937-eef7-4e44-b8b8-eb6c9bae9fe4" providerId="ADAL" clId="{359057E5-A819-4542-9287-8E5EF1583A9C}" dt="2022-03-15T20:13:57.087" v="210"/>
        <pc:sldMkLst>
          <pc:docMk/>
          <pc:sldMk cId="3736245618" sldId="280"/>
        </pc:sldMkLst>
        <pc:spChg chg="mod">
          <ac:chgData name="Jeffrey Knapp" userId="eaddf937-eef7-4e44-b8b8-eb6c9bae9fe4" providerId="ADAL" clId="{359057E5-A819-4542-9287-8E5EF1583A9C}" dt="2022-03-15T19:57:30.071" v="29" actId="14100"/>
          <ac:spMkLst>
            <pc:docMk/>
            <pc:sldMk cId="3736245618" sldId="280"/>
            <ac:spMk id="2" creationId="{0412E154-27BD-425B-B377-187E6AA47342}"/>
          </ac:spMkLst>
        </pc:spChg>
      </pc:sldChg>
      <pc:sldChg chg="delSp modSp add mod modTransition modClrScheme chgLayout">
        <pc:chgData name="Jeffrey Knapp" userId="eaddf937-eef7-4e44-b8b8-eb6c9bae9fe4" providerId="ADAL" clId="{359057E5-A819-4542-9287-8E5EF1583A9C}" dt="2022-03-15T20:13:57.087" v="210"/>
        <pc:sldMkLst>
          <pc:docMk/>
          <pc:sldMk cId="1177361893" sldId="281"/>
        </pc:sldMkLst>
        <pc:spChg chg="mod ord">
          <ac:chgData name="Jeffrey Knapp" userId="eaddf937-eef7-4e44-b8b8-eb6c9bae9fe4" providerId="ADAL" clId="{359057E5-A819-4542-9287-8E5EF1583A9C}" dt="2022-03-15T19:58:34.076" v="48" actId="1076"/>
          <ac:spMkLst>
            <pc:docMk/>
            <pc:sldMk cId="1177361893" sldId="281"/>
            <ac:spMk id="4" creationId="{7A946F18-0EFC-7746-BE0A-E470C0D6B1C9}"/>
          </ac:spMkLst>
        </pc:spChg>
        <pc:spChg chg="del">
          <ac:chgData name="Jeffrey Knapp" userId="eaddf937-eef7-4e44-b8b8-eb6c9bae9fe4" providerId="ADAL" clId="{359057E5-A819-4542-9287-8E5EF1583A9C}" dt="2022-03-15T19:58:01.918" v="30" actId="700"/>
          <ac:spMkLst>
            <pc:docMk/>
            <pc:sldMk cId="1177361893" sldId="281"/>
            <ac:spMk id="5" creationId="{607B7C6E-E2F5-464A-8657-8645C50BF61E}"/>
          </ac:spMkLst>
        </pc:spChg>
      </pc:sldChg>
      <pc:sldChg chg="addSp delSp modSp add mod modTransition modClrScheme chgLayout">
        <pc:chgData name="Jeffrey Knapp" userId="eaddf937-eef7-4e44-b8b8-eb6c9bae9fe4" providerId="ADAL" clId="{359057E5-A819-4542-9287-8E5EF1583A9C}" dt="2022-03-16T18:27:03.974" v="223" actId="1076"/>
        <pc:sldMkLst>
          <pc:docMk/>
          <pc:sldMk cId="3464712794" sldId="282"/>
        </pc:sldMkLst>
        <pc:spChg chg="mod ord">
          <ac:chgData name="Jeffrey Knapp" userId="eaddf937-eef7-4e44-b8b8-eb6c9bae9fe4" providerId="ADAL" clId="{359057E5-A819-4542-9287-8E5EF1583A9C}" dt="2022-03-15T19:47:46.728" v="25" actId="14100"/>
          <ac:spMkLst>
            <pc:docMk/>
            <pc:sldMk cId="3464712794" sldId="282"/>
            <ac:spMk id="2" creationId="{BD9FCFEE-3BE4-46F9-B0F3-CB1031CF2DA6}"/>
          </ac:spMkLst>
        </pc:spChg>
        <pc:spChg chg="add del mod">
          <ac:chgData name="Jeffrey Knapp" userId="eaddf937-eef7-4e44-b8b8-eb6c9bae9fe4" providerId="ADAL" clId="{359057E5-A819-4542-9287-8E5EF1583A9C}" dt="2022-03-15T19:47:36.753" v="22"/>
          <ac:spMkLst>
            <pc:docMk/>
            <pc:sldMk cId="3464712794" sldId="282"/>
            <ac:spMk id="3" creationId="{47602688-513A-45DC-8FF8-1AB64CFACC13}"/>
          </ac:spMkLst>
        </pc:spChg>
        <pc:spChg chg="add mod">
          <ac:chgData name="Jeffrey Knapp" userId="eaddf937-eef7-4e44-b8b8-eb6c9bae9fe4" providerId="ADAL" clId="{359057E5-A819-4542-9287-8E5EF1583A9C}" dt="2022-03-16T18:27:03.974" v="223" actId="1076"/>
          <ac:spMkLst>
            <pc:docMk/>
            <pc:sldMk cId="3464712794" sldId="282"/>
            <ac:spMk id="4" creationId="{45FEBE48-4C63-42EE-AAC6-08C2E8AA0E0D}"/>
          </ac:spMkLst>
        </pc:spChg>
        <pc:picChg chg="mod ord">
          <ac:chgData name="Jeffrey Knapp" userId="eaddf937-eef7-4e44-b8b8-eb6c9bae9fe4" providerId="ADAL" clId="{359057E5-A819-4542-9287-8E5EF1583A9C}" dt="2022-03-15T19:56:50.950" v="28" actId="1076"/>
          <ac:picMkLst>
            <pc:docMk/>
            <pc:sldMk cId="3464712794" sldId="282"/>
            <ac:picMk id="6" creationId="{69C9E55A-8F8F-44AA-980E-9F12F5C744E7}"/>
          </ac:picMkLst>
        </pc:picChg>
      </pc:sldChg>
      <pc:sldChg chg="del">
        <pc:chgData name="Jeffrey Knapp" userId="eaddf937-eef7-4e44-b8b8-eb6c9bae9fe4" providerId="ADAL" clId="{359057E5-A819-4542-9287-8E5EF1583A9C}" dt="2022-03-15T19:45:20.081" v="1" actId="47"/>
        <pc:sldMkLst>
          <pc:docMk/>
          <pc:sldMk cId="3435819585" sldId="7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4/4/2022</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FE65C-3CB0-6C44-B636-9314A33A4610}"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BD745-F9D3-E442-8E24-6209F822E18C}" type="slidenum">
              <a:rPr lang="en-US" smtClean="0"/>
              <a:t>‹#›</a:t>
            </a:fld>
            <a:endParaRPr lang="en-US"/>
          </a:p>
        </p:txBody>
      </p:sp>
    </p:spTree>
    <p:extLst>
      <p:ext uri="{BB962C8B-B14F-4D97-AF65-F5344CB8AC3E}">
        <p14:creationId xmlns:p14="http://schemas.microsoft.com/office/powerpoint/2010/main" val="369230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A Stimulating Cause of PAH: </a:t>
            </a:r>
            <a:br>
              <a:rPr lang="en-US" dirty="0"/>
            </a:br>
            <a:r>
              <a:rPr lang="en-US" dirty="0"/>
              <a:t>Methamphetamine-Induced PAH</a:t>
            </a:r>
          </a:p>
        </p:txBody>
      </p:sp>
      <p:sp>
        <p:nvSpPr>
          <p:cNvPr id="2" name="Text Placeholder 1">
            <a:extLst>
              <a:ext uri="{FF2B5EF4-FFF2-40B4-BE49-F238E27FC236}">
                <a16:creationId xmlns:a16="http://schemas.microsoft.com/office/drawing/2014/main" id="{27468DCA-39F0-1F46-BFCB-33D30424E762}"/>
              </a:ext>
            </a:extLst>
          </p:cNvPr>
          <p:cNvSpPr>
            <a:spLocks noGrp="1"/>
          </p:cNvSpPr>
          <p:nvPr>
            <p:ph type="body" idx="1"/>
          </p:nvPr>
        </p:nvSpPr>
        <p:spPr>
          <a:xfrm>
            <a:off x="609601" y="4259680"/>
            <a:ext cx="10515600" cy="2598320"/>
          </a:xfrm>
        </p:spPr>
        <p:txBody>
          <a:bodyPr>
            <a:normAutofit/>
          </a:bodyPr>
          <a:lstStyle/>
          <a:p>
            <a:r>
              <a:rPr lang="en-US" altLang="en-US" dirty="0"/>
              <a:t>Sudarshan Rajagopal, MD, PhD</a:t>
            </a:r>
          </a:p>
          <a:p>
            <a:r>
              <a:rPr lang="en-US" altLang="en-US" dirty="0"/>
              <a:t>Associate Professor of Medicine</a:t>
            </a:r>
          </a:p>
          <a:p>
            <a:r>
              <a:rPr lang="en-US" altLang="en-US" dirty="0"/>
              <a:t>Co-Director, Pulmonary Vascular Disease Center</a:t>
            </a:r>
          </a:p>
          <a:p>
            <a:r>
              <a:rPr lang="en-US" altLang="en-US" dirty="0"/>
              <a:t>Duke University School of Medicine</a:t>
            </a:r>
          </a:p>
          <a:p>
            <a:r>
              <a:rPr lang="en-US" altLang="en-US" dirty="0"/>
              <a:t>Durham, NC </a:t>
            </a:r>
          </a:p>
          <a:p>
            <a:endParaRPr lang="en-US" dirty="0"/>
          </a:p>
        </p:txBody>
      </p:sp>
    </p:spTree>
    <p:extLst>
      <p:ext uri="{BB962C8B-B14F-4D97-AF65-F5344CB8AC3E}">
        <p14:creationId xmlns:p14="http://schemas.microsoft.com/office/powerpoint/2010/main" val="4033497988"/>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Main graphic"/>
          <p:cNvPicPr/>
          <p:nvPr/>
        </p:nvPicPr>
        <p:blipFill>
          <a:blip r:embed="rId2"/>
          <a:stretch/>
        </p:blipFill>
        <p:spPr>
          <a:xfrm>
            <a:off x="2064293" y="1840215"/>
            <a:ext cx="8063415" cy="4340503"/>
          </a:xfrm>
          <a:prstGeom prst="rect">
            <a:avLst/>
          </a:prstGeom>
          <a:ln>
            <a:noFill/>
          </a:ln>
        </p:spPr>
      </p:pic>
      <p:sp>
        <p:nvSpPr>
          <p:cNvPr id="2" name="Title 1">
            <a:extLst>
              <a:ext uri="{FF2B5EF4-FFF2-40B4-BE49-F238E27FC236}">
                <a16:creationId xmlns:a16="http://schemas.microsoft.com/office/drawing/2014/main" id="{9B61ACA7-E431-4AA5-9711-53A949E96145}"/>
              </a:ext>
            </a:extLst>
          </p:cNvPr>
          <p:cNvSpPr>
            <a:spLocks noGrp="1"/>
          </p:cNvSpPr>
          <p:nvPr>
            <p:ph type="title"/>
          </p:nvPr>
        </p:nvSpPr>
        <p:spPr/>
        <p:txBody>
          <a:bodyPr/>
          <a:lstStyle/>
          <a:p>
            <a:r>
              <a:rPr lang="en-US" dirty="0"/>
              <a:t>Meth-APAH and IPAH in the Pulmonary Hypertension Association Registry</a:t>
            </a:r>
          </a:p>
        </p:txBody>
      </p:sp>
      <p:sp>
        <p:nvSpPr>
          <p:cNvPr id="3" name="Footer Placeholder 2">
            <a:extLst>
              <a:ext uri="{FF2B5EF4-FFF2-40B4-BE49-F238E27FC236}">
                <a16:creationId xmlns:a16="http://schemas.microsoft.com/office/drawing/2014/main" id="{09694A91-ABA7-451A-A0C5-16789DF776F3}"/>
              </a:ext>
            </a:extLst>
          </p:cNvPr>
          <p:cNvSpPr>
            <a:spLocks noGrp="1"/>
          </p:cNvSpPr>
          <p:nvPr>
            <p:ph type="ftr" sz="quarter" idx="3"/>
          </p:nvPr>
        </p:nvSpPr>
        <p:spPr/>
        <p:txBody>
          <a:bodyPr/>
          <a:lstStyle/>
          <a:p>
            <a:r>
              <a:rPr lang="en-US" dirty="0" err="1"/>
              <a:t>Kolaitis</a:t>
            </a:r>
            <a:r>
              <a:rPr lang="en-US" dirty="0"/>
              <a:t> N, et al. </a:t>
            </a:r>
            <a:r>
              <a:rPr lang="en-US" i="1" dirty="0"/>
              <a:t>Ann Am </a:t>
            </a:r>
            <a:r>
              <a:rPr lang="en-US" i="1" dirty="0" err="1"/>
              <a:t>Thorac</a:t>
            </a:r>
            <a:r>
              <a:rPr lang="en-US" i="1" dirty="0"/>
              <a:t> Soc. </a:t>
            </a:r>
            <a:r>
              <a:rPr lang="en-US" dirty="0"/>
              <a:t>2021;18(4):613-622.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Main graphic"/>
          <p:cNvPicPr/>
          <p:nvPr/>
        </p:nvPicPr>
        <p:blipFill rotWithShape="1">
          <a:blip r:embed="rId2"/>
          <a:srcRect b="75006"/>
          <a:stretch/>
        </p:blipFill>
        <p:spPr>
          <a:xfrm>
            <a:off x="424869" y="2436264"/>
            <a:ext cx="7590515" cy="2841003"/>
          </a:xfrm>
          <a:prstGeom prst="rect">
            <a:avLst/>
          </a:prstGeom>
          <a:ln>
            <a:noFill/>
          </a:ln>
        </p:spPr>
      </p:pic>
      <p:pic>
        <p:nvPicPr>
          <p:cNvPr id="4" name="Main graphic">
            <a:extLst>
              <a:ext uri="{FF2B5EF4-FFF2-40B4-BE49-F238E27FC236}">
                <a16:creationId xmlns:a16="http://schemas.microsoft.com/office/drawing/2014/main" id="{010312BC-59EF-4EA6-A6C5-8379EF82E991}"/>
              </a:ext>
            </a:extLst>
          </p:cNvPr>
          <p:cNvPicPr/>
          <p:nvPr/>
        </p:nvPicPr>
        <p:blipFill rotWithShape="1">
          <a:blip r:embed="rId2"/>
          <a:srcRect l="50094" t="24994" b="50013"/>
          <a:stretch/>
        </p:blipFill>
        <p:spPr>
          <a:xfrm>
            <a:off x="8045988" y="2424233"/>
            <a:ext cx="3788099" cy="2841003"/>
          </a:xfrm>
          <a:prstGeom prst="rect">
            <a:avLst/>
          </a:prstGeom>
          <a:ln>
            <a:noFill/>
          </a:ln>
        </p:spPr>
      </p:pic>
      <p:sp>
        <p:nvSpPr>
          <p:cNvPr id="2" name="Title 1">
            <a:extLst>
              <a:ext uri="{FF2B5EF4-FFF2-40B4-BE49-F238E27FC236}">
                <a16:creationId xmlns:a16="http://schemas.microsoft.com/office/drawing/2014/main" id="{34179D41-1C8B-4D1E-9570-BB0B711FE1F0}"/>
              </a:ext>
            </a:extLst>
          </p:cNvPr>
          <p:cNvSpPr>
            <a:spLocks noGrp="1"/>
          </p:cNvSpPr>
          <p:nvPr>
            <p:ph type="title"/>
          </p:nvPr>
        </p:nvSpPr>
        <p:spPr/>
        <p:txBody>
          <a:bodyPr/>
          <a:lstStyle/>
          <a:p>
            <a:r>
              <a:rPr lang="en-US" dirty="0"/>
              <a:t>Histopathology of Meth-APAH and IPAH</a:t>
            </a:r>
          </a:p>
        </p:txBody>
      </p:sp>
      <p:sp>
        <p:nvSpPr>
          <p:cNvPr id="3" name="TextBox 2">
            <a:extLst>
              <a:ext uri="{FF2B5EF4-FFF2-40B4-BE49-F238E27FC236}">
                <a16:creationId xmlns:a16="http://schemas.microsoft.com/office/drawing/2014/main" id="{460B03DC-AA75-4161-91C3-52191F113B65}"/>
              </a:ext>
            </a:extLst>
          </p:cNvPr>
          <p:cNvSpPr txBox="1"/>
          <p:nvPr/>
        </p:nvSpPr>
        <p:spPr>
          <a:xfrm>
            <a:off x="1512876" y="1681684"/>
            <a:ext cx="150554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Control</a:t>
            </a:r>
          </a:p>
        </p:txBody>
      </p:sp>
      <p:sp>
        <p:nvSpPr>
          <p:cNvPr id="7" name="TextBox 6">
            <a:extLst>
              <a:ext uri="{FF2B5EF4-FFF2-40B4-BE49-F238E27FC236}">
                <a16:creationId xmlns:a16="http://schemas.microsoft.com/office/drawing/2014/main" id="{81081AFA-5725-4D93-BD6C-70021FD7B971}"/>
              </a:ext>
            </a:extLst>
          </p:cNvPr>
          <p:cNvSpPr txBox="1"/>
          <p:nvPr/>
        </p:nvSpPr>
        <p:spPr>
          <a:xfrm>
            <a:off x="5509345" y="1681684"/>
            <a:ext cx="1112805"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IPAH</a:t>
            </a:r>
          </a:p>
        </p:txBody>
      </p:sp>
      <p:sp>
        <p:nvSpPr>
          <p:cNvPr id="8" name="TextBox 7">
            <a:extLst>
              <a:ext uri="{FF2B5EF4-FFF2-40B4-BE49-F238E27FC236}">
                <a16:creationId xmlns:a16="http://schemas.microsoft.com/office/drawing/2014/main" id="{BC58EAFA-41C5-499E-A22C-E891792E21F2}"/>
              </a:ext>
            </a:extLst>
          </p:cNvPr>
          <p:cNvSpPr txBox="1"/>
          <p:nvPr/>
        </p:nvSpPr>
        <p:spPr>
          <a:xfrm>
            <a:off x="8703132" y="1681683"/>
            <a:ext cx="231986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Meth-APAH</a:t>
            </a:r>
          </a:p>
        </p:txBody>
      </p:sp>
      <p:sp>
        <p:nvSpPr>
          <p:cNvPr id="5" name="Footer Placeholder 4">
            <a:extLst>
              <a:ext uri="{FF2B5EF4-FFF2-40B4-BE49-F238E27FC236}">
                <a16:creationId xmlns:a16="http://schemas.microsoft.com/office/drawing/2014/main" id="{979383E9-8B94-4FD6-9907-95282339C150}"/>
              </a:ext>
            </a:extLst>
          </p:cNvPr>
          <p:cNvSpPr>
            <a:spLocks noGrp="1"/>
          </p:cNvSpPr>
          <p:nvPr>
            <p:ph type="ftr" sz="quarter" idx="3"/>
          </p:nvPr>
        </p:nvSpPr>
        <p:spPr/>
        <p:txBody>
          <a:bodyPr/>
          <a:lstStyle/>
          <a:p>
            <a:r>
              <a:rPr lang="en-US" sz="1000" dirty="0" err="1"/>
              <a:t>Zamanian</a:t>
            </a:r>
            <a:r>
              <a:rPr lang="en-US" sz="1000" dirty="0"/>
              <a:t> RT, et al. </a:t>
            </a:r>
            <a:r>
              <a:rPr lang="en-US" sz="1000" i="1" dirty="0"/>
              <a:t>Am J Respir Crit Care Med. </a:t>
            </a:r>
            <a:r>
              <a:rPr lang="en-US" sz="1000" dirty="0"/>
              <a:t>2018;197(6):788-800.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Main graphic"/>
          <p:cNvPicPr/>
          <p:nvPr/>
        </p:nvPicPr>
        <p:blipFill>
          <a:blip r:embed="rId2"/>
          <a:stretch/>
        </p:blipFill>
        <p:spPr>
          <a:xfrm>
            <a:off x="1651794" y="1356730"/>
            <a:ext cx="8188010" cy="4839818"/>
          </a:xfrm>
          <a:prstGeom prst="rect">
            <a:avLst/>
          </a:prstGeom>
          <a:ln>
            <a:noFill/>
          </a:ln>
        </p:spPr>
      </p:pic>
      <p:sp>
        <p:nvSpPr>
          <p:cNvPr id="2" name="Title 1">
            <a:extLst>
              <a:ext uri="{FF2B5EF4-FFF2-40B4-BE49-F238E27FC236}">
                <a16:creationId xmlns:a16="http://schemas.microsoft.com/office/drawing/2014/main" id="{F3C156E2-EFB0-43E4-9AF3-4C50FEA8B91A}"/>
              </a:ext>
            </a:extLst>
          </p:cNvPr>
          <p:cNvSpPr>
            <a:spLocks noGrp="1"/>
          </p:cNvSpPr>
          <p:nvPr>
            <p:ph type="title"/>
          </p:nvPr>
        </p:nvSpPr>
        <p:spPr/>
        <p:txBody>
          <a:bodyPr/>
          <a:lstStyle/>
          <a:p>
            <a:r>
              <a:rPr lang="en-US" dirty="0"/>
              <a:t>Outcomes in Meth-APAH and IPAH</a:t>
            </a:r>
          </a:p>
        </p:txBody>
      </p:sp>
      <p:sp>
        <p:nvSpPr>
          <p:cNvPr id="3" name="Footer Placeholder 2">
            <a:extLst>
              <a:ext uri="{FF2B5EF4-FFF2-40B4-BE49-F238E27FC236}">
                <a16:creationId xmlns:a16="http://schemas.microsoft.com/office/drawing/2014/main" id="{E04AFA06-69BA-4C2D-8960-6976309D4CCE}"/>
              </a:ext>
            </a:extLst>
          </p:cNvPr>
          <p:cNvSpPr>
            <a:spLocks noGrp="1"/>
          </p:cNvSpPr>
          <p:nvPr>
            <p:ph type="ftr" sz="quarter" idx="3"/>
          </p:nvPr>
        </p:nvSpPr>
        <p:spPr/>
        <p:txBody>
          <a:bodyPr/>
          <a:lstStyle/>
          <a:p>
            <a:r>
              <a:rPr lang="en-US" sz="1000" dirty="0" err="1"/>
              <a:t>Zamanian</a:t>
            </a:r>
            <a:r>
              <a:rPr lang="en-US" sz="1000" dirty="0"/>
              <a:t> RT, et al. </a:t>
            </a:r>
            <a:r>
              <a:rPr lang="en-US" sz="1000" i="1" dirty="0"/>
              <a:t>Am J Respir Crit Care Med. </a:t>
            </a:r>
            <a:r>
              <a:rPr lang="en-US" sz="1000" dirty="0"/>
              <a:t>2018;197(6):788-800.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92B6-A0EE-4794-A77D-9B65CE5EE74B}"/>
              </a:ext>
            </a:extLst>
          </p:cNvPr>
          <p:cNvSpPr>
            <a:spLocks noGrp="1"/>
          </p:cNvSpPr>
          <p:nvPr>
            <p:ph type="title"/>
          </p:nvPr>
        </p:nvSpPr>
        <p:spPr/>
        <p:txBody>
          <a:bodyPr/>
          <a:lstStyle/>
          <a:p>
            <a:r>
              <a:rPr lang="en-US" dirty="0"/>
              <a:t>What Should We Do Now?</a:t>
            </a:r>
          </a:p>
        </p:txBody>
      </p:sp>
      <p:sp>
        <p:nvSpPr>
          <p:cNvPr id="3" name="Content Placeholder 2">
            <a:extLst>
              <a:ext uri="{FF2B5EF4-FFF2-40B4-BE49-F238E27FC236}">
                <a16:creationId xmlns:a16="http://schemas.microsoft.com/office/drawing/2014/main" id="{30623646-A8D7-4ABD-85E0-918B1E237B34}"/>
              </a:ext>
            </a:extLst>
          </p:cNvPr>
          <p:cNvSpPr>
            <a:spLocks noGrp="1"/>
          </p:cNvSpPr>
          <p:nvPr>
            <p:ph idx="1"/>
          </p:nvPr>
        </p:nvSpPr>
        <p:spPr/>
        <p:txBody>
          <a:bodyPr>
            <a:normAutofit/>
          </a:bodyPr>
          <a:lstStyle/>
          <a:p>
            <a:pPr marL="457200" indent="-457200">
              <a:lnSpc>
                <a:spcPct val="200000"/>
              </a:lnSpc>
              <a:buFont typeface="+mj-lt"/>
              <a:buAutoNum type="alphaUcPeriod"/>
            </a:pPr>
            <a:r>
              <a:rPr lang="en-US" sz="3200" dirty="0"/>
              <a:t>Transition from IV treprostinil to oral treprostinil?</a:t>
            </a:r>
          </a:p>
          <a:p>
            <a:pPr marL="457200" indent="-457200">
              <a:lnSpc>
                <a:spcPct val="200000"/>
              </a:lnSpc>
              <a:buFont typeface="+mj-lt"/>
              <a:buAutoNum type="alphaUcPeriod"/>
            </a:pPr>
            <a:r>
              <a:rPr lang="en-US" sz="3200" dirty="0"/>
              <a:t>Make no changes?</a:t>
            </a:r>
          </a:p>
        </p:txBody>
      </p:sp>
    </p:spTree>
    <p:extLst>
      <p:ext uri="{BB962C8B-B14F-4D97-AF65-F5344CB8AC3E}">
        <p14:creationId xmlns:p14="http://schemas.microsoft.com/office/powerpoint/2010/main" val="329733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01ED-DCE9-44EE-BBC1-ACF7F21FDD5A}"/>
              </a:ext>
            </a:extLst>
          </p:cNvPr>
          <p:cNvSpPr>
            <a:spLocks noGrp="1"/>
          </p:cNvSpPr>
          <p:nvPr>
            <p:ph type="title"/>
          </p:nvPr>
        </p:nvSpPr>
        <p:spPr/>
        <p:txBody>
          <a:bodyPr/>
          <a:lstStyle/>
          <a:p>
            <a:r>
              <a:rPr lang="en-US" dirty="0"/>
              <a:t>Summary and Next Steps</a:t>
            </a:r>
          </a:p>
        </p:txBody>
      </p:sp>
      <p:sp>
        <p:nvSpPr>
          <p:cNvPr id="3" name="Content Placeholder 2">
            <a:extLst>
              <a:ext uri="{FF2B5EF4-FFF2-40B4-BE49-F238E27FC236}">
                <a16:creationId xmlns:a16="http://schemas.microsoft.com/office/drawing/2014/main" id="{EC8A47DC-1102-4564-92C6-1F6110F41667}"/>
              </a:ext>
            </a:extLst>
          </p:cNvPr>
          <p:cNvSpPr>
            <a:spLocks noGrp="1"/>
          </p:cNvSpPr>
          <p:nvPr>
            <p:ph idx="1"/>
          </p:nvPr>
        </p:nvSpPr>
        <p:spPr/>
        <p:txBody>
          <a:bodyPr>
            <a:normAutofit/>
          </a:bodyPr>
          <a:lstStyle/>
          <a:p>
            <a:pPr>
              <a:spcBef>
                <a:spcPts val="1200"/>
              </a:spcBef>
              <a:spcAft>
                <a:spcPts val="1200"/>
              </a:spcAft>
            </a:pPr>
            <a:r>
              <a:rPr lang="en-US" sz="2800" dirty="0"/>
              <a:t>We chose to continue his therapies</a:t>
            </a:r>
          </a:p>
          <a:p>
            <a:pPr lvl="1">
              <a:spcBef>
                <a:spcPts val="1200"/>
              </a:spcBef>
              <a:spcAft>
                <a:spcPts val="1200"/>
              </a:spcAft>
            </a:pPr>
            <a:r>
              <a:rPr lang="en-US" sz="2400" dirty="0"/>
              <a:t>He was continued on IV treprostinil, tadalafil, and ambrisentan</a:t>
            </a:r>
          </a:p>
          <a:p>
            <a:pPr lvl="1">
              <a:spcBef>
                <a:spcPts val="1200"/>
              </a:spcBef>
              <a:spcAft>
                <a:spcPts val="1200"/>
              </a:spcAft>
            </a:pPr>
            <a:r>
              <a:rPr lang="en-US" sz="2400" dirty="0"/>
              <a:t>It was decided that he was more likely to be adherent to IV treprostinil as it was given continuously via parenteral route; not concerned about IV drug use</a:t>
            </a:r>
          </a:p>
          <a:p>
            <a:pPr lvl="1">
              <a:spcBef>
                <a:spcPts val="1200"/>
              </a:spcBef>
              <a:spcAft>
                <a:spcPts val="1200"/>
              </a:spcAft>
            </a:pPr>
            <a:r>
              <a:rPr lang="en-US" sz="2400" dirty="0"/>
              <a:t>Discussion with the patient and his niece about importance of adherence to medications and abstinence from drug use</a:t>
            </a:r>
          </a:p>
        </p:txBody>
      </p:sp>
    </p:spTree>
    <p:extLst>
      <p:ext uri="{BB962C8B-B14F-4D97-AF65-F5344CB8AC3E}">
        <p14:creationId xmlns:p14="http://schemas.microsoft.com/office/powerpoint/2010/main" val="116909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A9C8-1329-4CB9-8647-965123BF2B62}"/>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9035E43F-DB06-4C5F-8C50-182FEB7E655A}"/>
              </a:ext>
            </a:extLst>
          </p:cNvPr>
          <p:cNvSpPr>
            <a:spLocks noGrp="1"/>
          </p:cNvSpPr>
          <p:nvPr>
            <p:ph idx="1"/>
          </p:nvPr>
        </p:nvSpPr>
        <p:spPr/>
        <p:txBody>
          <a:bodyPr>
            <a:normAutofit/>
          </a:bodyPr>
          <a:lstStyle/>
          <a:p>
            <a:pPr>
              <a:spcBef>
                <a:spcPts val="1800"/>
              </a:spcBef>
              <a:spcAft>
                <a:spcPts val="1800"/>
              </a:spcAft>
            </a:pPr>
            <a:r>
              <a:rPr lang="en-US" sz="2800" dirty="0"/>
              <a:t>Continued on triple therapy with IV treprostinil, PDE5i, and ERA</a:t>
            </a:r>
          </a:p>
          <a:p>
            <a:pPr>
              <a:spcBef>
                <a:spcPts val="1800"/>
              </a:spcBef>
              <a:spcAft>
                <a:spcPts val="1800"/>
              </a:spcAft>
            </a:pPr>
            <a:r>
              <a:rPr lang="en-US" sz="2800" dirty="0"/>
              <a:t>Normalization of RV size and function</a:t>
            </a:r>
          </a:p>
          <a:p>
            <a:pPr>
              <a:spcBef>
                <a:spcPts val="1800"/>
              </a:spcBef>
              <a:spcAft>
                <a:spcPts val="1800"/>
              </a:spcAft>
            </a:pPr>
            <a:r>
              <a:rPr lang="en-US" sz="2800" dirty="0"/>
              <a:t>REVEAL 2.0 risk score confirms low risk status</a:t>
            </a:r>
          </a:p>
        </p:txBody>
      </p:sp>
    </p:spTree>
    <p:extLst>
      <p:ext uri="{BB962C8B-B14F-4D97-AF65-F5344CB8AC3E}">
        <p14:creationId xmlns:p14="http://schemas.microsoft.com/office/powerpoint/2010/main" val="164123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658A-B52E-42A5-9EE6-2C4158D59867}"/>
              </a:ext>
            </a:extLst>
          </p:cNvPr>
          <p:cNvSpPr>
            <a:spLocks noGrp="1"/>
          </p:cNvSpPr>
          <p:nvPr>
            <p:ph type="title"/>
          </p:nvPr>
        </p:nvSpPr>
        <p:spPr/>
        <p:txBody>
          <a:bodyPr/>
          <a:lstStyle/>
          <a:p>
            <a:r>
              <a:rPr lang="en-US" dirty="0"/>
              <a:t>Initial Presentation</a:t>
            </a:r>
          </a:p>
        </p:txBody>
      </p:sp>
      <p:sp>
        <p:nvSpPr>
          <p:cNvPr id="3" name="Content Placeholder 2">
            <a:extLst>
              <a:ext uri="{FF2B5EF4-FFF2-40B4-BE49-F238E27FC236}">
                <a16:creationId xmlns:a16="http://schemas.microsoft.com/office/drawing/2014/main" id="{EC8BA841-4D38-4F7A-B2AD-C570C8CB9507}"/>
              </a:ext>
            </a:extLst>
          </p:cNvPr>
          <p:cNvSpPr>
            <a:spLocks noGrp="1"/>
          </p:cNvSpPr>
          <p:nvPr>
            <p:ph idx="1"/>
          </p:nvPr>
        </p:nvSpPr>
        <p:spPr/>
        <p:txBody>
          <a:bodyPr>
            <a:normAutofit fontScale="92500" lnSpcReduction="10000"/>
          </a:bodyPr>
          <a:lstStyle/>
          <a:p>
            <a:r>
              <a:rPr lang="en-US" dirty="0"/>
              <a:t>59-year-old man presented in 2015 with a past medical history of hypertension, type 2 diabetes, hyperlipidemia, and obesity He had developed shortness of breath and chest tightness. Had a history of provoked pulmonary embolism (since he is a truck driver)</a:t>
            </a:r>
          </a:p>
          <a:p>
            <a:r>
              <a:rPr lang="en-US" dirty="0"/>
              <a:t>Developed shortness of breath with any degree of exercise or even simple exertion. He had not passed out but had multiple presyncopal episodes as well as frequent palpitations</a:t>
            </a:r>
          </a:p>
          <a:p>
            <a:r>
              <a:rPr lang="en-US" dirty="0"/>
              <a:t>Assessed at FC IV</a:t>
            </a:r>
          </a:p>
          <a:p>
            <a:r>
              <a:rPr lang="en-US" dirty="0"/>
              <a:t>Consulted a local MD, was noted as requiring oxygen, and was given the diagnosis of COPD; he never smoked </a:t>
            </a:r>
          </a:p>
          <a:p>
            <a:r>
              <a:rPr lang="en-US" dirty="0"/>
              <a:t>A concern for shunting was raised at that time as well. He preferred not to be on continuous oxygen</a:t>
            </a:r>
          </a:p>
          <a:p>
            <a:r>
              <a:rPr lang="en-US" dirty="0"/>
              <a:t>Referred to community hospital</a:t>
            </a:r>
          </a:p>
        </p:txBody>
      </p:sp>
    </p:spTree>
    <p:extLst>
      <p:ext uri="{BB962C8B-B14F-4D97-AF65-F5344CB8AC3E}">
        <p14:creationId xmlns:p14="http://schemas.microsoft.com/office/powerpoint/2010/main" val="414541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E154-27BD-425B-B377-187E6AA47342}"/>
              </a:ext>
            </a:extLst>
          </p:cNvPr>
          <p:cNvSpPr>
            <a:spLocks noGrp="1"/>
          </p:cNvSpPr>
          <p:nvPr>
            <p:ph type="title"/>
          </p:nvPr>
        </p:nvSpPr>
        <p:spPr/>
        <p:txBody>
          <a:bodyPr/>
          <a:lstStyle/>
          <a:p>
            <a:r>
              <a:rPr lang="en-US" dirty="0"/>
              <a:t>Studies</a:t>
            </a:r>
          </a:p>
        </p:txBody>
      </p:sp>
      <p:sp>
        <p:nvSpPr>
          <p:cNvPr id="3" name="Content Placeholder 2">
            <a:extLst>
              <a:ext uri="{FF2B5EF4-FFF2-40B4-BE49-F238E27FC236}">
                <a16:creationId xmlns:a16="http://schemas.microsoft.com/office/drawing/2014/main" id="{D17E876E-FD9E-45F7-87D6-A18D2FEA5A8B}"/>
              </a:ext>
            </a:extLst>
          </p:cNvPr>
          <p:cNvSpPr>
            <a:spLocks noGrp="1"/>
          </p:cNvSpPr>
          <p:nvPr>
            <p:ph idx="1"/>
          </p:nvPr>
        </p:nvSpPr>
        <p:spPr>
          <a:xfrm>
            <a:off x="609600" y="1383509"/>
            <a:ext cx="6777519" cy="5193516"/>
          </a:xfrm>
        </p:spPr>
        <p:txBody>
          <a:bodyPr>
            <a:normAutofit fontScale="85000" lnSpcReduction="10000"/>
          </a:bodyPr>
          <a:lstStyle/>
          <a:p>
            <a:r>
              <a:rPr lang="en-US" dirty="0"/>
              <a:t>RHC at Community Hospital: </a:t>
            </a:r>
          </a:p>
          <a:p>
            <a:pPr lvl="1"/>
            <a:r>
              <a:rPr lang="en-US" dirty="0"/>
              <a:t>RAP = 10 mmHg</a:t>
            </a:r>
          </a:p>
          <a:p>
            <a:pPr lvl="1"/>
            <a:r>
              <a:rPr lang="en-US" dirty="0"/>
              <a:t>RVP = 104/9–14 mmHg</a:t>
            </a:r>
          </a:p>
          <a:p>
            <a:pPr lvl="1"/>
            <a:r>
              <a:rPr lang="en-US" dirty="0"/>
              <a:t>PAP = 112/56 (mPAP = 77) mmHg</a:t>
            </a:r>
          </a:p>
          <a:p>
            <a:pPr lvl="1"/>
            <a:r>
              <a:rPr lang="en-US" dirty="0"/>
              <a:t>Could not obtain accurate PCWP</a:t>
            </a:r>
          </a:p>
          <a:p>
            <a:pPr lvl="1"/>
            <a:r>
              <a:rPr lang="en-US" dirty="0"/>
              <a:t>CI 1.4 L/min/m</a:t>
            </a:r>
            <a:r>
              <a:rPr lang="en-US" baseline="30000" dirty="0"/>
              <a:t>2</a:t>
            </a:r>
            <a:r>
              <a:rPr lang="en-US" dirty="0"/>
              <a:t>; full report unavailable</a:t>
            </a:r>
          </a:p>
          <a:p>
            <a:r>
              <a:rPr lang="en-US" b="1" dirty="0"/>
              <a:t>Referred to Our Center</a:t>
            </a:r>
          </a:p>
          <a:p>
            <a:r>
              <a:rPr lang="en-US" dirty="0"/>
              <a:t>TTE on 2/25/15: </a:t>
            </a:r>
          </a:p>
          <a:p>
            <a:pPr lvl="1"/>
            <a:r>
              <a:rPr lang="en-US" dirty="0"/>
              <a:t>LVEF &gt;55%</a:t>
            </a:r>
          </a:p>
          <a:p>
            <a:pPr lvl="1"/>
            <a:r>
              <a:rPr lang="en-US" dirty="0"/>
              <a:t>Mild LVH</a:t>
            </a:r>
          </a:p>
          <a:p>
            <a:pPr lvl="1"/>
            <a:r>
              <a:rPr lang="en-US" dirty="0"/>
              <a:t>Grade 1 LVDD</a:t>
            </a:r>
          </a:p>
          <a:p>
            <a:pPr lvl="1"/>
            <a:r>
              <a:rPr lang="en-US" dirty="0"/>
              <a:t>Flattening of interatrial septum</a:t>
            </a:r>
          </a:p>
          <a:p>
            <a:pPr lvl="1"/>
            <a:r>
              <a:rPr lang="en-US" dirty="0"/>
              <a:t>RV moderately enlarged with mild global decrease in function</a:t>
            </a:r>
          </a:p>
          <a:p>
            <a:pPr lvl="1"/>
            <a:r>
              <a:rPr lang="en-US" dirty="0"/>
              <a:t>RVH present</a:t>
            </a:r>
          </a:p>
          <a:p>
            <a:pPr lvl="1"/>
            <a:r>
              <a:rPr lang="en-US" dirty="0"/>
              <a:t>IVC normal in size with normal respiratory collapse </a:t>
            </a:r>
          </a:p>
          <a:p>
            <a:pPr lvl="1"/>
            <a:r>
              <a:rPr lang="en-US" dirty="0"/>
              <a:t>Mild TR</a:t>
            </a:r>
          </a:p>
        </p:txBody>
      </p:sp>
      <p:sp>
        <p:nvSpPr>
          <p:cNvPr id="4" name="Content Placeholder 2">
            <a:extLst>
              <a:ext uri="{FF2B5EF4-FFF2-40B4-BE49-F238E27FC236}">
                <a16:creationId xmlns:a16="http://schemas.microsoft.com/office/drawing/2014/main" id="{0A774691-DB7F-0D42-B689-F1AAEC3B0ED3}"/>
              </a:ext>
            </a:extLst>
          </p:cNvPr>
          <p:cNvSpPr txBox="1">
            <a:spLocks/>
          </p:cNvSpPr>
          <p:nvPr/>
        </p:nvSpPr>
        <p:spPr>
          <a:xfrm>
            <a:off x="7039511" y="1335383"/>
            <a:ext cx="4837416" cy="47224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PFT on 4/27/15</a:t>
            </a:r>
          </a:p>
          <a:p>
            <a:pPr lvl="1"/>
            <a:r>
              <a:rPr lang="en-US" sz="1900" dirty="0"/>
              <a:t>TLC: 95%pred</a:t>
            </a:r>
          </a:p>
          <a:p>
            <a:pPr lvl="1"/>
            <a:r>
              <a:rPr lang="en-US" sz="1900" dirty="0"/>
              <a:t>FVC: 95%pred</a:t>
            </a:r>
          </a:p>
          <a:p>
            <a:pPr lvl="1"/>
            <a:r>
              <a:rPr lang="en-US" sz="1900" dirty="0"/>
              <a:t>FEV1: 74%pred</a:t>
            </a:r>
          </a:p>
          <a:p>
            <a:pPr lvl="1"/>
            <a:r>
              <a:rPr lang="en-US" sz="1900" dirty="0"/>
              <a:t>FEV1/FVC:  61%pred</a:t>
            </a:r>
          </a:p>
          <a:p>
            <a:pPr lvl="1"/>
            <a:r>
              <a:rPr lang="en-US" sz="1900" dirty="0"/>
              <a:t>DLCO: 107%pred</a:t>
            </a:r>
          </a:p>
        </p:txBody>
      </p:sp>
    </p:spTree>
    <p:extLst>
      <p:ext uri="{BB962C8B-B14F-4D97-AF65-F5344CB8AC3E}">
        <p14:creationId xmlns:p14="http://schemas.microsoft.com/office/powerpoint/2010/main" val="114198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CFEE-3BE4-46F9-B0F3-CB1031CF2DA6}"/>
              </a:ext>
            </a:extLst>
          </p:cNvPr>
          <p:cNvSpPr>
            <a:spLocks noGrp="1"/>
          </p:cNvSpPr>
          <p:nvPr>
            <p:ph type="title"/>
          </p:nvPr>
        </p:nvSpPr>
        <p:spPr>
          <a:xfrm>
            <a:off x="609600" y="199505"/>
            <a:ext cx="10744200" cy="714895"/>
          </a:xfrm>
        </p:spPr>
        <p:txBody>
          <a:bodyPr/>
          <a:lstStyle/>
          <a:p>
            <a:r>
              <a:rPr lang="en-US" dirty="0"/>
              <a:t>Echocardiogram: Bubble Study</a:t>
            </a:r>
          </a:p>
        </p:txBody>
      </p:sp>
      <p:pic>
        <p:nvPicPr>
          <p:cNvPr id="3" name="Case4_Rajagopal_video">
            <a:hlinkClick r:id="" action="ppaction://media"/>
            <a:extLst>
              <a:ext uri="{FF2B5EF4-FFF2-40B4-BE49-F238E27FC236}">
                <a16:creationId xmlns:a16="http://schemas.microsoft.com/office/drawing/2014/main" id="{0FEF0097-1E78-4BDD-A303-A304F2B721E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6000" y="936625"/>
            <a:ext cx="7620000" cy="5715000"/>
          </a:xfrm>
          <a:prstGeom prst="rect">
            <a:avLst/>
          </a:prstGeom>
        </p:spPr>
      </p:pic>
    </p:spTree>
    <p:extLst>
      <p:ext uri="{BB962C8B-B14F-4D97-AF65-F5344CB8AC3E}">
        <p14:creationId xmlns:p14="http://schemas.microsoft.com/office/powerpoint/2010/main" val="34647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E154-27BD-425B-B377-187E6AA47342}"/>
              </a:ext>
            </a:extLst>
          </p:cNvPr>
          <p:cNvSpPr>
            <a:spLocks noGrp="1"/>
          </p:cNvSpPr>
          <p:nvPr>
            <p:ph type="title"/>
          </p:nvPr>
        </p:nvSpPr>
        <p:spPr>
          <a:xfrm>
            <a:off x="609600" y="199506"/>
            <a:ext cx="10744200" cy="730770"/>
          </a:xfrm>
        </p:spPr>
        <p:txBody>
          <a:bodyPr/>
          <a:lstStyle/>
          <a:p>
            <a:r>
              <a:rPr lang="en-US" dirty="0"/>
              <a:t>Studies</a:t>
            </a:r>
          </a:p>
        </p:txBody>
      </p:sp>
      <p:sp>
        <p:nvSpPr>
          <p:cNvPr id="3" name="Content Placeholder 2">
            <a:extLst>
              <a:ext uri="{FF2B5EF4-FFF2-40B4-BE49-F238E27FC236}">
                <a16:creationId xmlns:a16="http://schemas.microsoft.com/office/drawing/2014/main" id="{D17E876E-FD9E-45F7-87D6-A18D2FEA5A8B}"/>
              </a:ext>
            </a:extLst>
          </p:cNvPr>
          <p:cNvSpPr>
            <a:spLocks noGrp="1"/>
          </p:cNvSpPr>
          <p:nvPr>
            <p:ph idx="1"/>
          </p:nvPr>
        </p:nvSpPr>
        <p:spPr>
          <a:xfrm>
            <a:off x="609600" y="966652"/>
            <a:ext cx="10744200" cy="5691844"/>
          </a:xfrm>
        </p:spPr>
        <p:txBody>
          <a:bodyPr>
            <a:normAutofit fontScale="92500" lnSpcReduction="10000"/>
          </a:bodyPr>
          <a:lstStyle/>
          <a:p>
            <a:r>
              <a:rPr lang="en-US" dirty="0"/>
              <a:t>VQ scan on 4/27/15: very low probability of PE</a:t>
            </a:r>
          </a:p>
          <a:p>
            <a:r>
              <a:rPr lang="en-US" dirty="0"/>
              <a:t>CT chest w/o contrast on 4/28/15: </a:t>
            </a:r>
          </a:p>
          <a:p>
            <a:pPr lvl="1"/>
            <a:r>
              <a:rPr lang="en-US" dirty="0"/>
              <a:t>Calcified mediastinal lymph nodes and scattered nodules, likely sequelae of prior granulomatous disease</a:t>
            </a:r>
          </a:p>
          <a:p>
            <a:pPr lvl="1"/>
            <a:r>
              <a:rPr lang="en-US" dirty="0"/>
              <a:t>Enlarged main PA, as seen in PAH</a:t>
            </a:r>
          </a:p>
          <a:p>
            <a:pPr lvl="1"/>
            <a:r>
              <a:rPr lang="en-US" dirty="0"/>
              <a:t>Severe coronary artery calcifications; 6-mm noncalcified nodule in RML; recommended repeat in 6–12 </a:t>
            </a:r>
            <a:r>
              <a:rPr lang="en-US" dirty="0" err="1"/>
              <a:t>mos</a:t>
            </a:r>
            <a:r>
              <a:rPr lang="en-US" dirty="0"/>
              <a:t> to establish stability</a:t>
            </a:r>
          </a:p>
          <a:p>
            <a:r>
              <a:rPr lang="en-US" dirty="0"/>
              <a:t>RHC on 4/28/15: </a:t>
            </a:r>
          </a:p>
          <a:p>
            <a:pPr lvl="1"/>
            <a:r>
              <a:rPr lang="en-US" dirty="0"/>
              <a:t>RAP = 12 mmHg, </a:t>
            </a:r>
          </a:p>
          <a:p>
            <a:pPr lvl="1"/>
            <a:r>
              <a:rPr lang="en-US" dirty="0"/>
              <a:t>RVP = 111/9–14 mmHg</a:t>
            </a:r>
          </a:p>
          <a:p>
            <a:pPr lvl="1"/>
            <a:r>
              <a:rPr lang="en-US" b="1" dirty="0"/>
              <a:t>PAP 110/49 mmHg (mPAP = 74)</a:t>
            </a:r>
            <a:endParaRPr lang="en-US" dirty="0"/>
          </a:p>
          <a:p>
            <a:pPr lvl="1"/>
            <a:r>
              <a:rPr lang="en-US" b="1" dirty="0"/>
              <a:t>PCWP = 14 mmHg</a:t>
            </a:r>
            <a:endParaRPr lang="en-US" dirty="0"/>
          </a:p>
          <a:p>
            <a:pPr lvl="1"/>
            <a:r>
              <a:rPr lang="en-US" dirty="0"/>
              <a:t>CO (Fick) = 3.8 L/min</a:t>
            </a:r>
          </a:p>
          <a:p>
            <a:pPr lvl="1"/>
            <a:r>
              <a:rPr lang="en-US" b="1" dirty="0"/>
              <a:t>CI (Fick) = 1.7 L/min</a:t>
            </a:r>
            <a:endParaRPr lang="en-US" dirty="0"/>
          </a:p>
          <a:p>
            <a:pPr lvl="1"/>
            <a:r>
              <a:rPr lang="en-US" b="1" dirty="0"/>
              <a:t>PVR = 19.2 WU</a:t>
            </a:r>
            <a:endParaRPr lang="en-US" dirty="0"/>
          </a:p>
          <a:p>
            <a:pPr lvl="1"/>
            <a:r>
              <a:rPr lang="en-US" dirty="0"/>
              <a:t>Shunt run with H SVC 69.2, IVC 73.8, RA 64.5, PA 66.5, FA 93.5, LU PV 96.9, LA 98.3; oxygenation stable during catheterization, likely </a:t>
            </a:r>
            <a:r>
              <a:rPr lang="en-US" dirty="0" err="1"/>
              <a:t>orthodeoxia</a:t>
            </a:r>
            <a:endParaRPr lang="en-US" dirty="0"/>
          </a:p>
        </p:txBody>
      </p:sp>
    </p:spTree>
    <p:extLst>
      <p:ext uri="{BB962C8B-B14F-4D97-AF65-F5344CB8AC3E}">
        <p14:creationId xmlns:p14="http://schemas.microsoft.com/office/powerpoint/2010/main" val="373624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46F18-0EFC-7746-BE0A-E470C0D6B1C9}"/>
              </a:ext>
            </a:extLst>
          </p:cNvPr>
          <p:cNvSpPr>
            <a:spLocks noGrp="1"/>
          </p:cNvSpPr>
          <p:nvPr>
            <p:ph type="title"/>
          </p:nvPr>
        </p:nvSpPr>
        <p:spPr>
          <a:xfrm>
            <a:off x="723900" y="2116537"/>
            <a:ext cx="10744200" cy="2311084"/>
          </a:xfrm>
        </p:spPr>
        <p:txBody>
          <a:bodyPr>
            <a:normAutofit/>
          </a:bodyPr>
          <a:lstStyle/>
          <a:p>
            <a:pPr algn="ctr"/>
            <a:r>
              <a:rPr lang="en-US" sz="4400" dirty="0"/>
              <a:t>What would be an appropriate initial</a:t>
            </a:r>
            <a:br>
              <a:rPr lang="en-US" sz="4400" dirty="0"/>
            </a:br>
            <a:r>
              <a:rPr lang="en-US" sz="4400" dirty="0"/>
              <a:t>course of treatment for this patient?</a:t>
            </a:r>
          </a:p>
        </p:txBody>
      </p:sp>
    </p:spTree>
    <p:extLst>
      <p:ext uri="{BB962C8B-B14F-4D97-AF65-F5344CB8AC3E}">
        <p14:creationId xmlns:p14="http://schemas.microsoft.com/office/powerpoint/2010/main" val="117736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CA2D-5891-457E-866C-BE25B4C35552}"/>
              </a:ext>
            </a:extLst>
          </p:cNvPr>
          <p:cNvSpPr>
            <a:spLocks noGrp="1"/>
          </p:cNvSpPr>
          <p:nvPr>
            <p:ph type="title"/>
          </p:nvPr>
        </p:nvSpPr>
        <p:spPr/>
        <p:txBody>
          <a:bodyPr/>
          <a:lstStyle/>
          <a:p>
            <a:r>
              <a:rPr lang="en-US" dirty="0"/>
              <a:t>Medical Therapy</a:t>
            </a:r>
          </a:p>
        </p:txBody>
      </p:sp>
      <p:sp>
        <p:nvSpPr>
          <p:cNvPr id="3" name="Content Placeholder 2">
            <a:extLst>
              <a:ext uri="{FF2B5EF4-FFF2-40B4-BE49-F238E27FC236}">
                <a16:creationId xmlns:a16="http://schemas.microsoft.com/office/drawing/2014/main" id="{14DBC750-8DF9-4F95-97E9-8BF9A5E6C6EE}"/>
              </a:ext>
            </a:extLst>
          </p:cNvPr>
          <p:cNvSpPr>
            <a:spLocks noGrp="1"/>
          </p:cNvSpPr>
          <p:nvPr>
            <p:ph idx="1"/>
          </p:nvPr>
        </p:nvSpPr>
        <p:spPr/>
        <p:txBody>
          <a:bodyPr>
            <a:normAutofit/>
          </a:bodyPr>
          <a:lstStyle/>
          <a:p>
            <a:pPr>
              <a:spcBef>
                <a:spcPts val="1200"/>
              </a:spcBef>
              <a:spcAft>
                <a:spcPts val="1200"/>
              </a:spcAft>
            </a:pPr>
            <a:r>
              <a:rPr lang="en-US" sz="2800" dirty="0"/>
              <a:t>Admitted to the hospital for initiation of IV treprostinil, tadalafil, and ambrisentan</a:t>
            </a:r>
          </a:p>
          <a:p>
            <a:pPr lvl="0">
              <a:spcBef>
                <a:spcPts val="1200"/>
              </a:spcBef>
              <a:spcAft>
                <a:spcPts val="1200"/>
              </a:spcAft>
            </a:pPr>
            <a:r>
              <a:rPr lang="en-US" sz="2800" dirty="0"/>
              <a:t>Treprostinil up-titrated to ~ 30 ng/kg/min during hospital stay </a:t>
            </a:r>
          </a:p>
          <a:p>
            <a:pPr lvl="0">
              <a:spcBef>
                <a:spcPts val="1200"/>
              </a:spcBef>
              <a:spcAft>
                <a:spcPts val="1200"/>
              </a:spcAft>
            </a:pPr>
            <a:r>
              <a:rPr lang="en-US" sz="2800" dirty="0"/>
              <a:t>Concerns arose regarding the patient’s level of social support—the patient lived alone</a:t>
            </a:r>
          </a:p>
          <a:p>
            <a:pPr>
              <a:spcBef>
                <a:spcPts val="1200"/>
              </a:spcBef>
              <a:spcAft>
                <a:spcPts val="1200"/>
              </a:spcAft>
            </a:pPr>
            <a:r>
              <a:rPr lang="en-US" sz="2800" dirty="0"/>
              <a:t>Exertional hypoxemia had resolved by hospital discharge</a:t>
            </a:r>
          </a:p>
          <a:p>
            <a:pPr lvl="0">
              <a:spcBef>
                <a:spcPts val="1200"/>
              </a:spcBef>
              <a:spcAft>
                <a:spcPts val="1200"/>
              </a:spcAft>
            </a:pPr>
            <a:r>
              <a:rPr lang="en-US" sz="2800" dirty="0"/>
              <a:t>Treprostinil further up-titrated to ~ 120 ng/kg/min as an outpatient</a:t>
            </a:r>
          </a:p>
        </p:txBody>
      </p:sp>
    </p:spTree>
    <p:extLst>
      <p:ext uri="{BB962C8B-B14F-4D97-AF65-F5344CB8AC3E}">
        <p14:creationId xmlns:p14="http://schemas.microsoft.com/office/powerpoint/2010/main" val="159481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31E8-E6D5-47C6-88EB-6C88199A9460}"/>
              </a:ext>
            </a:extLst>
          </p:cNvPr>
          <p:cNvSpPr>
            <a:spLocks noGrp="1"/>
          </p:cNvSpPr>
          <p:nvPr>
            <p:ph type="title"/>
          </p:nvPr>
        </p:nvSpPr>
        <p:spPr/>
        <p:txBody>
          <a:bodyPr/>
          <a:lstStyle/>
          <a:p>
            <a:r>
              <a:rPr lang="en-US" dirty="0"/>
              <a:t>Three Years Later…</a:t>
            </a:r>
          </a:p>
        </p:txBody>
      </p:sp>
      <p:sp>
        <p:nvSpPr>
          <p:cNvPr id="3" name="Content Placeholder 2">
            <a:extLst>
              <a:ext uri="{FF2B5EF4-FFF2-40B4-BE49-F238E27FC236}">
                <a16:creationId xmlns:a16="http://schemas.microsoft.com/office/drawing/2014/main" id="{14AA7C93-AC59-4BA1-985B-E31151F27D9E}"/>
              </a:ext>
            </a:extLst>
          </p:cNvPr>
          <p:cNvSpPr>
            <a:spLocks noGrp="1"/>
          </p:cNvSpPr>
          <p:nvPr>
            <p:ph idx="1"/>
          </p:nvPr>
        </p:nvSpPr>
        <p:spPr>
          <a:xfrm>
            <a:off x="609600" y="1213211"/>
            <a:ext cx="10744200" cy="5380094"/>
          </a:xfrm>
        </p:spPr>
        <p:txBody>
          <a:bodyPr>
            <a:normAutofit/>
          </a:bodyPr>
          <a:lstStyle/>
          <a:p>
            <a:r>
              <a:rPr lang="en-US" sz="2000" dirty="0"/>
              <a:t>Patient walked next door to his niece's house feeling very dizzy, with palpitations, but denied syncope. The patient's niece called EMS—noted HR in 160s and SBP in 60s </a:t>
            </a:r>
          </a:p>
          <a:p>
            <a:r>
              <a:rPr lang="en-US" sz="2000" dirty="0"/>
              <a:t>At OSH, initial HR noted to be 160 bpm with BP 70/46 mmHg; patient was given 6 mg adenosine, which reduced HR to 110 bpm sinus tachycardia, and BP increased to 91/53 mmHg. He was given 1 L IVF and transferred</a:t>
            </a:r>
          </a:p>
          <a:p>
            <a:r>
              <a:rPr lang="en-US" sz="2000" dirty="0"/>
              <a:t>During transfer, patient again had 3 episodes of SVT for which he was given 12 mg adenosine x 3 and a 150-mg amiodarone push</a:t>
            </a:r>
          </a:p>
          <a:p>
            <a:r>
              <a:rPr lang="en-US" sz="2000" dirty="0"/>
              <a:t>Upon arrival, patient's HR was in the 140s with BP 90s/60s. After completing the </a:t>
            </a:r>
            <a:r>
              <a:rPr lang="en-US" sz="2000" dirty="0" err="1"/>
              <a:t>admiodarone</a:t>
            </a:r>
            <a:r>
              <a:rPr lang="en-US" sz="2000" dirty="0"/>
              <a:t> bolus, he converted to NSR with HR in the 90s. He was alert and oriented and denied dizziness, chest pain, or dyspnea</a:t>
            </a:r>
          </a:p>
          <a:p>
            <a:r>
              <a:rPr lang="en-US" sz="2000" dirty="0"/>
              <a:t>The patient noted that he was not compliant with all of his medications. He was compliant with treprostinil treatment as his niece helped with it. He missed doses of other medications several times a week </a:t>
            </a:r>
          </a:p>
          <a:p>
            <a:r>
              <a:rPr lang="en-US" sz="2000" dirty="0"/>
              <a:t>He said that he did smoke marijuana on 5/20, but denied IVDU or other illicit substance use but was using OTC meds (including cough and cold medications)</a:t>
            </a:r>
          </a:p>
        </p:txBody>
      </p:sp>
    </p:spTree>
    <p:extLst>
      <p:ext uri="{BB962C8B-B14F-4D97-AF65-F5344CB8AC3E}">
        <p14:creationId xmlns:p14="http://schemas.microsoft.com/office/powerpoint/2010/main" val="213041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8B68-7560-4FAE-B3CA-FA7457D98B14}"/>
              </a:ext>
            </a:extLst>
          </p:cNvPr>
          <p:cNvSpPr>
            <a:spLocks noGrp="1"/>
          </p:cNvSpPr>
          <p:nvPr>
            <p:ph type="title"/>
          </p:nvPr>
        </p:nvSpPr>
        <p:spPr/>
        <p:txBody>
          <a:bodyPr/>
          <a:lstStyle/>
          <a:p>
            <a:r>
              <a:rPr lang="en-US" dirty="0"/>
              <a:t>Urine Toxicology</a:t>
            </a:r>
          </a:p>
        </p:txBody>
      </p:sp>
      <p:sp>
        <p:nvSpPr>
          <p:cNvPr id="3" name="Content Placeholder 2">
            <a:extLst>
              <a:ext uri="{FF2B5EF4-FFF2-40B4-BE49-F238E27FC236}">
                <a16:creationId xmlns:a16="http://schemas.microsoft.com/office/drawing/2014/main" id="{6F232A7F-9FF6-4A7F-A703-23D3CB9761B7}"/>
              </a:ext>
            </a:extLst>
          </p:cNvPr>
          <p:cNvSpPr>
            <a:spLocks noGrp="1"/>
          </p:cNvSpPr>
          <p:nvPr>
            <p:ph idx="4294967295"/>
          </p:nvPr>
        </p:nvSpPr>
        <p:spPr>
          <a:xfrm>
            <a:off x="1524000" y="1315453"/>
            <a:ext cx="9472863" cy="4475747"/>
          </a:xfrm>
        </p:spPr>
        <p:txBody>
          <a:bodyPr>
            <a:normAutofit/>
          </a:bodyPr>
          <a:lstStyle/>
          <a:p>
            <a:pPr marL="0" indent="0">
              <a:buNone/>
            </a:pPr>
            <a:r>
              <a:rPr lang="en-US" sz="2000" b="1" dirty="0"/>
              <a:t>Component						Ref Range &amp; Units</a:t>
            </a:r>
            <a:r>
              <a:rPr lang="en-US" sz="2000" dirty="0"/>
              <a:t>	</a:t>
            </a:r>
          </a:p>
          <a:p>
            <a:r>
              <a:rPr lang="en-US" sz="2000" b="1" dirty="0">
                <a:solidFill>
                  <a:srgbClr val="FF0000"/>
                </a:solidFill>
              </a:rPr>
              <a:t>Amphetamine/Methamphetamine, Urine		Positive/Abnormal</a:t>
            </a:r>
            <a:r>
              <a:rPr lang="en-US" sz="2000" dirty="0"/>
              <a:t>  </a:t>
            </a:r>
          </a:p>
          <a:p>
            <a:r>
              <a:rPr lang="en-US" sz="2000" dirty="0"/>
              <a:t>Barbiturates, Urine					Negative </a:t>
            </a:r>
          </a:p>
          <a:p>
            <a:r>
              <a:rPr lang="en-US" sz="2000" dirty="0"/>
              <a:t>Benzodiazepine, Urine				Negative </a:t>
            </a:r>
          </a:p>
          <a:p>
            <a:r>
              <a:rPr lang="en-US" sz="2000" dirty="0"/>
              <a:t>Cocaine Metabolites, Urine				Negative </a:t>
            </a:r>
          </a:p>
          <a:p>
            <a:r>
              <a:rPr lang="en-US" sz="2000" dirty="0"/>
              <a:t>Opiates, Urine					Negative </a:t>
            </a:r>
          </a:p>
          <a:p>
            <a:r>
              <a:rPr lang="en-US" sz="2000" dirty="0"/>
              <a:t>Tetrahydrocannabinol (THC), Urine			Negative </a:t>
            </a:r>
          </a:p>
        </p:txBody>
      </p:sp>
      <p:sp>
        <p:nvSpPr>
          <p:cNvPr id="4" name="TextBox 3">
            <a:extLst>
              <a:ext uri="{FF2B5EF4-FFF2-40B4-BE49-F238E27FC236}">
                <a16:creationId xmlns:a16="http://schemas.microsoft.com/office/drawing/2014/main" id="{0C0645AC-0AFA-4505-9178-4F97D3045E48}"/>
              </a:ext>
            </a:extLst>
          </p:cNvPr>
          <p:cNvSpPr txBox="1"/>
          <p:nvPr/>
        </p:nvSpPr>
        <p:spPr>
          <a:xfrm>
            <a:off x="1570921" y="4896872"/>
            <a:ext cx="9050157" cy="830997"/>
          </a:xfrm>
          <a:prstGeom prst="rect">
            <a:avLst/>
          </a:prstGeom>
          <a:noFill/>
        </p:spPr>
        <p:txBody>
          <a:bodyPr wrap="square" rtlCol="0">
            <a:spAutoFit/>
          </a:bodyPr>
          <a:lstStyle/>
          <a:p>
            <a:pPr algn="ctr"/>
            <a:r>
              <a:rPr lang="en-US" sz="2400" dirty="0"/>
              <a:t>On further discussion, patient endorsed</a:t>
            </a:r>
          </a:p>
          <a:p>
            <a:pPr algn="ctr"/>
            <a:r>
              <a:rPr lang="en-US" sz="2400" dirty="0"/>
              <a:t>using methamphetamine for ~ 5 years</a:t>
            </a:r>
          </a:p>
        </p:txBody>
      </p:sp>
      <p:cxnSp>
        <p:nvCxnSpPr>
          <p:cNvPr id="6" name="Straight Connector 5">
            <a:extLst>
              <a:ext uri="{FF2B5EF4-FFF2-40B4-BE49-F238E27FC236}">
                <a16:creationId xmlns:a16="http://schemas.microsoft.com/office/drawing/2014/main" id="{C35EBA4D-0CE6-4FF4-AD6D-E1D2ED616915}"/>
              </a:ext>
            </a:extLst>
          </p:cNvPr>
          <p:cNvCxnSpPr>
            <a:cxnSpLocks/>
          </p:cNvCxnSpPr>
          <p:nvPr/>
        </p:nvCxnSpPr>
        <p:spPr>
          <a:xfrm>
            <a:off x="1451811" y="1748589"/>
            <a:ext cx="89194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94BA9D1-E723-4CA0-B2C0-D11C392B32B8}"/>
              </a:ext>
            </a:extLst>
          </p:cNvPr>
          <p:cNvSpPr/>
          <p:nvPr/>
        </p:nvSpPr>
        <p:spPr>
          <a:xfrm>
            <a:off x="3096126" y="4852737"/>
            <a:ext cx="6104021" cy="97054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879938"/>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708</TotalTime>
  <Words>978</Words>
  <Application>Microsoft Office PowerPoint</Application>
  <PresentationFormat>Widescreen</PresentationFormat>
  <Paragraphs>97</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Onc-2019</vt:lpstr>
      <vt:lpstr>A Stimulating Cause of PAH:  Methamphetamine-Induced PAH</vt:lpstr>
      <vt:lpstr>Initial Presentation</vt:lpstr>
      <vt:lpstr>Studies</vt:lpstr>
      <vt:lpstr>Echocardiogram: Bubble Study</vt:lpstr>
      <vt:lpstr>Studies</vt:lpstr>
      <vt:lpstr>What would be an appropriate initial course of treatment for this patient?</vt:lpstr>
      <vt:lpstr>Medical Therapy</vt:lpstr>
      <vt:lpstr>Three Years Later…</vt:lpstr>
      <vt:lpstr>Urine Toxicology</vt:lpstr>
      <vt:lpstr>Meth-APAH and IPAH in the Pulmonary Hypertension Association Registry</vt:lpstr>
      <vt:lpstr>Histopathology of Meth-APAH and IPAH</vt:lpstr>
      <vt:lpstr>Outcomes in Meth-APAH and IPAH</vt:lpstr>
      <vt:lpstr>What Should We Do Now?</vt:lpstr>
      <vt:lpstr>Summary and Next Steps</vt:lpstr>
      <vt:lpstr>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Moriah Diethorn</dc:creator>
  <cp:lastModifiedBy>Jeffrey Knapp</cp:lastModifiedBy>
  <cp:revision>27</cp:revision>
  <dcterms:created xsi:type="dcterms:W3CDTF">2019-05-10T15:43:12Z</dcterms:created>
  <dcterms:modified xsi:type="dcterms:W3CDTF">2022-04-04T19:35:20Z</dcterms:modified>
</cp:coreProperties>
</file>