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1884" r:id="rId3"/>
    <p:sldId id="1896" r:id="rId4"/>
    <p:sldId id="1888" r:id="rId5"/>
    <p:sldId id="1885" r:id="rId6"/>
    <p:sldId id="1905" r:id="rId7"/>
    <p:sldId id="1887" r:id="rId8"/>
    <p:sldId id="1906" r:id="rId9"/>
    <p:sldId id="1907" r:id="rId10"/>
    <p:sldId id="1889" r:id="rId11"/>
    <p:sldId id="1894" r:id="rId12"/>
    <p:sldId id="1890" r:id="rId13"/>
    <p:sldId id="1897" r:id="rId14"/>
    <p:sldId id="1898" r:id="rId15"/>
    <p:sldId id="1891" r:id="rId16"/>
    <p:sldId id="1899" r:id="rId17"/>
    <p:sldId id="1900" r:id="rId18"/>
    <p:sldId id="1901" r:id="rId19"/>
    <p:sldId id="1913" r:id="rId20"/>
    <p:sldId id="1914" r:id="rId21"/>
    <p:sldId id="1915" r:id="rId22"/>
    <p:sldId id="1893" r:id="rId23"/>
    <p:sldId id="1904" r:id="rId24"/>
    <p:sldId id="18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 userDrawn="1">
          <p15:clr>
            <a:srgbClr val="A4A3A4"/>
          </p15:clr>
        </p15:guide>
        <p15:guide id="2" pos="3597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962" userDrawn="1">
          <p15:clr>
            <a:srgbClr val="A4A3A4"/>
          </p15:clr>
        </p15:guide>
        <p15:guide id="5" pos="1152" userDrawn="1">
          <p15:clr>
            <a:srgbClr val="A4A3A4"/>
          </p15:clr>
        </p15:guide>
        <p15:guide id="7" pos="7455" userDrawn="1">
          <p15:clr>
            <a:srgbClr val="A4A3A4"/>
          </p15:clr>
        </p15:guide>
        <p15:guide id="8" pos="1189" userDrawn="1">
          <p15:clr>
            <a:srgbClr val="A4A3A4"/>
          </p15:clr>
        </p15:guide>
        <p15:guide id="9" pos="3485" userDrawn="1">
          <p15:clr>
            <a:srgbClr val="A4A3A4"/>
          </p15:clr>
        </p15:guide>
        <p15:guide id="10" orient="horz" pos="97" userDrawn="1">
          <p15:clr>
            <a:srgbClr val="A4A3A4"/>
          </p15:clr>
        </p15:guide>
        <p15:guide id="11" pos="5664" userDrawn="1">
          <p15:clr>
            <a:srgbClr val="A4A3A4"/>
          </p15:clr>
        </p15:guide>
        <p15:guide id="12" pos="5552" userDrawn="1">
          <p15:clr>
            <a:srgbClr val="A4A3A4"/>
          </p15:clr>
        </p15:guide>
        <p15:guide id="13" pos="3441" userDrawn="1">
          <p15:clr>
            <a:srgbClr val="A4A3A4"/>
          </p15:clr>
        </p15:guide>
        <p15:guide id="14" orient="horz" pos="1573" userDrawn="1">
          <p15:clr>
            <a:srgbClr val="A4A3A4"/>
          </p15:clr>
        </p15:guide>
        <p15:guide id="15" orient="horz" pos="4245" userDrawn="1">
          <p15:clr>
            <a:srgbClr val="A4A3A4"/>
          </p15:clr>
        </p15:guide>
        <p15:guide id="16" orient="horz" pos="30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9EBB"/>
    <a:srgbClr val="000000"/>
    <a:srgbClr val="9AB3CA"/>
    <a:srgbClr val="ADC9E1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8C031-DFE7-43CD-ABBC-2118DC870085}" v="47" dt="2022-04-07T14:55:47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76"/>
      </p:cViewPr>
      <p:guideLst>
        <p:guide orient="horz" pos="1530"/>
        <p:guide pos="3597"/>
        <p:guide pos="3840"/>
        <p:guide orient="horz" pos="2962"/>
        <p:guide pos="1152"/>
        <p:guide pos="7455"/>
        <p:guide pos="1189"/>
        <p:guide pos="3485"/>
        <p:guide orient="horz" pos="97"/>
        <p:guide pos="5664"/>
        <p:guide pos="5552"/>
        <p:guide pos="3441"/>
        <p:guide orient="horz" pos="1573"/>
        <p:guide orient="horz" pos="4245"/>
        <p:guide orient="horz" pos="30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4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Knapp" userId="eaddf937-eef7-4e44-b8b8-eb6c9bae9fe4" providerId="ADAL" clId="{CC20EFD2-40CE-40EC-BC26-1EBB5407164D}"/>
    <pc:docChg chg="undo custSel addSld delSld modSld sldOrd">
      <pc:chgData name="Jeffrey Knapp" userId="eaddf937-eef7-4e44-b8b8-eb6c9bae9fe4" providerId="ADAL" clId="{CC20EFD2-40CE-40EC-BC26-1EBB5407164D}" dt="2022-03-15T19:33:37.209" v="786" actId="20577"/>
      <pc:docMkLst>
        <pc:docMk/>
      </pc:docMkLst>
      <pc:sldChg chg="addSp delSp modSp mod chgLayout">
        <pc:chgData name="Jeffrey Knapp" userId="eaddf937-eef7-4e44-b8b8-eb6c9bae9fe4" providerId="ADAL" clId="{CC20EFD2-40CE-40EC-BC26-1EBB5407164D}" dt="2022-03-15T18:01:16.356" v="708" actId="948"/>
        <pc:sldMkLst>
          <pc:docMk/>
          <pc:sldMk cId="4273225970" sldId="257"/>
        </pc:sldMkLst>
        <pc:spChg chg="mod ord">
          <ac:chgData name="Jeffrey Knapp" userId="eaddf937-eef7-4e44-b8b8-eb6c9bae9fe4" providerId="ADAL" clId="{CC20EFD2-40CE-40EC-BC26-1EBB5407164D}" dt="2022-03-15T18:00:15.186" v="685" actId="1076"/>
          <ac:spMkLst>
            <pc:docMk/>
            <pc:sldMk cId="4273225970" sldId="257"/>
            <ac:spMk id="2" creationId="{6C80B0D0-4D64-4459-95DF-0B74CEBFB011}"/>
          </ac:spMkLst>
        </pc:spChg>
        <pc:spChg chg="add del mod">
          <ac:chgData name="Jeffrey Knapp" userId="eaddf937-eef7-4e44-b8b8-eb6c9bae9fe4" providerId="ADAL" clId="{CC20EFD2-40CE-40EC-BC26-1EBB5407164D}" dt="2022-03-15T16:48:38.853" v="2"/>
          <ac:spMkLst>
            <pc:docMk/>
            <pc:sldMk cId="4273225970" sldId="257"/>
            <ac:spMk id="3" creationId="{5A7B92CB-F095-44B9-889D-1728EEE21B1B}"/>
          </ac:spMkLst>
        </pc:spChg>
        <pc:spChg chg="add del mod">
          <ac:chgData name="Jeffrey Knapp" userId="eaddf937-eef7-4e44-b8b8-eb6c9bae9fe4" providerId="ADAL" clId="{CC20EFD2-40CE-40EC-BC26-1EBB5407164D}" dt="2022-03-15T16:48:38.853" v="2"/>
          <ac:spMkLst>
            <pc:docMk/>
            <pc:sldMk cId="4273225970" sldId="257"/>
            <ac:spMk id="4" creationId="{B5496F3F-CDAB-4215-AED5-A803DB8985F3}"/>
          </ac:spMkLst>
        </pc:spChg>
        <pc:spChg chg="mod ord">
          <ac:chgData name="Jeffrey Knapp" userId="eaddf937-eef7-4e44-b8b8-eb6c9bae9fe4" providerId="ADAL" clId="{CC20EFD2-40CE-40EC-BC26-1EBB5407164D}" dt="2022-03-15T18:01:16.356" v="708" actId="948"/>
          <ac:spMkLst>
            <pc:docMk/>
            <pc:sldMk cId="4273225970" sldId="257"/>
            <ac:spMk id="10" creationId="{10935DD7-B87A-4169-AD29-DA31816084D2}"/>
          </ac:spMkLst>
        </pc:spChg>
      </pc:sldChg>
      <pc:sldChg chg="del">
        <pc:chgData name="Jeffrey Knapp" userId="eaddf937-eef7-4e44-b8b8-eb6c9bae9fe4" providerId="ADAL" clId="{CC20EFD2-40CE-40EC-BC26-1EBB5407164D}" dt="2022-03-15T16:48:31.123" v="0" actId="47"/>
        <pc:sldMkLst>
          <pc:docMk/>
          <pc:sldMk cId="3435819585" sldId="710"/>
        </pc:sldMkLst>
      </pc:sldChg>
      <pc:sldChg chg="addSp delSp modSp mod chgLayout">
        <pc:chgData name="Jeffrey Knapp" userId="eaddf937-eef7-4e44-b8b8-eb6c9bae9fe4" providerId="ADAL" clId="{CC20EFD2-40CE-40EC-BC26-1EBB5407164D}" dt="2022-03-15T17:00:25.138" v="41" actId="948"/>
        <pc:sldMkLst>
          <pc:docMk/>
          <pc:sldMk cId="3041131453" sldId="1884"/>
        </pc:sldMkLst>
        <pc:spChg chg="mod ord">
          <ac:chgData name="Jeffrey Knapp" userId="eaddf937-eef7-4e44-b8b8-eb6c9bae9fe4" providerId="ADAL" clId="{CC20EFD2-40CE-40EC-BC26-1EBB5407164D}" dt="2022-03-15T17:00:09.177" v="39"/>
          <ac:spMkLst>
            <pc:docMk/>
            <pc:sldMk cId="3041131453" sldId="1884"/>
            <ac:spMk id="2" creationId="{30554427-6155-4B52-BD5B-FAC6B713741E}"/>
          </ac:spMkLst>
        </pc:spChg>
        <pc:spChg chg="mod ord">
          <ac:chgData name="Jeffrey Knapp" userId="eaddf937-eef7-4e44-b8b8-eb6c9bae9fe4" providerId="ADAL" clId="{CC20EFD2-40CE-40EC-BC26-1EBB5407164D}" dt="2022-03-15T17:00:25.138" v="41" actId="948"/>
          <ac:spMkLst>
            <pc:docMk/>
            <pc:sldMk cId="3041131453" sldId="1884"/>
            <ac:spMk id="3" creationId="{A2507DED-1A13-4185-81BD-41175B1B2D00}"/>
          </ac:spMkLst>
        </pc:spChg>
        <pc:spChg chg="add del mod">
          <ac:chgData name="Jeffrey Knapp" userId="eaddf937-eef7-4e44-b8b8-eb6c9bae9fe4" providerId="ADAL" clId="{CC20EFD2-40CE-40EC-BC26-1EBB5407164D}" dt="2022-03-15T17:00:09.177" v="39"/>
          <ac:spMkLst>
            <pc:docMk/>
            <pc:sldMk cId="3041131453" sldId="1884"/>
            <ac:spMk id="4" creationId="{C373B8DE-1FA8-4A89-B3E8-FE8722BA9EA7}"/>
          </ac:spMkLst>
        </pc:spChg>
        <pc:spChg chg="add del mod">
          <ac:chgData name="Jeffrey Knapp" userId="eaddf937-eef7-4e44-b8b8-eb6c9bae9fe4" providerId="ADAL" clId="{CC20EFD2-40CE-40EC-BC26-1EBB5407164D}" dt="2022-03-15T17:00:09.177" v="39"/>
          <ac:spMkLst>
            <pc:docMk/>
            <pc:sldMk cId="3041131453" sldId="1884"/>
            <ac:spMk id="5" creationId="{9375A35A-3F47-401D-BA93-EF2674190F29}"/>
          </ac:spMkLst>
        </pc:spChg>
      </pc:sldChg>
      <pc:sldChg chg="addSp delSp modSp mod modClrScheme chgLayout">
        <pc:chgData name="Jeffrey Knapp" userId="eaddf937-eef7-4e44-b8b8-eb6c9bae9fe4" providerId="ADAL" clId="{CC20EFD2-40CE-40EC-BC26-1EBB5407164D}" dt="2022-03-15T17:14:57.168" v="235" actId="27636"/>
        <pc:sldMkLst>
          <pc:docMk/>
          <pc:sldMk cId="4259325191" sldId="1885"/>
        </pc:sldMkLst>
        <pc:spChg chg="mod ord">
          <ac:chgData name="Jeffrey Knapp" userId="eaddf937-eef7-4e44-b8b8-eb6c9bae9fe4" providerId="ADAL" clId="{CC20EFD2-40CE-40EC-BC26-1EBB5407164D}" dt="2022-03-15T17:06:52.849" v="70"/>
          <ac:spMkLst>
            <pc:docMk/>
            <pc:sldMk cId="4259325191" sldId="1885"/>
            <ac:spMk id="2" creationId="{73106749-98A1-4386-B82C-025924BA8089}"/>
          </ac:spMkLst>
        </pc:spChg>
        <pc:spChg chg="mod ord">
          <ac:chgData name="Jeffrey Knapp" userId="eaddf937-eef7-4e44-b8b8-eb6c9bae9fe4" providerId="ADAL" clId="{CC20EFD2-40CE-40EC-BC26-1EBB5407164D}" dt="2022-03-15T17:14:57.166" v="234" actId="27636"/>
          <ac:spMkLst>
            <pc:docMk/>
            <pc:sldMk cId="4259325191" sldId="1885"/>
            <ac:spMk id="3" creationId="{84A86375-ECA8-426E-AE6E-A2E17D4772ED}"/>
          </ac:spMkLst>
        </pc:spChg>
        <pc:spChg chg="add del mod">
          <ac:chgData name="Jeffrey Knapp" userId="eaddf937-eef7-4e44-b8b8-eb6c9bae9fe4" providerId="ADAL" clId="{CC20EFD2-40CE-40EC-BC26-1EBB5407164D}" dt="2022-03-15T17:05:50.563" v="57"/>
          <ac:spMkLst>
            <pc:docMk/>
            <pc:sldMk cId="4259325191" sldId="1885"/>
            <ac:spMk id="4" creationId="{33CA3CAA-B082-4BDD-94C3-599D2B3D0268}"/>
          </ac:spMkLst>
        </pc:spChg>
        <pc:spChg chg="add del mod">
          <ac:chgData name="Jeffrey Knapp" userId="eaddf937-eef7-4e44-b8b8-eb6c9bae9fe4" providerId="ADAL" clId="{CC20EFD2-40CE-40EC-BC26-1EBB5407164D}" dt="2022-03-15T17:05:50.563" v="57"/>
          <ac:spMkLst>
            <pc:docMk/>
            <pc:sldMk cId="4259325191" sldId="1885"/>
            <ac:spMk id="5" creationId="{B070A8C0-0371-4392-A33A-0487839FF5D0}"/>
          </ac:spMkLst>
        </pc:spChg>
        <pc:spChg chg="add mod ord">
          <ac:chgData name="Jeffrey Knapp" userId="eaddf937-eef7-4e44-b8b8-eb6c9bae9fe4" providerId="ADAL" clId="{CC20EFD2-40CE-40EC-BC26-1EBB5407164D}" dt="2022-03-15T17:14:57.168" v="235" actId="27636"/>
          <ac:spMkLst>
            <pc:docMk/>
            <pc:sldMk cId="4259325191" sldId="1885"/>
            <ac:spMk id="6" creationId="{C8186987-BF13-4912-A5D0-87E6F421B2B5}"/>
          </ac:spMkLst>
        </pc:spChg>
        <pc:spChg chg="add del mod">
          <ac:chgData name="Jeffrey Knapp" userId="eaddf937-eef7-4e44-b8b8-eb6c9bae9fe4" providerId="ADAL" clId="{CC20EFD2-40CE-40EC-BC26-1EBB5407164D}" dt="2022-03-15T17:06:52.849" v="70"/>
          <ac:spMkLst>
            <pc:docMk/>
            <pc:sldMk cId="4259325191" sldId="1885"/>
            <ac:spMk id="7" creationId="{97E704DC-9B58-4C5B-999F-FD20C5C916F6}"/>
          </ac:spMkLst>
        </pc:spChg>
        <pc:spChg chg="add del mod">
          <ac:chgData name="Jeffrey Knapp" userId="eaddf937-eef7-4e44-b8b8-eb6c9bae9fe4" providerId="ADAL" clId="{CC20EFD2-40CE-40EC-BC26-1EBB5407164D}" dt="2022-03-15T17:06:52.849" v="70"/>
          <ac:spMkLst>
            <pc:docMk/>
            <pc:sldMk cId="4259325191" sldId="1885"/>
            <ac:spMk id="8" creationId="{04BD2529-7A88-46EF-B431-D086B81A94C4}"/>
          </ac:spMkLst>
        </pc:spChg>
        <pc:spChg chg="add del mod">
          <ac:chgData name="Jeffrey Knapp" userId="eaddf937-eef7-4e44-b8b8-eb6c9bae9fe4" providerId="ADAL" clId="{CC20EFD2-40CE-40EC-BC26-1EBB5407164D}" dt="2022-03-15T17:06:52.849" v="70"/>
          <ac:spMkLst>
            <pc:docMk/>
            <pc:sldMk cId="4259325191" sldId="1885"/>
            <ac:spMk id="9" creationId="{76F78A61-5277-4262-98AE-C528977D1E1C}"/>
          </ac:spMkLst>
        </pc:spChg>
        <pc:spChg chg="add mod">
          <ac:chgData name="Jeffrey Knapp" userId="eaddf937-eef7-4e44-b8b8-eb6c9bae9fe4" providerId="ADAL" clId="{CC20EFD2-40CE-40EC-BC26-1EBB5407164D}" dt="2022-03-15T17:13:31.389" v="228" actId="1038"/>
          <ac:spMkLst>
            <pc:docMk/>
            <pc:sldMk cId="4259325191" sldId="1885"/>
            <ac:spMk id="10" creationId="{5FD6B7A5-9A45-4751-86EE-16B185464D93}"/>
          </ac:spMkLst>
        </pc:spChg>
        <pc:spChg chg="add mod">
          <ac:chgData name="Jeffrey Knapp" userId="eaddf937-eef7-4e44-b8b8-eb6c9bae9fe4" providerId="ADAL" clId="{CC20EFD2-40CE-40EC-BC26-1EBB5407164D}" dt="2022-03-15T17:13:42.661" v="230" actId="1038"/>
          <ac:spMkLst>
            <pc:docMk/>
            <pc:sldMk cId="4259325191" sldId="1885"/>
            <ac:spMk id="11" creationId="{6F497A44-8763-4464-9458-871CAF1D6739}"/>
          </ac:spMkLst>
        </pc:spChg>
        <pc:spChg chg="add del mod">
          <ac:chgData name="Jeffrey Knapp" userId="eaddf937-eef7-4e44-b8b8-eb6c9bae9fe4" providerId="ADAL" clId="{CC20EFD2-40CE-40EC-BC26-1EBB5407164D}" dt="2022-03-15T17:13:18.572" v="227" actId="478"/>
          <ac:spMkLst>
            <pc:docMk/>
            <pc:sldMk cId="4259325191" sldId="1885"/>
            <ac:spMk id="14" creationId="{FC09D6D4-06FD-4E35-A221-90F9BD9F2E2F}"/>
          </ac:spMkLst>
        </pc:spChg>
        <pc:cxnChg chg="add mod">
          <ac:chgData name="Jeffrey Knapp" userId="eaddf937-eef7-4e44-b8b8-eb6c9bae9fe4" providerId="ADAL" clId="{CC20EFD2-40CE-40EC-BC26-1EBB5407164D}" dt="2022-03-15T17:13:15.093" v="226" actId="1038"/>
          <ac:cxnSpMkLst>
            <pc:docMk/>
            <pc:sldMk cId="4259325191" sldId="1885"/>
            <ac:cxnSpMk id="13" creationId="{7EC21EE1-5A4B-4D9C-882F-28867B61F6C0}"/>
          </ac:cxnSpMkLst>
        </pc:cxnChg>
      </pc:sldChg>
      <pc:sldChg chg="addSp delSp modSp mod modClrScheme delAnim modAnim chgLayout">
        <pc:chgData name="Jeffrey Knapp" userId="eaddf937-eef7-4e44-b8b8-eb6c9bae9fe4" providerId="ADAL" clId="{CC20EFD2-40CE-40EC-BC26-1EBB5407164D}" dt="2022-03-15T19:32:31.466" v="777" actId="1076"/>
        <pc:sldMkLst>
          <pc:docMk/>
          <pc:sldMk cId="3956622121" sldId="1887"/>
        </pc:sldMkLst>
        <pc:spChg chg="del">
          <ac:chgData name="Jeffrey Knapp" userId="eaddf937-eef7-4e44-b8b8-eb6c9bae9fe4" providerId="ADAL" clId="{CC20EFD2-40CE-40EC-BC26-1EBB5407164D}" dt="2022-03-15T18:58:41.354" v="712" actId="478"/>
          <ac:spMkLst>
            <pc:docMk/>
            <pc:sldMk cId="3956622121" sldId="1887"/>
            <ac:spMk id="5" creationId="{1EEEC878-E59B-4601-A38B-0B81CC5BECAB}"/>
          </ac:spMkLst>
        </pc:spChg>
        <pc:spChg chg="add del mod">
          <ac:chgData name="Jeffrey Knapp" userId="eaddf937-eef7-4e44-b8b8-eb6c9bae9fe4" providerId="ADAL" clId="{CC20EFD2-40CE-40EC-BC26-1EBB5407164D}" dt="2022-03-15T19:06:24.342" v="734" actId="700"/>
          <ac:spMkLst>
            <pc:docMk/>
            <pc:sldMk cId="3956622121" sldId="1887"/>
            <ac:spMk id="6" creationId="{02E47C2D-1140-4B4E-BF45-0B77A3D2295C}"/>
          </ac:spMkLst>
        </pc:spChg>
        <pc:spChg chg="del">
          <ac:chgData name="Jeffrey Knapp" userId="eaddf937-eef7-4e44-b8b8-eb6c9bae9fe4" providerId="ADAL" clId="{CC20EFD2-40CE-40EC-BC26-1EBB5407164D}" dt="2022-03-15T18:59:08.400" v="713" actId="478"/>
          <ac:spMkLst>
            <pc:docMk/>
            <pc:sldMk cId="3956622121" sldId="1887"/>
            <ac:spMk id="21" creationId="{46694A2D-15F3-4511-9EF5-C0583DDC6B5B}"/>
          </ac:spMkLst>
        </pc:spChg>
        <pc:spChg chg="del mod">
          <ac:chgData name="Jeffrey Knapp" userId="eaddf937-eef7-4e44-b8b8-eb6c9bae9fe4" providerId="ADAL" clId="{CC20EFD2-40CE-40EC-BC26-1EBB5407164D}" dt="2022-03-15T19:00:22.267" v="721" actId="478"/>
          <ac:spMkLst>
            <pc:docMk/>
            <pc:sldMk cId="3956622121" sldId="1887"/>
            <ac:spMk id="23" creationId="{4160C0E8-647A-4647-BBBA-A318529E8DCB}"/>
          </ac:spMkLst>
        </pc:spChg>
        <pc:spChg chg="add mod">
          <ac:chgData name="Jeffrey Knapp" userId="eaddf937-eef7-4e44-b8b8-eb6c9bae9fe4" providerId="ADAL" clId="{CC20EFD2-40CE-40EC-BC26-1EBB5407164D}" dt="2022-03-15T19:32:16.694" v="774" actId="1076"/>
          <ac:spMkLst>
            <pc:docMk/>
            <pc:sldMk cId="3956622121" sldId="1887"/>
            <ac:spMk id="26" creationId="{A5BF8EE9-5CF8-45A5-8067-D9D20BC5D61C}"/>
          </ac:spMkLst>
        </pc:spChg>
        <pc:spChg chg="add mod">
          <ac:chgData name="Jeffrey Knapp" userId="eaddf937-eef7-4e44-b8b8-eb6c9bae9fe4" providerId="ADAL" clId="{CC20EFD2-40CE-40EC-BC26-1EBB5407164D}" dt="2022-03-15T19:32:31.466" v="777" actId="1076"/>
          <ac:spMkLst>
            <pc:docMk/>
            <pc:sldMk cId="3956622121" sldId="1887"/>
            <ac:spMk id="28" creationId="{F0C1FE2F-F992-4A92-A7E2-2728E73C458C}"/>
          </ac:spMkLst>
        </pc:spChg>
        <pc:picChg chg="add mod modCrop">
          <ac:chgData name="Jeffrey Knapp" userId="eaddf937-eef7-4e44-b8b8-eb6c9bae9fe4" providerId="ADAL" clId="{CC20EFD2-40CE-40EC-BC26-1EBB5407164D}" dt="2022-03-15T19:15:51.190" v="746" actId="732"/>
          <ac:picMkLst>
            <pc:docMk/>
            <pc:sldMk cId="3956622121" sldId="1887"/>
            <ac:picMk id="8" creationId="{2453B6C5-DF40-46B5-8DA1-6F4982C7BC76}"/>
          </ac:picMkLst>
        </pc:picChg>
        <pc:picChg chg="del">
          <ac:chgData name="Jeffrey Knapp" userId="eaddf937-eef7-4e44-b8b8-eb6c9bae9fe4" providerId="ADAL" clId="{CC20EFD2-40CE-40EC-BC26-1EBB5407164D}" dt="2022-03-15T19:06:18.433" v="733" actId="478"/>
          <ac:picMkLst>
            <pc:docMk/>
            <pc:sldMk cId="3956622121" sldId="1887"/>
            <ac:picMk id="10" creationId="{0D9C05EC-4705-4687-B00D-67F33691F6F0}"/>
          </ac:picMkLst>
        </pc:picChg>
        <pc:picChg chg="del">
          <ac:chgData name="Jeffrey Knapp" userId="eaddf937-eef7-4e44-b8b8-eb6c9bae9fe4" providerId="ADAL" clId="{CC20EFD2-40CE-40EC-BC26-1EBB5407164D}" dt="2022-03-15T19:00:32.641" v="722" actId="478"/>
          <ac:picMkLst>
            <pc:docMk/>
            <pc:sldMk cId="3956622121" sldId="1887"/>
            <ac:picMk id="14" creationId="{D317F62F-9205-4D2F-A21A-4DC37FF78F2B}"/>
          </ac:picMkLst>
        </pc:picChg>
        <pc:picChg chg="del">
          <ac:chgData name="Jeffrey Knapp" userId="eaddf937-eef7-4e44-b8b8-eb6c9bae9fe4" providerId="ADAL" clId="{CC20EFD2-40CE-40EC-BC26-1EBB5407164D}" dt="2022-03-15T19:00:32.641" v="722" actId="478"/>
          <ac:picMkLst>
            <pc:docMk/>
            <pc:sldMk cId="3956622121" sldId="1887"/>
            <ac:picMk id="15" creationId="{3FCBD54F-C4E9-4DFC-9471-4FFCEA7D25C1}"/>
          </ac:picMkLst>
        </pc:picChg>
        <pc:picChg chg="del">
          <ac:chgData name="Jeffrey Knapp" userId="eaddf937-eef7-4e44-b8b8-eb6c9bae9fe4" providerId="ADAL" clId="{CC20EFD2-40CE-40EC-BC26-1EBB5407164D}" dt="2022-03-15T19:00:32.641" v="722" actId="478"/>
          <ac:picMkLst>
            <pc:docMk/>
            <pc:sldMk cId="3956622121" sldId="1887"/>
            <ac:picMk id="22" creationId="{97C4FC29-87B7-47DC-98A3-C05CEF1832B8}"/>
          </ac:picMkLst>
        </pc:picChg>
        <pc:picChg chg="del">
          <ac:chgData name="Jeffrey Knapp" userId="eaddf937-eef7-4e44-b8b8-eb6c9bae9fe4" providerId="ADAL" clId="{CC20EFD2-40CE-40EC-BC26-1EBB5407164D}" dt="2022-03-15T19:06:18.433" v="733" actId="478"/>
          <ac:picMkLst>
            <pc:docMk/>
            <pc:sldMk cId="3956622121" sldId="1887"/>
            <ac:picMk id="24" creationId="{CB384E27-BE6D-4666-A5D8-4FE56F4267ED}"/>
          </ac:picMkLst>
        </pc:picChg>
        <pc:picChg chg="add mod">
          <ac:chgData name="Jeffrey Knapp" userId="eaddf937-eef7-4e44-b8b8-eb6c9bae9fe4" providerId="ADAL" clId="{CC20EFD2-40CE-40EC-BC26-1EBB5407164D}" dt="2022-03-15T19:16:09.548" v="748" actId="1035"/>
          <ac:picMkLst>
            <pc:docMk/>
            <pc:sldMk cId="3956622121" sldId="1887"/>
            <ac:picMk id="25" creationId="{74879E6F-E554-4FEE-8315-A5F46268EA70}"/>
          </ac:picMkLst>
        </pc:picChg>
        <pc:picChg chg="del">
          <ac:chgData name="Jeffrey Knapp" userId="eaddf937-eef7-4e44-b8b8-eb6c9bae9fe4" providerId="ADAL" clId="{CC20EFD2-40CE-40EC-BC26-1EBB5407164D}" dt="2022-03-15T19:06:18.433" v="733" actId="478"/>
          <ac:picMkLst>
            <pc:docMk/>
            <pc:sldMk cId="3956622121" sldId="1887"/>
            <ac:picMk id="1026" creationId="{A52DA7F8-CADD-474E-B9B5-8717EEB7C4B0}"/>
          </ac:picMkLst>
        </pc:picChg>
        <pc:picChg chg="del">
          <ac:chgData name="Jeffrey Knapp" userId="eaddf937-eef7-4e44-b8b8-eb6c9bae9fe4" providerId="ADAL" clId="{CC20EFD2-40CE-40EC-BC26-1EBB5407164D}" dt="2022-03-15T19:00:32.641" v="722" actId="478"/>
          <ac:picMkLst>
            <pc:docMk/>
            <pc:sldMk cId="3956622121" sldId="1887"/>
            <ac:picMk id="1028" creationId="{F1123F6D-94C0-43C1-8699-56BDC758B63F}"/>
          </ac:picMkLst>
        </pc:picChg>
        <pc:picChg chg="del">
          <ac:chgData name="Jeffrey Knapp" userId="eaddf937-eef7-4e44-b8b8-eb6c9bae9fe4" providerId="ADAL" clId="{CC20EFD2-40CE-40EC-BC26-1EBB5407164D}" dt="2022-03-15T19:00:32.641" v="722" actId="478"/>
          <ac:picMkLst>
            <pc:docMk/>
            <pc:sldMk cId="3956622121" sldId="1887"/>
            <ac:picMk id="1032" creationId="{331EF69D-A79B-4097-9FF8-5A71B15D96C9}"/>
          </ac:picMkLst>
        </pc:picChg>
      </pc:sldChg>
      <pc:sldChg chg="addSp delSp modSp mod">
        <pc:chgData name="Jeffrey Knapp" userId="eaddf937-eef7-4e44-b8b8-eb6c9bae9fe4" providerId="ADAL" clId="{CC20EFD2-40CE-40EC-BC26-1EBB5407164D}" dt="2022-03-15T17:04:57.394" v="54" actId="14100"/>
        <pc:sldMkLst>
          <pc:docMk/>
          <pc:sldMk cId="1476004745" sldId="1888"/>
        </pc:sldMkLst>
        <pc:spChg chg="mod">
          <ac:chgData name="Jeffrey Knapp" userId="eaddf937-eef7-4e44-b8b8-eb6c9bae9fe4" providerId="ADAL" clId="{CC20EFD2-40CE-40EC-BC26-1EBB5407164D}" dt="2022-03-15T17:03:46.326" v="48"/>
          <ac:spMkLst>
            <pc:docMk/>
            <pc:sldMk cId="1476004745" sldId="1888"/>
            <ac:spMk id="2" creationId="{CF35E452-B403-46F3-891C-F165C7B493AB}"/>
          </ac:spMkLst>
        </pc:spChg>
        <pc:spChg chg="mod">
          <ac:chgData name="Jeffrey Knapp" userId="eaddf937-eef7-4e44-b8b8-eb6c9bae9fe4" providerId="ADAL" clId="{CC20EFD2-40CE-40EC-BC26-1EBB5407164D}" dt="2022-03-15T17:04:03.538" v="51" actId="14100"/>
          <ac:spMkLst>
            <pc:docMk/>
            <pc:sldMk cId="1476004745" sldId="1888"/>
            <ac:spMk id="3" creationId="{FDC14FD0-8AF1-40A4-83DF-D75FC608CE97}"/>
          </ac:spMkLst>
        </pc:spChg>
        <pc:spChg chg="add del mod">
          <ac:chgData name="Jeffrey Knapp" userId="eaddf937-eef7-4e44-b8b8-eb6c9bae9fe4" providerId="ADAL" clId="{CC20EFD2-40CE-40EC-BC26-1EBB5407164D}" dt="2022-03-15T17:03:46.326" v="48"/>
          <ac:spMkLst>
            <pc:docMk/>
            <pc:sldMk cId="1476004745" sldId="1888"/>
            <ac:spMk id="5" creationId="{62F1C845-B3CE-4890-8938-9C4E7469C24C}"/>
          </ac:spMkLst>
        </pc:spChg>
        <pc:spChg chg="add del mod">
          <ac:chgData name="Jeffrey Knapp" userId="eaddf937-eef7-4e44-b8b8-eb6c9bae9fe4" providerId="ADAL" clId="{CC20EFD2-40CE-40EC-BC26-1EBB5407164D}" dt="2022-03-15T17:03:46.326" v="48"/>
          <ac:spMkLst>
            <pc:docMk/>
            <pc:sldMk cId="1476004745" sldId="1888"/>
            <ac:spMk id="6" creationId="{A13E9EE1-2534-4C01-8478-0CFC9A365123}"/>
          </ac:spMkLst>
        </pc:spChg>
        <pc:graphicFrameChg chg="mod modGraphic">
          <ac:chgData name="Jeffrey Knapp" userId="eaddf937-eef7-4e44-b8b8-eb6c9bae9fe4" providerId="ADAL" clId="{CC20EFD2-40CE-40EC-BC26-1EBB5407164D}" dt="2022-03-15T17:04:57.394" v="54" actId="14100"/>
          <ac:graphicFrameMkLst>
            <pc:docMk/>
            <pc:sldMk cId="1476004745" sldId="1888"/>
            <ac:graphicFrameMk id="4" creationId="{2122F485-2940-D540-9FA7-D0F80E626833}"/>
          </ac:graphicFrameMkLst>
        </pc:graphicFrameChg>
      </pc:sldChg>
      <pc:sldChg chg="addSp delSp modSp mod modClrScheme chgLayout">
        <pc:chgData name="Jeffrey Knapp" userId="eaddf937-eef7-4e44-b8b8-eb6c9bae9fe4" providerId="ADAL" clId="{CC20EFD2-40CE-40EC-BC26-1EBB5407164D}" dt="2022-03-15T17:16:57.852" v="240"/>
        <pc:sldMkLst>
          <pc:docMk/>
          <pc:sldMk cId="2939824025" sldId="1889"/>
        </pc:sldMkLst>
        <pc:spChg chg="mod ord">
          <ac:chgData name="Jeffrey Knapp" userId="eaddf937-eef7-4e44-b8b8-eb6c9bae9fe4" providerId="ADAL" clId="{CC20EFD2-40CE-40EC-BC26-1EBB5407164D}" dt="2022-03-15T17:16:41.620" v="238"/>
          <ac:spMkLst>
            <pc:docMk/>
            <pc:sldMk cId="2939824025" sldId="1889"/>
            <ac:spMk id="2" creationId="{6D31001C-7765-494D-9659-D1319F1487C0}"/>
          </ac:spMkLst>
        </pc:spChg>
        <pc:spChg chg="add del mod">
          <ac:chgData name="Jeffrey Knapp" userId="eaddf937-eef7-4e44-b8b8-eb6c9bae9fe4" providerId="ADAL" clId="{CC20EFD2-40CE-40EC-BC26-1EBB5407164D}" dt="2022-03-15T17:16:41.620" v="238"/>
          <ac:spMkLst>
            <pc:docMk/>
            <pc:sldMk cId="2939824025" sldId="1889"/>
            <ac:spMk id="3" creationId="{1A247D12-29F3-48B3-8236-4DA559D217B5}"/>
          </ac:spMkLst>
        </pc:spChg>
        <pc:graphicFrameChg chg="mod ord">
          <ac:chgData name="Jeffrey Knapp" userId="eaddf937-eef7-4e44-b8b8-eb6c9bae9fe4" providerId="ADAL" clId="{CC20EFD2-40CE-40EC-BC26-1EBB5407164D}" dt="2022-03-15T17:16:57.852" v="240"/>
          <ac:graphicFrameMkLst>
            <pc:docMk/>
            <pc:sldMk cId="2939824025" sldId="1889"/>
            <ac:graphicFrameMk id="4" creationId="{9CF0A092-86E4-4E02-9D05-962C8AFCAF2D}"/>
          </ac:graphicFrameMkLst>
        </pc:graphicFrameChg>
      </pc:sldChg>
      <pc:sldChg chg="addSp delSp modSp mod modClrScheme modAnim chgLayout">
        <pc:chgData name="Jeffrey Knapp" userId="eaddf937-eef7-4e44-b8b8-eb6c9bae9fe4" providerId="ADAL" clId="{CC20EFD2-40CE-40EC-BC26-1EBB5407164D}" dt="2022-03-15T17:35:12.066" v="489" actId="478"/>
        <pc:sldMkLst>
          <pc:docMk/>
          <pc:sldMk cId="3158489635" sldId="1890"/>
        </pc:sldMkLst>
        <pc:spChg chg="mod ord">
          <ac:chgData name="Jeffrey Knapp" userId="eaddf937-eef7-4e44-b8b8-eb6c9bae9fe4" providerId="ADAL" clId="{CC20EFD2-40CE-40EC-BC26-1EBB5407164D}" dt="2022-03-15T17:22:51.844" v="287" actId="338"/>
          <ac:spMkLst>
            <pc:docMk/>
            <pc:sldMk cId="3158489635" sldId="1890"/>
            <ac:spMk id="2" creationId="{906D2075-3147-44FA-93BB-5A32A3E8D38A}"/>
          </ac:spMkLst>
        </pc:spChg>
        <pc:spChg chg="del mod">
          <ac:chgData name="Jeffrey Knapp" userId="eaddf937-eef7-4e44-b8b8-eb6c9bae9fe4" providerId="ADAL" clId="{CC20EFD2-40CE-40EC-BC26-1EBB5407164D}" dt="2022-03-15T17:20:58.615" v="256" actId="478"/>
          <ac:spMkLst>
            <pc:docMk/>
            <pc:sldMk cId="3158489635" sldId="1890"/>
            <ac:spMk id="3" creationId="{E78E54BF-F88B-CB4A-9123-009A91F6395F}"/>
          </ac:spMkLst>
        </pc:spChg>
        <pc:spChg chg="mod">
          <ac:chgData name="Jeffrey Knapp" userId="eaddf937-eef7-4e44-b8b8-eb6c9bae9fe4" providerId="ADAL" clId="{CC20EFD2-40CE-40EC-BC26-1EBB5407164D}" dt="2022-03-15T17:22:51.844" v="287" actId="338"/>
          <ac:spMkLst>
            <pc:docMk/>
            <pc:sldMk cId="3158489635" sldId="1890"/>
            <ac:spMk id="5" creationId="{B654C42B-09DF-46FC-A733-FD1544CB8A38}"/>
          </ac:spMkLst>
        </pc:spChg>
        <pc:spChg chg="add del mod">
          <ac:chgData name="Jeffrey Knapp" userId="eaddf937-eef7-4e44-b8b8-eb6c9bae9fe4" providerId="ADAL" clId="{CC20EFD2-40CE-40EC-BC26-1EBB5407164D}" dt="2022-03-15T17:20:48.994" v="254"/>
          <ac:spMkLst>
            <pc:docMk/>
            <pc:sldMk cId="3158489635" sldId="1890"/>
            <ac:spMk id="8" creationId="{4EAA8588-1691-413D-863A-F28CE3819060}"/>
          </ac:spMkLst>
        </pc:spChg>
        <pc:spChg chg="add del mod">
          <ac:chgData name="Jeffrey Knapp" userId="eaddf937-eef7-4e44-b8b8-eb6c9bae9fe4" providerId="ADAL" clId="{CC20EFD2-40CE-40EC-BC26-1EBB5407164D}" dt="2022-03-15T17:20:48.994" v="254"/>
          <ac:spMkLst>
            <pc:docMk/>
            <pc:sldMk cId="3158489635" sldId="1890"/>
            <ac:spMk id="10" creationId="{B03D3F2D-826B-4905-990C-07CFAB8ECFBA}"/>
          </ac:spMkLst>
        </pc:spChg>
        <pc:spChg chg="mod">
          <ac:chgData name="Jeffrey Knapp" userId="eaddf937-eef7-4e44-b8b8-eb6c9bae9fe4" providerId="ADAL" clId="{CC20EFD2-40CE-40EC-BC26-1EBB5407164D}" dt="2022-03-15T17:31:27.489" v="389" actId="1035"/>
          <ac:spMkLst>
            <pc:docMk/>
            <pc:sldMk cId="3158489635" sldId="1890"/>
            <ac:spMk id="14" creationId="{705B076A-1316-44D1-BB0C-BED6691805C8}"/>
          </ac:spMkLst>
        </pc:spChg>
        <pc:spChg chg="mod">
          <ac:chgData name="Jeffrey Knapp" userId="eaddf937-eef7-4e44-b8b8-eb6c9bae9fe4" providerId="ADAL" clId="{CC20EFD2-40CE-40EC-BC26-1EBB5407164D}" dt="2022-03-15T17:22:51.844" v="287" actId="338"/>
          <ac:spMkLst>
            <pc:docMk/>
            <pc:sldMk cId="3158489635" sldId="1890"/>
            <ac:spMk id="23" creationId="{C682892E-6954-4F5D-9E43-7E779815E86C}"/>
          </ac:spMkLst>
        </pc:spChg>
        <pc:spChg chg="mod">
          <ac:chgData name="Jeffrey Knapp" userId="eaddf937-eef7-4e44-b8b8-eb6c9bae9fe4" providerId="ADAL" clId="{CC20EFD2-40CE-40EC-BC26-1EBB5407164D}" dt="2022-03-15T17:22:51.844" v="287" actId="338"/>
          <ac:spMkLst>
            <pc:docMk/>
            <pc:sldMk cId="3158489635" sldId="1890"/>
            <ac:spMk id="27" creationId="{5FEE5160-E3F9-4920-8945-40CA248EE06C}"/>
          </ac:spMkLst>
        </pc:spChg>
        <pc:spChg chg="del mod topLvl">
          <ac:chgData name="Jeffrey Knapp" userId="eaddf937-eef7-4e44-b8b8-eb6c9bae9fe4" providerId="ADAL" clId="{CC20EFD2-40CE-40EC-BC26-1EBB5407164D}" dt="2022-03-15T17:26:15.697" v="351" actId="478"/>
          <ac:spMkLst>
            <pc:docMk/>
            <pc:sldMk cId="3158489635" sldId="1890"/>
            <ac:spMk id="30" creationId="{798C9F1B-6817-4EE4-AD92-FB1036E97DC7}"/>
          </ac:spMkLst>
        </pc:spChg>
        <pc:spChg chg="mod">
          <ac:chgData name="Jeffrey Knapp" userId="eaddf937-eef7-4e44-b8b8-eb6c9bae9fe4" providerId="ADAL" clId="{CC20EFD2-40CE-40EC-BC26-1EBB5407164D}" dt="2022-03-15T17:24:24.338" v="333" actId="1076"/>
          <ac:spMkLst>
            <pc:docMk/>
            <pc:sldMk cId="3158489635" sldId="1890"/>
            <ac:spMk id="32" creationId="{8CB46175-1D74-49F3-B612-E78F344EECB0}"/>
          </ac:spMkLst>
        </pc:spChg>
        <pc:grpChg chg="mod">
          <ac:chgData name="Jeffrey Knapp" userId="eaddf937-eef7-4e44-b8b8-eb6c9bae9fe4" providerId="ADAL" clId="{CC20EFD2-40CE-40EC-BC26-1EBB5407164D}" dt="2022-03-15T17:22:51.844" v="287" actId="338"/>
          <ac:grpSpMkLst>
            <pc:docMk/>
            <pc:sldMk cId="3158489635" sldId="1890"/>
            <ac:grpSpMk id="1" creationId="{00000000-0000-0000-0000-000000000000}"/>
          </ac:grpSpMkLst>
        </pc:grpChg>
        <pc:grpChg chg="mod">
          <ac:chgData name="Jeffrey Knapp" userId="eaddf937-eef7-4e44-b8b8-eb6c9bae9fe4" providerId="ADAL" clId="{CC20EFD2-40CE-40EC-BC26-1EBB5407164D}" dt="2022-03-15T17:34:31.423" v="484" actId="164"/>
          <ac:grpSpMkLst>
            <pc:docMk/>
            <pc:sldMk cId="3158489635" sldId="1890"/>
            <ac:grpSpMk id="12" creationId="{E836CC04-0FE3-4C80-A9F5-4DC62C0945A0}"/>
          </ac:grpSpMkLst>
        </pc:grpChg>
        <pc:grpChg chg="del mod">
          <ac:chgData name="Jeffrey Knapp" userId="eaddf937-eef7-4e44-b8b8-eb6c9bae9fe4" providerId="ADAL" clId="{CC20EFD2-40CE-40EC-BC26-1EBB5407164D}" dt="2022-03-15T17:35:12.066" v="489" actId="478"/>
          <ac:grpSpMkLst>
            <pc:docMk/>
            <pc:sldMk cId="3158489635" sldId="1890"/>
            <ac:grpSpMk id="17" creationId="{5AE6F876-9044-4E47-A21A-8A5D1A355182}"/>
          </ac:grpSpMkLst>
        </pc:grpChg>
        <pc:grpChg chg="del mod">
          <ac:chgData name="Jeffrey Knapp" userId="eaddf937-eef7-4e44-b8b8-eb6c9bae9fe4" providerId="ADAL" clId="{CC20EFD2-40CE-40EC-BC26-1EBB5407164D}" dt="2022-03-15T17:35:12.066" v="489" actId="478"/>
          <ac:grpSpMkLst>
            <pc:docMk/>
            <pc:sldMk cId="3158489635" sldId="1890"/>
            <ac:grpSpMk id="25" creationId="{CC147111-D93A-4591-AD08-55AFE921CBCB}"/>
          </ac:grpSpMkLst>
        </pc:grpChg>
        <pc:grpChg chg="del mod">
          <ac:chgData name="Jeffrey Knapp" userId="eaddf937-eef7-4e44-b8b8-eb6c9bae9fe4" providerId="ADAL" clId="{CC20EFD2-40CE-40EC-BC26-1EBB5407164D}" dt="2022-03-15T17:25:12.505" v="336" actId="165"/>
          <ac:grpSpMkLst>
            <pc:docMk/>
            <pc:sldMk cId="3158489635" sldId="1890"/>
            <ac:grpSpMk id="29" creationId="{2291BC6E-92B9-4E95-88AF-DD413CEA3181}"/>
          </ac:grpSpMkLst>
        </pc:grpChg>
        <pc:grpChg chg="mod">
          <ac:chgData name="Jeffrey Knapp" userId="eaddf937-eef7-4e44-b8b8-eb6c9bae9fe4" providerId="ADAL" clId="{CC20EFD2-40CE-40EC-BC26-1EBB5407164D}" dt="2022-03-15T17:34:40.973" v="485" actId="164"/>
          <ac:grpSpMkLst>
            <pc:docMk/>
            <pc:sldMk cId="3158489635" sldId="1890"/>
            <ac:grpSpMk id="31" creationId="{CB04121C-A105-44AD-8801-9E6AC4AD0965}"/>
          </ac:grpSpMkLst>
        </pc:grpChg>
        <pc:grpChg chg="add mod">
          <ac:chgData name="Jeffrey Knapp" userId="eaddf937-eef7-4e44-b8b8-eb6c9bae9fe4" providerId="ADAL" clId="{CC20EFD2-40CE-40EC-BC26-1EBB5407164D}" dt="2022-03-15T17:34:31.423" v="484" actId="164"/>
          <ac:grpSpMkLst>
            <pc:docMk/>
            <pc:sldMk cId="3158489635" sldId="1890"/>
            <ac:grpSpMk id="43" creationId="{56D3EEE9-1181-4499-BC2C-39124A8BA4AF}"/>
          </ac:grpSpMkLst>
        </pc:grpChg>
        <pc:grpChg chg="add del mod">
          <ac:chgData name="Jeffrey Knapp" userId="eaddf937-eef7-4e44-b8b8-eb6c9bae9fe4" providerId="ADAL" clId="{CC20EFD2-40CE-40EC-BC26-1EBB5407164D}" dt="2022-03-15T17:35:12.066" v="489" actId="478"/>
          <ac:grpSpMkLst>
            <pc:docMk/>
            <pc:sldMk cId="3158489635" sldId="1890"/>
            <ac:grpSpMk id="44" creationId="{2AFA0948-6752-4596-99DF-711DDAB47C43}"/>
          </ac:grpSpMkLst>
        </pc:grpChg>
        <pc:picChg chg="del mod">
          <ac:chgData name="Jeffrey Knapp" userId="eaddf937-eef7-4e44-b8b8-eb6c9bae9fe4" providerId="ADAL" clId="{CC20EFD2-40CE-40EC-BC26-1EBB5407164D}" dt="2022-03-15T17:21:24.971" v="257" actId="338"/>
          <ac:picMkLst>
            <pc:docMk/>
            <pc:sldMk cId="3158489635" sldId="1890"/>
            <ac:picMk id="4" creationId="{5DF79A7F-79B6-457B-94B2-BFE848B4BE7F}"/>
          </ac:picMkLst>
        </pc:picChg>
        <pc:picChg chg="del mod">
          <ac:chgData name="Jeffrey Knapp" userId="eaddf937-eef7-4e44-b8b8-eb6c9bae9fe4" providerId="ADAL" clId="{CC20EFD2-40CE-40EC-BC26-1EBB5407164D}" dt="2022-03-15T17:21:52.039" v="258" actId="338"/>
          <ac:picMkLst>
            <pc:docMk/>
            <pc:sldMk cId="3158489635" sldId="1890"/>
            <ac:picMk id="19" creationId="{CF0BF113-837D-436A-B970-D892F9EEF156}"/>
          </ac:picMkLst>
        </pc:picChg>
        <pc:picChg chg="del mod">
          <ac:chgData name="Jeffrey Knapp" userId="eaddf937-eef7-4e44-b8b8-eb6c9bae9fe4" providerId="ADAL" clId="{CC20EFD2-40CE-40EC-BC26-1EBB5407164D}" dt="2022-03-15T17:22:00.764" v="259" actId="338"/>
          <ac:picMkLst>
            <pc:docMk/>
            <pc:sldMk cId="3158489635" sldId="1890"/>
            <ac:picMk id="20" creationId="{2390CF48-C94A-4946-8DAE-0B31D6E20570}"/>
          </ac:picMkLst>
        </pc:picChg>
        <pc:picChg chg="del mod">
          <ac:chgData name="Jeffrey Knapp" userId="eaddf937-eef7-4e44-b8b8-eb6c9bae9fe4" providerId="ADAL" clId="{CC20EFD2-40CE-40EC-BC26-1EBB5407164D}" dt="2022-03-15T17:22:45.662" v="286" actId="338"/>
          <ac:picMkLst>
            <pc:docMk/>
            <pc:sldMk cId="3158489635" sldId="1890"/>
            <ac:picMk id="21" creationId="{A6720DAD-2B96-414E-B016-FC72817CFA58}"/>
          </ac:picMkLst>
        </pc:picChg>
        <pc:picChg chg="del mod">
          <ac:chgData name="Jeffrey Knapp" userId="eaddf937-eef7-4e44-b8b8-eb6c9bae9fe4" providerId="ADAL" clId="{CC20EFD2-40CE-40EC-BC26-1EBB5407164D}" dt="2022-03-15T17:22:51.844" v="287" actId="338"/>
          <ac:picMkLst>
            <pc:docMk/>
            <pc:sldMk cId="3158489635" sldId="1890"/>
            <ac:picMk id="22" creationId="{0695DD88-F706-44D1-A4F4-5156E9BE58FC}"/>
          </ac:picMkLst>
        </pc:picChg>
        <pc:picChg chg="mod">
          <ac:chgData name="Jeffrey Knapp" userId="eaddf937-eef7-4e44-b8b8-eb6c9bae9fe4" providerId="ADAL" clId="{CC20EFD2-40CE-40EC-BC26-1EBB5407164D}" dt="2022-03-15T17:31:27.489" v="389" actId="1035"/>
          <ac:picMkLst>
            <pc:docMk/>
            <pc:sldMk cId="3158489635" sldId="1890"/>
            <ac:picMk id="1029" creationId="{52F86CB5-CB6D-49C3-8308-1A3FB1AA6347}"/>
          </ac:picMkLst>
        </pc:picChg>
        <pc:picChg chg="mod">
          <ac:chgData name="Jeffrey Knapp" userId="eaddf937-eef7-4e44-b8b8-eb6c9bae9fe4" providerId="ADAL" clId="{CC20EFD2-40CE-40EC-BC26-1EBB5407164D}" dt="2022-03-15T17:22:51.844" v="287" actId="338"/>
          <ac:picMkLst>
            <pc:docMk/>
            <pc:sldMk cId="3158489635" sldId="1890"/>
            <ac:picMk id="1033" creationId="{BAE73D1A-ED72-468D-A936-81126A24AB1A}"/>
          </ac:picMkLst>
        </pc:picChg>
        <pc:picChg chg="mod">
          <ac:chgData name="Jeffrey Knapp" userId="eaddf937-eef7-4e44-b8b8-eb6c9bae9fe4" providerId="ADAL" clId="{CC20EFD2-40CE-40EC-BC26-1EBB5407164D}" dt="2022-03-15T17:22:51.844" v="287" actId="338"/>
          <ac:picMkLst>
            <pc:docMk/>
            <pc:sldMk cId="3158489635" sldId="1890"/>
            <ac:picMk id="1037" creationId="{1E9774A0-28B4-4290-A13D-3ED0590B3BF4}"/>
          </ac:picMkLst>
        </pc:picChg>
        <pc:picChg chg="mod topLvl">
          <ac:chgData name="Jeffrey Knapp" userId="eaddf937-eef7-4e44-b8b8-eb6c9bae9fe4" providerId="ADAL" clId="{CC20EFD2-40CE-40EC-BC26-1EBB5407164D}" dt="2022-03-15T17:34:40.973" v="485" actId="164"/>
          <ac:picMkLst>
            <pc:docMk/>
            <pc:sldMk cId="3158489635" sldId="1890"/>
            <ac:picMk id="1041" creationId="{09070D77-FEC2-440C-81AD-43D9310813A7}"/>
          </ac:picMkLst>
        </pc:picChg>
        <pc:picChg chg="mod">
          <ac:chgData name="Jeffrey Knapp" userId="eaddf937-eef7-4e44-b8b8-eb6c9bae9fe4" providerId="ADAL" clId="{CC20EFD2-40CE-40EC-BC26-1EBB5407164D}" dt="2022-03-15T17:24:24.338" v="333" actId="1076"/>
          <ac:picMkLst>
            <pc:docMk/>
            <pc:sldMk cId="3158489635" sldId="1890"/>
            <ac:picMk id="1045" creationId="{AD9BA38E-BB43-4AC9-9C0D-CEE64642A158}"/>
          </ac:picMkLst>
        </pc:picChg>
        <pc:cxnChg chg="mod ord">
          <ac:chgData name="Jeffrey Knapp" userId="eaddf937-eef7-4e44-b8b8-eb6c9bae9fe4" providerId="ADAL" clId="{CC20EFD2-40CE-40EC-BC26-1EBB5407164D}" dt="2022-03-15T17:34:40.973" v="485" actId="164"/>
          <ac:cxnSpMkLst>
            <pc:docMk/>
            <pc:sldMk cId="3158489635" sldId="1890"/>
            <ac:cxnSpMk id="6" creationId="{3409E3D0-3BA9-4322-914B-629F944AF0E3}"/>
          </ac:cxnSpMkLst>
        </pc:cxnChg>
        <pc:cxnChg chg="mod">
          <ac:chgData name="Jeffrey Knapp" userId="eaddf937-eef7-4e44-b8b8-eb6c9bae9fe4" providerId="ADAL" clId="{CC20EFD2-40CE-40EC-BC26-1EBB5407164D}" dt="2022-03-15T17:34:31.423" v="484" actId="164"/>
          <ac:cxnSpMkLst>
            <pc:docMk/>
            <pc:sldMk cId="3158489635" sldId="1890"/>
            <ac:cxnSpMk id="7" creationId="{49ABF500-DE1E-4F66-8F5B-E0324F1D7FDD}"/>
          </ac:cxnSpMkLst>
        </pc:cxnChg>
        <pc:cxnChg chg="mod">
          <ac:chgData name="Jeffrey Knapp" userId="eaddf937-eef7-4e44-b8b8-eb6c9bae9fe4" providerId="ADAL" clId="{CC20EFD2-40CE-40EC-BC26-1EBB5407164D}" dt="2022-03-15T17:34:31.423" v="484" actId="164"/>
          <ac:cxnSpMkLst>
            <pc:docMk/>
            <pc:sldMk cId="3158489635" sldId="1890"/>
            <ac:cxnSpMk id="9" creationId="{30AABC0D-AA5A-47FD-9D3A-4A3E113D9F80}"/>
          </ac:cxnSpMkLst>
        </pc:cxnChg>
        <pc:cxnChg chg="mod">
          <ac:chgData name="Jeffrey Knapp" userId="eaddf937-eef7-4e44-b8b8-eb6c9bae9fe4" providerId="ADAL" clId="{CC20EFD2-40CE-40EC-BC26-1EBB5407164D}" dt="2022-03-15T17:34:31.423" v="484" actId="164"/>
          <ac:cxnSpMkLst>
            <pc:docMk/>
            <pc:sldMk cId="3158489635" sldId="1890"/>
            <ac:cxnSpMk id="11" creationId="{4D0B11BE-30A7-4DA7-A48F-5BA1E66D8709}"/>
          </ac:cxnSpMkLst>
        </pc:cxnChg>
        <pc:cxnChg chg="mod">
          <ac:chgData name="Jeffrey Knapp" userId="eaddf937-eef7-4e44-b8b8-eb6c9bae9fe4" providerId="ADAL" clId="{CC20EFD2-40CE-40EC-BC26-1EBB5407164D}" dt="2022-03-15T17:34:31.423" v="484" actId="164"/>
          <ac:cxnSpMkLst>
            <pc:docMk/>
            <pc:sldMk cId="3158489635" sldId="1890"/>
            <ac:cxnSpMk id="13" creationId="{C7358F5B-E35D-4314-B895-5A04093361BC}"/>
          </ac:cxnSpMkLst>
        </pc:cxnChg>
        <pc:cxnChg chg="mod">
          <ac:chgData name="Jeffrey Knapp" userId="eaddf937-eef7-4e44-b8b8-eb6c9bae9fe4" providerId="ADAL" clId="{CC20EFD2-40CE-40EC-BC26-1EBB5407164D}" dt="2022-03-15T17:34:31.423" v="484" actId="164"/>
          <ac:cxnSpMkLst>
            <pc:docMk/>
            <pc:sldMk cId="3158489635" sldId="1890"/>
            <ac:cxnSpMk id="15" creationId="{052A3911-C4B4-48E8-8341-EDABEF452172}"/>
          </ac:cxnSpMkLst>
        </pc:cxnChg>
        <pc:cxnChg chg="mod">
          <ac:chgData name="Jeffrey Knapp" userId="eaddf937-eef7-4e44-b8b8-eb6c9bae9fe4" providerId="ADAL" clId="{CC20EFD2-40CE-40EC-BC26-1EBB5407164D}" dt="2022-03-15T17:34:40.973" v="485" actId="164"/>
          <ac:cxnSpMkLst>
            <pc:docMk/>
            <pc:sldMk cId="3158489635" sldId="1890"/>
            <ac:cxnSpMk id="16" creationId="{DEC5BA74-51A8-4000-B2B2-0A54F6B9C93D}"/>
          </ac:cxnSpMkLst>
        </pc:cxnChg>
        <pc:cxnChg chg="mod">
          <ac:chgData name="Jeffrey Knapp" userId="eaddf937-eef7-4e44-b8b8-eb6c9bae9fe4" providerId="ADAL" clId="{CC20EFD2-40CE-40EC-BC26-1EBB5407164D}" dt="2022-03-15T17:34:31.423" v="484" actId="164"/>
          <ac:cxnSpMkLst>
            <pc:docMk/>
            <pc:sldMk cId="3158489635" sldId="1890"/>
            <ac:cxnSpMk id="18" creationId="{59536FB8-5166-4369-889B-CA7B5863C514}"/>
          </ac:cxnSpMkLst>
        </pc:cxnChg>
        <pc:cxnChg chg="mod">
          <ac:chgData name="Jeffrey Knapp" userId="eaddf937-eef7-4e44-b8b8-eb6c9bae9fe4" providerId="ADAL" clId="{CC20EFD2-40CE-40EC-BC26-1EBB5407164D}" dt="2022-03-15T17:34:40.973" v="485" actId="164"/>
          <ac:cxnSpMkLst>
            <pc:docMk/>
            <pc:sldMk cId="3158489635" sldId="1890"/>
            <ac:cxnSpMk id="24" creationId="{2BEBE9EE-CDC8-4267-BEE7-BB1F2ED941B4}"/>
          </ac:cxnSpMkLst>
        </pc:cxnChg>
        <pc:cxnChg chg="mod">
          <ac:chgData name="Jeffrey Knapp" userId="eaddf937-eef7-4e44-b8b8-eb6c9bae9fe4" providerId="ADAL" clId="{CC20EFD2-40CE-40EC-BC26-1EBB5407164D}" dt="2022-03-15T17:34:40.973" v="485" actId="164"/>
          <ac:cxnSpMkLst>
            <pc:docMk/>
            <pc:sldMk cId="3158489635" sldId="1890"/>
            <ac:cxnSpMk id="26" creationId="{DECB4E64-52FA-404B-9A17-508E8D698369}"/>
          </ac:cxnSpMkLst>
        </pc:cxnChg>
        <pc:cxnChg chg="mod">
          <ac:chgData name="Jeffrey Knapp" userId="eaddf937-eef7-4e44-b8b8-eb6c9bae9fe4" providerId="ADAL" clId="{CC20EFD2-40CE-40EC-BC26-1EBB5407164D}" dt="2022-03-15T17:34:40.973" v="485" actId="164"/>
          <ac:cxnSpMkLst>
            <pc:docMk/>
            <pc:sldMk cId="3158489635" sldId="1890"/>
            <ac:cxnSpMk id="28" creationId="{82D3CBD6-C2D1-4FDA-8ED1-386E2308A2AB}"/>
          </ac:cxnSpMkLst>
        </pc:cxnChg>
      </pc:sldChg>
      <pc:sldChg chg="addSp delSp modSp mod modClrScheme modAnim chgLayout">
        <pc:chgData name="Jeffrey Knapp" userId="eaddf937-eef7-4e44-b8b8-eb6c9bae9fe4" providerId="ADAL" clId="{CC20EFD2-40CE-40EC-BC26-1EBB5407164D}" dt="2022-03-15T17:45:26.337" v="588" actId="478"/>
        <pc:sldMkLst>
          <pc:docMk/>
          <pc:sldMk cId="3872126970" sldId="1891"/>
        </pc:sldMkLst>
        <pc:spChg chg="mod ord">
          <ac:chgData name="Jeffrey Knapp" userId="eaddf937-eef7-4e44-b8b8-eb6c9bae9fe4" providerId="ADAL" clId="{CC20EFD2-40CE-40EC-BC26-1EBB5407164D}" dt="2022-03-15T17:37:50.159" v="512" actId="14100"/>
          <ac:spMkLst>
            <pc:docMk/>
            <pc:sldMk cId="3872126970" sldId="1891"/>
            <ac:spMk id="2" creationId="{E885E4C5-BA86-493D-8190-0CA1B036E3FB}"/>
          </ac:spMkLst>
        </pc:spChg>
        <pc:spChg chg="mod ord">
          <ac:chgData name="Jeffrey Knapp" userId="eaddf937-eef7-4e44-b8b8-eb6c9bae9fe4" providerId="ADAL" clId="{CC20EFD2-40CE-40EC-BC26-1EBB5407164D}" dt="2022-03-15T17:38:00.727" v="517" actId="1035"/>
          <ac:spMkLst>
            <pc:docMk/>
            <pc:sldMk cId="3872126970" sldId="1891"/>
            <ac:spMk id="3" creationId="{FC20B1D8-73F7-4BD2-BA4C-95A38CAC22C2}"/>
          </ac:spMkLst>
        </pc:spChg>
        <pc:spChg chg="del mod">
          <ac:chgData name="Jeffrey Knapp" userId="eaddf937-eef7-4e44-b8b8-eb6c9bae9fe4" providerId="ADAL" clId="{CC20EFD2-40CE-40EC-BC26-1EBB5407164D}" dt="2022-03-15T17:45:26.337" v="588" actId="478"/>
          <ac:spMkLst>
            <pc:docMk/>
            <pc:sldMk cId="3872126970" sldId="1891"/>
            <ac:spMk id="6" creationId="{19D7279E-3720-46F8-950F-562BAEBB96F1}"/>
          </ac:spMkLst>
        </pc:spChg>
        <pc:spChg chg="del mod">
          <ac:chgData name="Jeffrey Knapp" userId="eaddf937-eef7-4e44-b8b8-eb6c9bae9fe4" providerId="ADAL" clId="{CC20EFD2-40CE-40EC-BC26-1EBB5407164D}" dt="2022-03-15T17:45:26.337" v="588" actId="478"/>
          <ac:spMkLst>
            <pc:docMk/>
            <pc:sldMk cId="3872126970" sldId="1891"/>
            <ac:spMk id="7" creationId="{3EF37AF0-E5D5-4E34-8114-50E2CD24E16D}"/>
          </ac:spMkLst>
        </pc:spChg>
        <pc:spChg chg="mod">
          <ac:chgData name="Jeffrey Knapp" userId="eaddf937-eef7-4e44-b8b8-eb6c9bae9fe4" providerId="ADAL" clId="{CC20EFD2-40CE-40EC-BC26-1EBB5407164D}" dt="2022-03-15T17:41:29.387" v="562" actId="1038"/>
          <ac:spMkLst>
            <pc:docMk/>
            <pc:sldMk cId="3872126970" sldId="1891"/>
            <ac:spMk id="8" creationId="{F1029021-B191-4AF6-BEC7-0587BFA1D061}"/>
          </ac:spMkLst>
        </pc:spChg>
        <pc:spChg chg="del mod">
          <ac:chgData name="Jeffrey Knapp" userId="eaddf937-eef7-4e44-b8b8-eb6c9bae9fe4" providerId="ADAL" clId="{CC20EFD2-40CE-40EC-BC26-1EBB5407164D}" dt="2022-03-15T17:45:26.337" v="588" actId="478"/>
          <ac:spMkLst>
            <pc:docMk/>
            <pc:sldMk cId="3872126970" sldId="1891"/>
            <ac:spMk id="9" creationId="{3066FBEF-833B-42FD-BAF2-6F30348F2B2F}"/>
          </ac:spMkLst>
        </pc:spChg>
        <pc:spChg chg="del mod">
          <ac:chgData name="Jeffrey Knapp" userId="eaddf937-eef7-4e44-b8b8-eb6c9bae9fe4" providerId="ADAL" clId="{CC20EFD2-40CE-40EC-BC26-1EBB5407164D}" dt="2022-03-15T17:45:26.337" v="588" actId="478"/>
          <ac:spMkLst>
            <pc:docMk/>
            <pc:sldMk cId="3872126970" sldId="1891"/>
            <ac:spMk id="11" creationId="{7BA6FAA4-DB11-416E-874F-6B3C5F491DF9}"/>
          </ac:spMkLst>
        </pc:spChg>
        <pc:spChg chg="del mod">
          <ac:chgData name="Jeffrey Knapp" userId="eaddf937-eef7-4e44-b8b8-eb6c9bae9fe4" providerId="ADAL" clId="{CC20EFD2-40CE-40EC-BC26-1EBB5407164D}" dt="2022-03-15T17:45:26.337" v="588" actId="478"/>
          <ac:spMkLst>
            <pc:docMk/>
            <pc:sldMk cId="3872126970" sldId="1891"/>
            <ac:spMk id="12" creationId="{D556AB62-E865-4B28-A012-6642C7427C7B}"/>
          </ac:spMkLst>
        </pc:spChg>
        <pc:spChg chg="del mod topLvl">
          <ac:chgData name="Jeffrey Knapp" userId="eaddf937-eef7-4e44-b8b8-eb6c9bae9fe4" providerId="ADAL" clId="{CC20EFD2-40CE-40EC-BC26-1EBB5407164D}" dt="2022-03-15T17:45:26.337" v="588" actId="478"/>
          <ac:spMkLst>
            <pc:docMk/>
            <pc:sldMk cId="3872126970" sldId="1891"/>
            <ac:spMk id="13" creationId="{8C157339-89B7-4ADA-A0B9-3AA9E7DB2340}"/>
          </ac:spMkLst>
        </pc:spChg>
        <pc:spChg chg="del mod">
          <ac:chgData name="Jeffrey Knapp" userId="eaddf937-eef7-4e44-b8b8-eb6c9bae9fe4" providerId="ADAL" clId="{CC20EFD2-40CE-40EC-BC26-1EBB5407164D}" dt="2022-03-15T17:45:26.337" v="588" actId="478"/>
          <ac:spMkLst>
            <pc:docMk/>
            <pc:sldMk cId="3872126970" sldId="1891"/>
            <ac:spMk id="14" creationId="{31D1C92E-A4E2-4472-AB5C-1833B45F229B}"/>
          </ac:spMkLst>
        </pc:spChg>
        <pc:spChg chg="del mod">
          <ac:chgData name="Jeffrey Knapp" userId="eaddf937-eef7-4e44-b8b8-eb6c9bae9fe4" providerId="ADAL" clId="{CC20EFD2-40CE-40EC-BC26-1EBB5407164D}" dt="2022-03-15T17:39:27.490" v="541" actId="478"/>
          <ac:spMkLst>
            <pc:docMk/>
            <pc:sldMk cId="3872126970" sldId="1891"/>
            <ac:spMk id="17" creationId="{F3013AE4-2917-4D34-BF77-69CD07176567}"/>
          </ac:spMkLst>
        </pc:spChg>
        <pc:spChg chg="mod">
          <ac:chgData name="Jeffrey Knapp" userId="eaddf937-eef7-4e44-b8b8-eb6c9bae9fe4" providerId="ADAL" clId="{CC20EFD2-40CE-40EC-BC26-1EBB5407164D}" dt="2022-03-15T17:41:29.387" v="562" actId="1038"/>
          <ac:spMkLst>
            <pc:docMk/>
            <pc:sldMk cId="3872126970" sldId="1891"/>
            <ac:spMk id="19" creationId="{67067F43-AC96-41B7-B130-F0F95188E94B}"/>
          </ac:spMkLst>
        </pc:spChg>
        <pc:spChg chg="add del mod">
          <ac:chgData name="Jeffrey Knapp" userId="eaddf937-eef7-4e44-b8b8-eb6c9bae9fe4" providerId="ADAL" clId="{CC20EFD2-40CE-40EC-BC26-1EBB5407164D}" dt="2022-03-15T17:37:44.948" v="511"/>
          <ac:spMkLst>
            <pc:docMk/>
            <pc:sldMk cId="3872126970" sldId="1891"/>
            <ac:spMk id="20" creationId="{8F400CAE-B579-458E-823A-0043CA416227}"/>
          </ac:spMkLst>
        </pc:spChg>
        <pc:spChg chg="mod">
          <ac:chgData name="Jeffrey Knapp" userId="eaddf937-eef7-4e44-b8b8-eb6c9bae9fe4" providerId="ADAL" clId="{CC20EFD2-40CE-40EC-BC26-1EBB5407164D}" dt="2022-03-15T17:39:23.020" v="540" actId="20577"/>
          <ac:spMkLst>
            <pc:docMk/>
            <pc:sldMk cId="3872126970" sldId="1891"/>
            <ac:spMk id="21" creationId="{9236F9AA-E862-4B11-962B-DA934360CB33}"/>
          </ac:spMkLst>
        </pc:spChg>
        <pc:grpChg chg="mod">
          <ac:chgData name="Jeffrey Knapp" userId="eaddf937-eef7-4e44-b8b8-eb6c9bae9fe4" providerId="ADAL" clId="{CC20EFD2-40CE-40EC-BC26-1EBB5407164D}" dt="2022-03-15T17:36:25.043" v="501" actId="338"/>
          <ac:grpSpMkLst>
            <pc:docMk/>
            <pc:sldMk cId="3872126970" sldId="1891"/>
            <ac:grpSpMk id="1" creationId="{00000000-0000-0000-0000-000000000000}"/>
          </ac:grpSpMkLst>
        </pc:grpChg>
        <pc:grpChg chg="del mod">
          <ac:chgData name="Jeffrey Knapp" userId="eaddf937-eef7-4e44-b8b8-eb6c9bae9fe4" providerId="ADAL" clId="{CC20EFD2-40CE-40EC-BC26-1EBB5407164D}" dt="2022-03-15T17:45:26.337" v="588" actId="478"/>
          <ac:grpSpMkLst>
            <pc:docMk/>
            <pc:sldMk cId="3872126970" sldId="1891"/>
            <ac:grpSpMk id="5" creationId="{001EF62A-545F-4E77-AB06-0E5197DD84B3}"/>
          </ac:grpSpMkLst>
        </pc:grpChg>
        <pc:grpChg chg="del mod">
          <ac:chgData name="Jeffrey Knapp" userId="eaddf937-eef7-4e44-b8b8-eb6c9bae9fe4" providerId="ADAL" clId="{CC20EFD2-40CE-40EC-BC26-1EBB5407164D}" dt="2022-03-15T17:42:00.666" v="564" actId="165"/>
          <ac:grpSpMkLst>
            <pc:docMk/>
            <pc:sldMk cId="3872126970" sldId="1891"/>
            <ac:grpSpMk id="10" creationId="{67F1ABD5-A773-4309-B791-F7CE61ABAA22}"/>
          </ac:grpSpMkLst>
        </pc:grpChg>
        <pc:grpChg chg="del mod">
          <ac:chgData name="Jeffrey Knapp" userId="eaddf937-eef7-4e44-b8b8-eb6c9bae9fe4" providerId="ADAL" clId="{CC20EFD2-40CE-40EC-BC26-1EBB5407164D}" dt="2022-03-15T17:45:26.337" v="588" actId="478"/>
          <ac:grpSpMkLst>
            <pc:docMk/>
            <pc:sldMk cId="3872126970" sldId="1891"/>
            <ac:grpSpMk id="18" creationId="{CD8B774C-94DB-4702-B150-8A17CE41031F}"/>
          </ac:grpSpMkLst>
        </pc:grpChg>
        <pc:picChg chg="del mod">
          <ac:chgData name="Jeffrey Knapp" userId="eaddf937-eef7-4e44-b8b8-eb6c9bae9fe4" providerId="ADAL" clId="{CC20EFD2-40CE-40EC-BC26-1EBB5407164D}" dt="2022-03-15T17:36:05.440" v="499" actId="338"/>
          <ac:picMkLst>
            <pc:docMk/>
            <pc:sldMk cId="3872126970" sldId="1891"/>
            <ac:picMk id="4" creationId="{B2DF1C18-5517-490A-BEB8-3AF76724F61F}"/>
          </ac:picMkLst>
        </pc:picChg>
        <pc:picChg chg="del mod">
          <ac:chgData name="Jeffrey Knapp" userId="eaddf937-eef7-4e44-b8b8-eb6c9bae9fe4" providerId="ADAL" clId="{CC20EFD2-40CE-40EC-BC26-1EBB5407164D}" dt="2022-03-15T17:36:15.614" v="500" actId="338"/>
          <ac:picMkLst>
            <pc:docMk/>
            <pc:sldMk cId="3872126970" sldId="1891"/>
            <ac:picMk id="15" creationId="{227B908A-1090-4C39-90F1-3ABD5AC2D075}"/>
          </ac:picMkLst>
        </pc:picChg>
        <pc:picChg chg="del mod">
          <ac:chgData name="Jeffrey Knapp" userId="eaddf937-eef7-4e44-b8b8-eb6c9bae9fe4" providerId="ADAL" clId="{CC20EFD2-40CE-40EC-BC26-1EBB5407164D}" dt="2022-03-15T17:36:25.043" v="501" actId="338"/>
          <ac:picMkLst>
            <pc:docMk/>
            <pc:sldMk cId="3872126970" sldId="1891"/>
            <ac:picMk id="16" creationId="{BFD61BB4-013C-4312-A287-E65DB2707ED1}"/>
          </ac:picMkLst>
        </pc:picChg>
        <pc:picChg chg="mod">
          <ac:chgData name="Jeffrey Knapp" userId="eaddf937-eef7-4e44-b8b8-eb6c9bae9fe4" providerId="ADAL" clId="{CC20EFD2-40CE-40EC-BC26-1EBB5407164D}" dt="2022-03-15T17:41:29.387" v="562" actId="1038"/>
          <ac:picMkLst>
            <pc:docMk/>
            <pc:sldMk cId="3872126970" sldId="1891"/>
            <ac:picMk id="2053" creationId="{020452F7-8DC6-4F3D-BADF-5E1F92423D5F}"/>
          </ac:picMkLst>
        </pc:picChg>
        <pc:picChg chg="del mod topLvl">
          <ac:chgData name="Jeffrey Knapp" userId="eaddf937-eef7-4e44-b8b8-eb6c9bae9fe4" providerId="ADAL" clId="{CC20EFD2-40CE-40EC-BC26-1EBB5407164D}" dt="2022-03-15T17:45:26.337" v="588" actId="478"/>
          <ac:picMkLst>
            <pc:docMk/>
            <pc:sldMk cId="3872126970" sldId="1891"/>
            <ac:picMk id="2057" creationId="{140F3E5F-DDCD-4A7F-858A-6E356D4AFA16}"/>
          </ac:picMkLst>
        </pc:picChg>
        <pc:picChg chg="mod">
          <ac:chgData name="Jeffrey Knapp" userId="eaddf937-eef7-4e44-b8b8-eb6c9bae9fe4" providerId="ADAL" clId="{CC20EFD2-40CE-40EC-BC26-1EBB5407164D}" dt="2022-03-15T17:41:29.387" v="562" actId="1038"/>
          <ac:picMkLst>
            <pc:docMk/>
            <pc:sldMk cId="3872126970" sldId="1891"/>
            <ac:picMk id="2061" creationId="{9EA8DA0D-05D9-4008-AF81-DB41B58AB085}"/>
          </ac:picMkLst>
        </pc:picChg>
      </pc:sldChg>
      <pc:sldChg chg="delSp modSp mod modClrScheme modAnim chgLayout">
        <pc:chgData name="Jeffrey Knapp" userId="eaddf937-eef7-4e44-b8b8-eb6c9bae9fe4" providerId="ADAL" clId="{CC20EFD2-40CE-40EC-BC26-1EBB5407164D}" dt="2022-03-15T17:53:59.550" v="636" actId="478"/>
        <pc:sldMkLst>
          <pc:docMk/>
          <pc:sldMk cId="2645500011" sldId="1892"/>
        </pc:sldMkLst>
        <pc:spChg chg="mod ord">
          <ac:chgData name="Jeffrey Knapp" userId="eaddf937-eef7-4e44-b8b8-eb6c9bae9fe4" providerId="ADAL" clId="{CC20EFD2-40CE-40EC-BC26-1EBB5407164D}" dt="2022-03-15T17:48:50.156" v="605" actId="338"/>
          <ac:spMkLst>
            <pc:docMk/>
            <pc:sldMk cId="2645500011" sldId="1892"/>
            <ac:spMk id="2" creationId="{4869F126-911C-4E56-B94F-B4BED85EC64A}"/>
          </ac:spMkLst>
        </pc:spChg>
        <pc:spChg chg="mod">
          <ac:chgData name="Jeffrey Knapp" userId="eaddf937-eef7-4e44-b8b8-eb6c9bae9fe4" providerId="ADAL" clId="{CC20EFD2-40CE-40EC-BC26-1EBB5407164D}" dt="2022-03-15T17:48:50.156" v="605" actId="338"/>
          <ac:spMkLst>
            <pc:docMk/>
            <pc:sldMk cId="2645500011" sldId="1892"/>
            <ac:spMk id="5" creationId="{E00B7A88-1AC2-4E56-AE31-157510D3E998}"/>
          </ac:spMkLst>
        </pc:spChg>
        <pc:spChg chg="mod">
          <ac:chgData name="Jeffrey Knapp" userId="eaddf937-eef7-4e44-b8b8-eb6c9bae9fe4" providerId="ADAL" clId="{CC20EFD2-40CE-40EC-BC26-1EBB5407164D}" dt="2022-03-15T17:48:50.156" v="605" actId="338"/>
          <ac:spMkLst>
            <pc:docMk/>
            <pc:sldMk cId="2645500011" sldId="1892"/>
            <ac:spMk id="6" creationId="{F5EECFAA-1BAF-4F37-9DF6-FE5F9FBC8337}"/>
          </ac:spMkLst>
        </pc:spChg>
        <pc:spChg chg="mod">
          <ac:chgData name="Jeffrey Knapp" userId="eaddf937-eef7-4e44-b8b8-eb6c9bae9fe4" providerId="ADAL" clId="{CC20EFD2-40CE-40EC-BC26-1EBB5407164D}" dt="2022-03-15T17:48:50.156" v="605" actId="338"/>
          <ac:spMkLst>
            <pc:docMk/>
            <pc:sldMk cId="2645500011" sldId="1892"/>
            <ac:spMk id="8" creationId="{A30511AE-677A-46A3-9279-02B986A1172A}"/>
          </ac:spMkLst>
        </pc:spChg>
        <pc:spChg chg="del mod">
          <ac:chgData name="Jeffrey Knapp" userId="eaddf937-eef7-4e44-b8b8-eb6c9bae9fe4" providerId="ADAL" clId="{CC20EFD2-40CE-40EC-BC26-1EBB5407164D}" dt="2022-03-15T17:53:42.961" v="634" actId="478"/>
          <ac:spMkLst>
            <pc:docMk/>
            <pc:sldMk cId="2645500011" sldId="1892"/>
            <ac:spMk id="10" creationId="{066CC5A4-9DC4-44FC-80C8-BBC6BBC5634A}"/>
          </ac:spMkLst>
        </pc:spChg>
        <pc:spChg chg="mod">
          <ac:chgData name="Jeffrey Knapp" userId="eaddf937-eef7-4e44-b8b8-eb6c9bae9fe4" providerId="ADAL" clId="{CC20EFD2-40CE-40EC-BC26-1EBB5407164D}" dt="2022-03-15T17:53:21.242" v="630" actId="1036"/>
          <ac:spMkLst>
            <pc:docMk/>
            <pc:sldMk cId="2645500011" sldId="1892"/>
            <ac:spMk id="11" creationId="{96897753-D897-4FB5-8FBF-6AC13A648E62}"/>
          </ac:spMkLst>
        </pc:spChg>
        <pc:spChg chg="del mod">
          <ac:chgData name="Jeffrey Knapp" userId="eaddf937-eef7-4e44-b8b8-eb6c9bae9fe4" providerId="ADAL" clId="{CC20EFD2-40CE-40EC-BC26-1EBB5407164D}" dt="2022-03-15T17:48:16.487" v="602" actId="478"/>
          <ac:spMkLst>
            <pc:docMk/>
            <pc:sldMk cId="2645500011" sldId="1892"/>
            <ac:spMk id="12" creationId="{5ABFEE15-6DEB-40BC-A87B-8175E79781A7}"/>
          </ac:spMkLst>
        </pc:spChg>
        <pc:spChg chg="mod topLvl">
          <ac:chgData name="Jeffrey Knapp" userId="eaddf937-eef7-4e44-b8b8-eb6c9bae9fe4" providerId="ADAL" clId="{CC20EFD2-40CE-40EC-BC26-1EBB5407164D}" dt="2022-03-15T17:51:15.412" v="619" actId="14100"/>
          <ac:spMkLst>
            <pc:docMk/>
            <pc:sldMk cId="2645500011" sldId="1892"/>
            <ac:spMk id="15" creationId="{EB25CEBA-119A-4183-8162-3E95CFDA460B}"/>
          </ac:spMkLst>
        </pc:spChg>
        <pc:grpChg chg="mod">
          <ac:chgData name="Jeffrey Knapp" userId="eaddf937-eef7-4e44-b8b8-eb6c9bae9fe4" providerId="ADAL" clId="{CC20EFD2-40CE-40EC-BC26-1EBB5407164D}" dt="2022-03-15T17:48:50.156" v="605" actId="338"/>
          <ac:grpSpMkLst>
            <pc:docMk/>
            <pc:sldMk cId="2645500011" sldId="1892"/>
            <ac:grpSpMk id="1" creationId="{00000000-0000-0000-0000-000000000000}"/>
          </ac:grpSpMkLst>
        </pc:grpChg>
        <pc:grpChg chg="mod">
          <ac:chgData name="Jeffrey Knapp" userId="eaddf937-eef7-4e44-b8b8-eb6c9bae9fe4" providerId="ADAL" clId="{CC20EFD2-40CE-40EC-BC26-1EBB5407164D}" dt="2022-03-15T17:48:50.156" v="605" actId="338"/>
          <ac:grpSpMkLst>
            <pc:docMk/>
            <pc:sldMk cId="2645500011" sldId="1892"/>
            <ac:grpSpMk id="3" creationId="{1E0012B8-B1A3-47A5-97A6-F2921E848531}"/>
          </ac:grpSpMkLst>
        </pc:grpChg>
        <pc:grpChg chg="del mod">
          <ac:chgData name="Jeffrey Knapp" userId="eaddf937-eef7-4e44-b8b8-eb6c9bae9fe4" providerId="ADAL" clId="{CC20EFD2-40CE-40EC-BC26-1EBB5407164D}" dt="2022-03-15T17:53:59.550" v="636" actId="478"/>
          <ac:grpSpMkLst>
            <pc:docMk/>
            <pc:sldMk cId="2645500011" sldId="1892"/>
            <ac:grpSpMk id="7" creationId="{C9A0CA0B-9ED0-4ED0-BBE6-A638143172C3}"/>
          </ac:grpSpMkLst>
        </pc:grpChg>
        <pc:grpChg chg="del mod">
          <ac:chgData name="Jeffrey Knapp" userId="eaddf937-eef7-4e44-b8b8-eb6c9bae9fe4" providerId="ADAL" clId="{CC20EFD2-40CE-40EC-BC26-1EBB5407164D}" dt="2022-03-15T17:50:11.164" v="614" actId="165"/>
          <ac:grpSpMkLst>
            <pc:docMk/>
            <pc:sldMk cId="2645500011" sldId="1892"/>
            <ac:grpSpMk id="14" creationId="{2BFDFE22-BF54-4A17-886F-E1D50975D2FC}"/>
          </ac:grpSpMkLst>
        </pc:grpChg>
        <pc:picChg chg="del mod">
          <ac:chgData name="Jeffrey Knapp" userId="eaddf937-eef7-4e44-b8b8-eb6c9bae9fe4" providerId="ADAL" clId="{CC20EFD2-40CE-40EC-BC26-1EBB5407164D}" dt="2022-03-15T17:46:10.025" v="589" actId="338"/>
          <ac:picMkLst>
            <pc:docMk/>
            <pc:sldMk cId="2645500011" sldId="1892"/>
            <ac:picMk id="4" creationId="{5439C707-2F6B-4F19-87B7-78C20C65D579}"/>
          </ac:picMkLst>
        </pc:picChg>
        <pc:picChg chg="del mod">
          <ac:chgData name="Jeffrey Knapp" userId="eaddf937-eef7-4e44-b8b8-eb6c9bae9fe4" providerId="ADAL" clId="{CC20EFD2-40CE-40EC-BC26-1EBB5407164D}" dt="2022-03-15T17:48:50.156" v="605" actId="338"/>
          <ac:picMkLst>
            <pc:docMk/>
            <pc:sldMk cId="2645500011" sldId="1892"/>
            <ac:picMk id="9" creationId="{F4B250A4-B3C9-4FB7-B0E5-BA62AF537B16}"/>
          </ac:picMkLst>
        </pc:picChg>
        <pc:picChg chg="del mod">
          <ac:chgData name="Jeffrey Knapp" userId="eaddf937-eef7-4e44-b8b8-eb6c9bae9fe4" providerId="ADAL" clId="{CC20EFD2-40CE-40EC-BC26-1EBB5407164D}" dt="2022-03-15T17:46:26.580" v="591" actId="338"/>
          <ac:picMkLst>
            <pc:docMk/>
            <pc:sldMk cId="2645500011" sldId="1892"/>
            <ac:picMk id="13" creationId="{1B9EFCD7-913F-4C64-9581-D7E8E0819FB3}"/>
          </ac:picMkLst>
        </pc:picChg>
        <pc:picChg chg="mod">
          <ac:chgData name="Jeffrey Knapp" userId="eaddf937-eef7-4e44-b8b8-eb6c9bae9fe4" providerId="ADAL" clId="{CC20EFD2-40CE-40EC-BC26-1EBB5407164D}" dt="2022-03-15T17:48:50.156" v="605" actId="338"/>
          <ac:picMkLst>
            <pc:docMk/>
            <pc:sldMk cId="2645500011" sldId="1892"/>
            <ac:picMk id="3077" creationId="{AF6F6574-0F84-4474-8EE7-A7BB949D5414}"/>
          </ac:picMkLst>
        </pc:picChg>
        <pc:picChg chg="mod">
          <ac:chgData name="Jeffrey Knapp" userId="eaddf937-eef7-4e44-b8b8-eb6c9bae9fe4" providerId="ADAL" clId="{CC20EFD2-40CE-40EC-BC26-1EBB5407164D}" dt="2022-03-15T17:48:50.156" v="605" actId="338"/>
          <ac:picMkLst>
            <pc:docMk/>
            <pc:sldMk cId="2645500011" sldId="1892"/>
            <ac:picMk id="3081" creationId="{7F14C258-F4F8-4034-81E2-AA193B5C7AA4}"/>
          </ac:picMkLst>
        </pc:picChg>
        <pc:picChg chg="del mod topLvl">
          <ac:chgData name="Jeffrey Knapp" userId="eaddf937-eef7-4e44-b8b8-eb6c9bae9fe4" providerId="ADAL" clId="{CC20EFD2-40CE-40EC-BC26-1EBB5407164D}" dt="2022-03-15T17:53:44.146" v="635" actId="478"/>
          <ac:picMkLst>
            <pc:docMk/>
            <pc:sldMk cId="2645500011" sldId="1892"/>
            <ac:picMk id="3085" creationId="{FFDE3733-7BEF-4D70-9FC1-AB29807856A8}"/>
          </ac:picMkLst>
        </pc:picChg>
      </pc:sldChg>
      <pc:sldChg chg="addSp delSp modSp mod modClrScheme modAnim chgLayout">
        <pc:chgData name="Jeffrey Knapp" userId="eaddf937-eef7-4e44-b8b8-eb6c9bae9fe4" providerId="ADAL" clId="{CC20EFD2-40CE-40EC-BC26-1EBB5407164D}" dt="2022-03-15T17:58:33.933" v="676" actId="478"/>
        <pc:sldMkLst>
          <pc:docMk/>
          <pc:sldMk cId="2716161273" sldId="1893"/>
        </pc:sldMkLst>
        <pc:spChg chg="mod ord">
          <ac:chgData name="Jeffrey Knapp" userId="eaddf937-eef7-4e44-b8b8-eb6c9bae9fe4" providerId="ADAL" clId="{CC20EFD2-40CE-40EC-BC26-1EBB5407164D}" dt="2022-03-15T17:56:29.520" v="647"/>
          <ac:spMkLst>
            <pc:docMk/>
            <pc:sldMk cId="2716161273" sldId="1893"/>
            <ac:spMk id="2" creationId="{9A8925F5-01F3-49A1-872A-B20756E8848D}"/>
          </ac:spMkLst>
        </pc:spChg>
        <pc:spChg chg="mod">
          <ac:chgData name="Jeffrey Knapp" userId="eaddf937-eef7-4e44-b8b8-eb6c9bae9fe4" providerId="ADAL" clId="{CC20EFD2-40CE-40EC-BC26-1EBB5407164D}" dt="2022-03-15T17:56:40.320" v="648" actId="14100"/>
          <ac:spMkLst>
            <pc:docMk/>
            <pc:sldMk cId="2716161273" sldId="1893"/>
            <ac:spMk id="6" creationId="{C6C91968-FE35-43F5-B2C5-885D6D738CAA}"/>
          </ac:spMkLst>
        </pc:spChg>
        <pc:spChg chg="mod">
          <ac:chgData name="Jeffrey Knapp" userId="eaddf937-eef7-4e44-b8b8-eb6c9bae9fe4" providerId="ADAL" clId="{CC20EFD2-40CE-40EC-BC26-1EBB5407164D}" dt="2022-03-15T17:56:09.370" v="644" actId="338"/>
          <ac:spMkLst>
            <pc:docMk/>
            <pc:sldMk cId="2716161273" sldId="1893"/>
            <ac:spMk id="10" creationId="{3F62892F-6707-493A-BAAF-C3CC219D5ACE}"/>
          </ac:spMkLst>
        </pc:spChg>
        <pc:spChg chg="mod">
          <ac:chgData name="Jeffrey Knapp" userId="eaddf937-eef7-4e44-b8b8-eb6c9bae9fe4" providerId="ADAL" clId="{CC20EFD2-40CE-40EC-BC26-1EBB5407164D}" dt="2022-03-15T17:58:10.900" v="674" actId="1037"/>
          <ac:spMkLst>
            <pc:docMk/>
            <pc:sldMk cId="2716161273" sldId="1893"/>
            <ac:spMk id="14" creationId="{76245EA7-7CE7-4CBF-81D6-AEDD433648FA}"/>
          </ac:spMkLst>
        </pc:spChg>
        <pc:spChg chg="del mod">
          <ac:chgData name="Jeffrey Knapp" userId="eaddf937-eef7-4e44-b8b8-eb6c9bae9fe4" providerId="ADAL" clId="{CC20EFD2-40CE-40EC-BC26-1EBB5407164D}" dt="2022-03-15T17:57:59.880" v="664" actId="478"/>
          <ac:spMkLst>
            <pc:docMk/>
            <pc:sldMk cId="2716161273" sldId="1893"/>
            <ac:spMk id="16" creationId="{CC012150-5C53-4684-B2DF-252F2B182B68}"/>
          </ac:spMkLst>
        </pc:spChg>
        <pc:spChg chg="add del mod">
          <ac:chgData name="Jeffrey Knapp" userId="eaddf937-eef7-4e44-b8b8-eb6c9bae9fe4" providerId="ADAL" clId="{CC20EFD2-40CE-40EC-BC26-1EBB5407164D}" dt="2022-03-15T17:56:29.520" v="647"/>
          <ac:spMkLst>
            <pc:docMk/>
            <pc:sldMk cId="2716161273" sldId="1893"/>
            <ac:spMk id="17" creationId="{F5787AB6-3C7C-4E8C-B9FF-0E9F940ECC01}"/>
          </ac:spMkLst>
        </pc:spChg>
        <pc:spChg chg="mod">
          <ac:chgData name="Jeffrey Knapp" userId="eaddf937-eef7-4e44-b8b8-eb6c9bae9fe4" providerId="ADAL" clId="{CC20EFD2-40CE-40EC-BC26-1EBB5407164D}" dt="2022-03-15T17:57:56.580" v="663" actId="20577"/>
          <ac:spMkLst>
            <pc:docMk/>
            <pc:sldMk cId="2716161273" sldId="1893"/>
            <ac:spMk id="21" creationId="{C72468A0-72BA-45C5-93B5-3DDF3201C958}"/>
          </ac:spMkLst>
        </pc:spChg>
        <pc:grpChg chg="mod">
          <ac:chgData name="Jeffrey Knapp" userId="eaddf937-eef7-4e44-b8b8-eb6c9bae9fe4" providerId="ADAL" clId="{CC20EFD2-40CE-40EC-BC26-1EBB5407164D}" dt="2022-03-15T17:56:09.370" v="644" actId="338"/>
          <ac:grpSpMkLst>
            <pc:docMk/>
            <pc:sldMk cId="2716161273" sldId="1893"/>
            <ac:grpSpMk id="1" creationId="{00000000-0000-0000-0000-000000000000}"/>
          </ac:grpSpMkLst>
        </pc:grpChg>
        <pc:grpChg chg="mod">
          <ac:chgData name="Jeffrey Knapp" userId="eaddf937-eef7-4e44-b8b8-eb6c9bae9fe4" providerId="ADAL" clId="{CC20EFD2-40CE-40EC-BC26-1EBB5407164D}" dt="2022-03-15T17:56:40.320" v="648" actId="14100"/>
          <ac:grpSpMkLst>
            <pc:docMk/>
            <pc:sldMk cId="2716161273" sldId="1893"/>
            <ac:grpSpMk id="3" creationId="{FAFED990-C594-44E1-9654-955C16F137FE}"/>
          </ac:grpSpMkLst>
        </pc:grpChg>
        <pc:grpChg chg="mod">
          <ac:chgData name="Jeffrey Knapp" userId="eaddf937-eef7-4e44-b8b8-eb6c9bae9fe4" providerId="ADAL" clId="{CC20EFD2-40CE-40EC-BC26-1EBB5407164D}" dt="2022-03-15T17:56:48.170" v="649" actId="167"/>
          <ac:grpSpMkLst>
            <pc:docMk/>
            <pc:sldMk cId="2716161273" sldId="1893"/>
            <ac:grpSpMk id="8" creationId="{4DE366D6-73BF-45C8-BAB5-9B1C33042E24}"/>
          </ac:grpSpMkLst>
        </pc:grpChg>
        <pc:grpChg chg="del mod">
          <ac:chgData name="Jeffrey Knapp" userId="eaddf937-eef7-4e44-b8b8-eb6c9bae9fe4" providerId="ADAL" clId="{CC20EFD2-40CE-40EC-BC26-1EBB5407164D}" dt="2022-03-15T17:58:33.933" v="676" actId="478"/>
          <ac:grpSpMkLst>
            <pc:docMk/>
            <pc:sldMk cId="2716161273" sldId="1893"/>
            <ac:grpSpMk id="12" creationId="{37824BE7-E6A2-4F33-A7B5-25F649995570}"/>
          </ac:grpSpMkLst>
        </pc:grpChg>
        <pc:grpChg chg="del mod topLvl">
          <ac:chgData name="Jeffrey Knapp" userId="eaddf937-eef7-4e44-b8b8-eb6c9bae9fe4" providerId="ADAL" clId="{CC20EFD2-40CE-40EC-BC26-1EBB5407164D}" dt="2022-03-15T17:55:54.120" v="642" actId="165"/>
          <ac:grpSpMkLst>
            <pc:docMk/>
            <pc:sldMk cId="2716161273" sldId="1893"/>
            <ac:grpSpMk id="28" creationId="{C15F1722-029B-104E-915B-934429AD4ECC}"/>
          </ac:grpSpMkLst>
        </pc:grpChg>
        <pc:grpChg chg="del">
          <ac:chgData name="Jeffrey Knapp" userId="eaddf937-eef7-4e44-b8b8-eb6c9bae9fe4" providerId="ADAL" clId="{CC20EFD2-40CE-40EC-BC26-1EBB5407164D}" dt="2022-03-15T17:55:43.324" v="640" actId="165"/>
          <ac:grpSpMkLst>
            <pc:docMk/>
            <pc:sldMk cId="2716161273" sldId="1893"/>
            <ac:grpSpMk id="29" creationId="{E347212E-5560-D94F-8D8D-7F32925F6B38}"/>
          </ac:grpSpMkLst>
        </pc:grpChg>
        <pc:picChg chg="del mod topLvl">
          <ac:chgData name="Jeffrey Knapp" userId="eaddf937-eef7-4e44-b8b8-eb6c9bae9fe4" providerId="ADAL" clId="{CC20EFD2-40CE-40EC-BC26-1EBB5407164D}" dt="2022-03-15T17:55:50.130" v="641" actId="338"/>
          <ac:picMkLst>
            <pc:docMk/>
            <pc:sldMk cId="2716161273" sldId="1893"/>
            <ac:picMk id="4" creationId="{5894F0CD-9795-4B33-9572-FB0C17CC7A6A}"/>
          </ac:picMkLst>
        </pc:picChg>
        <pc:picChg chg="del mod topLvl">
          <ac:chgData name="Jeffrey Knapp" userId="eaddf937-eef7-4e44-b8b8-eb6c9bae9fe4" providerId="ADAL" clId="{CC20EFD2-40CE-40EC-BC26-1EBB5407164D}" dt="2022-03-15T17:56:02.570" v="643" actId="338"/>
          <ac:picMkLst>
            <pc:docMk/>
            <pc:sldMk cId="2716161273" sldId="1893"/>
            <ac:picMk id="5" creationId="{236241B6-42B4-4B0A-B613-8C7FCB22EF15}"/>
          </ac:picMkLst>
        </pc:picChg>
        <pc:picChg chg="del mod">
          <ac:chgData name="Jeffrey Knapp" userId="eaddf937-eef7-4e44-b8b8-eb6c9bae9fe4" providerId="ADAL" clId="{CC20EFD2-40CE-40EC-BC26-1EBB5407164D}" dt="2022-03-15T17:56:09.370" v="644" actId="338"/>
          <ac:picMkLst>
            <pc:docMk/>
            <pc:sldMk cId="2716161273" sldId="1893"/>
            <ac:picMk id="15" creationId="{71762C92-F07A-4BD0-9A0F-EB069FAD71B5}"/>
          </ac:picMkLst>
        </pc:picChg>
        <pc:picChg chg="mod">
          <ac:chgData name="Jeffrey Knapp" userId="eaddf937-eef7-4e44-b8b8-eb6c9bae9fe4" providerId="ADAL" clId="{CC20EFD2-40CE-40EC-BC26-1EBB5407164D}" dt="2022-03-15T17:56:40.320" v="648" actId="14100"/>
          <ac:picMkLst>
            <pc:docMk/>
            <pc:sldMk cId="2716161273" sldId="1893"/>
            <ac:picMk id="4101" creationId="{B3BEED6C-E8C5-482C-A5B3-C90F9D585F93}"/>
          </ac:picMkLst>
        </pc:picChg>
        <pc:picChg chg="mod">
          <ac:chgData name="Jeffrey Knapp" userId="eaddf937-eef7-4e44-b8b8-eb6c9bae9fe4" providerId="ADAL" clId="{CC20EFD2-40CE-40EC-BC26-1EBB5407164D}" dt="2022-03-15T17:56:09.370" v="644" actId="338"/>
          <ac:picMkLst>
            <pc:docMk/>
            <pc:sldMk cId="2716161273" sldId="1893"/>
            <ac:picMk id="4105" creationId="{9B23ADEC-A8FE-41D0-B9AE-4B345658354E}"/>
          </ac:picMkLst>
        </pc:picChg>
        <pc:picChg chg="mod">
          <ac:chgData name="Jeffrey Knapp" userId="eaddf937-eef7-4e44-b8b8-eb6c9bae9fe4" providerId="ADAL" clId="{CC20EFD2-40CE-40EC-BC26-1EBB5407164D}" dt="2022-03-15T17:58:10.900" v="674" actId="1037"/>
          <ac:picMkLst>
            <pc:docMk/>
            <pc:sldMk cId="2716161273" sldId="1893"/>
            <ac:picMk id="4109" creationId="{894E1EE6-FBF2-4855-B5A1-F19FF6B8D639}"/>
          </ac:picMkLst>
        </pc:picChg>
        <pc:cxnChg chg="mod topLvl">
          <ac:chgData name="Jeffrey Knapp" userId="eaddf937-eef7-4e44-b8b8-eb6c9bae9fe4" providerId="ADAL" clId="{CC20EFD2-40CE-40EC-BC26-1EBB5407164D}" dt="2022-03-15T17:57:18.790" v="652" actId="14100"/>
          <ac:cxnSpMkLst>
            <pc:docMk/>
            <pc:sldMk cId="2716161273" sldId="1893"/>
            <ac:cxnSpMk id="7" creationId="{83AA6A5E-1D65-4E21-BA9C-CAB6947D7856}"/>
          </ac:cxnSpMkLst>
        </pc:cxnChg>
        <pc:cxnChg chg="mod topLvl">
          <ac:chgData name="Jeffrey Knapp" userId="eaddf937-eef7-4e44-b8b8-eb6c9bae9fe4" providerId="ADAL" clId="{CC20EFD2-40CE-40EC-BC26-1EBB5407164D}" dt="2022-03-15T17:57:28.380" v="660" actId="1036"/>
          <ac:cxnSpMkLst>
            <pc:docMk/>
            <pc:sldMk cId="2716161273" sldId="1893"/>
            <ac:cxnSpMk id="9" creationId="{0BB5B514-19D9-421D-80EB-CD14D401C1D7}"/>
          </ac:cxnSpMkLst>
        </pc:cxnChg>
        <pc:cxnChg chg="mod topLvl">
          <ac:chgData name="Jeffrey Knapp" userId="eaddf937-eef7-4e44-b8b8-eb6c9bae9fe4" providerId="ADAL" clId="{CC20EFD2-40CE-40EC-BC26-1EBB5407164D}" dt="2022-03-15T17:57:25.350" v="656" actId="1036"/>
          <ac:cxnSpMkLst>
            <pc:docMk/>
            <pc:sldMk cId="2716161273" sldId="1893"/>
            <ac:cxnSpMk id="11" creationId="{C8425AB4-08F7-445C-B10F-9E0782BCD7BA}"/>
          </ac:cxnSpMkLst>
        </pc:cxnChg>
        <pc:cxnChg chg="mod topLvl">
          <ac:chgData name="Jeffrey Knapp" userId="eaddf937-eef7-4e44-b8b8-eb6c9bae9fe4" providerId="ADAL" clId="{CC20EFD2-40CE-40EC-BC26-1EBB5407164D}" dt="2022-03-15T17:56:09.370" v="644" actId="338"/>
          <ac:cxnSpMkLst>
            <pc:docMk/>
            <pc:sldMk cId="2716161273" sldId="1893"/>
            <ac:cxnSpMk id="13" creationId="{9233ED42-B4AB-4A0D-BD8E-5CEBF1CC9920}"/>
          </ac:cxnSpMkLst>
        </pc:cxnChg>
      </pc:sldChg>
      <pc:sldChg chg="addSp delSp modSp mod chgLayout">
        <pc:chgData name="Jeffrey Knapp" userId="eaddf937-eef7-4e44-b8b8-eb6c9bae9fe4" providerId="ADAL" clId="{CC20EFD2-40CE-40EC-BC26-1EBB5407164D}" dt="2022-03-15T17:18:31.409" v="249" actId="403"/>
        <pc:sldMkLst>
          <pc:docMk/>
          <pc:sldMk cId="849505695" sldId="1894"/>
        </pc:sldMkLst>
        <pc:spChg chg="mod ord">
          <ac:chgData name="Jeffrey Knapp" userId="eaddf937-eef7-4e44-b8b8-eb6c9bae9fe4" providerId="ADAL" clId="{CC20EFD2-40CE-40EC-BC26-1EBB5407164D}" dt="2022-03-15T17:17:51.814" v="245"/>
          <ac:spMkLst>
            <pc:docMk/>
            <pc:sldMk cId="849505695" sldId="1894"/>
            <ac:spMk id="2" creationId="{00000000-0000-0000-0000-000000000000}"/>
          </ac:spMkLst>
        </pc:spChg>
        <pc:spChg chg="mod ord">
          <ac:chgData name="Jeffrey Knapp" userId="eaddf937-eef7-4e44-b8b8-eb6c9bae9fe4" providerId="ADAL" clId="{CC20EFD2-40CE-40EC-BC26-1EBB5407164D}" dt="2022-03-15T17:18:31.409" v="249" actId="403"/>
          <ac:spMkLst>
            <pc:docMk/>
            <pc:sldMk cId="849505695" sldId="1894"/>
            <ac:spMk id="3" creationId="{00000000-0000-0000-0000-000000000000}"/>
          </ac:spMkLst>
        </pc:spChg>
        <pc:spChg chg="del mod">
          <ac:chgData name="Jeffrey Knapp" userId="eaddf937-eef7-4e44-b8b8-eb6c9bae9fe4" providerId="ADAL" clId="{CC20EFD2-40CE-40EC-BC26-1EBB5407164D}" dt="2022-03-15T17:18:11.134" v="247" actId="478"/>
          <ac:spMkLst>
            <pc:docMk/>
            <pc:sldMk cId="849505695" sldId="1894"/>
            <ac:spMk id="4" creationId="{02842663-579D-483B-834E-FA2D0B98AEFE}"/>
          </ac:spMkLst>
        </pc:spChg>
        <pc:spChg chg="mod">
          <ac:chgData name="Jeffrey Knapp" userId="eaddf937-eef7-4e44-b8b8-eb6c9bae9fe4" providerId="ADAL" clId="{CC20EFD2-40CE-40EC-BC26-1EBB5407164D}" dt="2022-03-15T17:18:07.724" v="246" actId="114"/>
          <ac:spMkLst>
            <pc:docMk/>
            <pc:sldMk cId="849505695" sldId="1894"/>
            <ac:spMk id="5" creationId="{3DC472E0-B3F0-426B-B4AE-182F979DC62D}"/>
          </ac:spMkLst>
        </pc:spChg>
        <pc:spChg chg="add del mod">
          <ac:chgData name="Jeffrey Knapp" userId="eaddf937-eef7-4e44-b8b8-eb6c9bae9fe4" providerId="ADAL" clId="{CC20EFD2-40CE-40EC-BC26-1EBB5407164D}" dt="2022-03-15T17:17:51.814" v="245"/>
          <ac:spMkLst>
            <pc:docMk/>
            <pc:sldMk cId="849505695" sldId="1894"/>
            <ac:spMk id="6" creationId="{6EFC4B4F-0A8D-473C-903E-DCE9A403FBCF}"/>
          </ac:spMkLst>
        </pc:spChg>
        <pc:spChg chg="add del mod">
          <ac:chgData name="Jeffrey Knapp" userId="eaddf937-eef7-4e44-b8b8-eb6c9bae9fe4" providerId="ADAL" clId="{CC20EFD2-40CE-40EC-BC26-1EBB5407164D}" dt="2022-03-15T17:17:51.814" v="245"/>
          <ac:spMkLst>
            <pc:docMk/>
            <pc:sldMk cId="849505695" sldId="1894"/>
            <ac:spMk id="7" creationId="{5E810A90-3428-4D8C-A658-13ADB27475D1}"/>
          </ac:spMkLst>
        </pc:spChg>
        <pc:spChg chg="add del mod">
          <ac:chgData name="Jeffrey Knapp" userId="eaddf937-eef7-4e44-b8b8-eb6c9bae9fe4" providerId="ADAL" clId="{CC20EFD2-40CE-40EC-BC26-1EBB5407164D}" dt="2022-03-15T17:17:51.814" v="245"/>
          <ac:spMkLst>
            <pc:docMk/>
            <pc:sldMk cId="849505695" sldId="1894"/>
            <ac:spMk id="8" creationId="{D25D8EEF-4AA3-43B0-98DD-6791A2E72549}"/>
          </ac:spMkLst>
        </pc:spChg>
      </pc:sldChg>
      <pc:sldChg chg="addSp delSp modSp mod modClrScheme chgLayout">
        <pc:chgData name="Jeffrey Knapp" userId="eaddf937-eef7-4e44-b8b8-eb6c9bae9fe4" providerId="ADAL" clId="{CC20EFD2-40CE-40EC-BC26-1EBB5407164D}" dt="2022-03-15T17:59:26.266" v="684" actId="403"/>
        <pc:sldMkLst>
          <pc:docMk/>
          <pc:sldMk cId="3209499666" sldId="1895"/>
        </pc:sldMkLst>
        <pc:spChg chg="mod ord">
          <ac:chgData name="Jeffrey Knapp" userId="eaddf937-eef7-4e44-b8b8-eb6c9bae9fe4" providerId="ADAL" clId="{CC20EFD2-40CE-40EC-BC26-1EBB5407164D}" dt="2022-03-15T17:59:26.266" v="684" actId="403"/>
          <ac:spMkLst>
            <pc:docMk/>
            <pc:sldMk cId="3209499666" sldId="1895"/>
            <ac:spMk id="2" creationId="{C163EB76-48CB-4EAD-835B-3EABD82DFD7B}"/>
          </ac:spMkLst>
        </pc:spChg>
        <pc:spChg chg="mod ord">
          <ac:chgData name="Jeffrey Knapp" userId="eaddf937-eef7-4e44-b8b8-eb6c9bae9fe4" providerId="ADAL" clId="{CC20EFD2-40CE-40EC-BC26-1EBB5407164D}" dt="2022-03-15T17:59:19.686" v="682" actId="1076"/>
          <ac:spMkLst>
            <pc:docMk/>
            <pc:sldMk cId="3209499666" sldId="1895"/>
            <ac:spMk id="3" creationId="{0052D27B-3DC6-48F2-B47B-CB801E2736B2}"/>
          </ac:spMkLst>
        </pc:spChg>
        <pc:spChg chg="add del mod">
          <ac:chgData name="Jeffrey Knapp" userId="eaddf937-eef7-4e44-b8b8-eb6c9bae9fe4" providerId="ADAL" clId="{CC20EFD2-40CE-40EC-BC26-1EBB5407164D}" dt="2022-03-15T17:59:05.866" v="679"/>
          <ac:spMkLst>
            <pc:docMk/>
            <pc:sldMk cId="3209499666" sldId="1895"/>
            <ac:spMk id="4" creationId="{DFCEBC79-4B51-456D-A495-F0B00DE80570}"/>
          </ac:spMkLst>
        </pc:spChg>
      </pc:sldChg>
      <pc:sldChg chg="addSp delSp modSp mod modClrScheme chgLayout">
        <pc:chgData name="Jeffrey Knapp" userId="eaddf937-eef7-4e44-b8b8-eb6c9bae9fe4" providerId="ADAL" clId="{CC20EFD2-40CE-40EC-BC26-1EBB5407164D}" dt="2022-03-15T17:02:56.548" v="47"/>
        <pc:sldMkLst>
          <pc:docMk/>
          <pc:sldMk cId="221920786" sldId="1896"/>
        </pc:sldMkLst>
        <pc:spChg chg="mod ord">
          <ac:chgData name="Jeffrey Knapp" userId="eaddf937-eef7-4e44-b8b8-eb6c9bae9fe4" providerId="ADAL" clId="{CC20EFD2-40CE-40EC-BC26-1EBB5407164D}" dt="2022-03-15T17:01:32.558" v="44"/>
          <ac:spMkLst>
            <pc:docMk/>
            <pc:sldMk cId="221920786" sldId="1896"/>
            <ac:spMk id="2" creationId="{294D7CA5-3FEC-ED40-AE8E-A7B45EC9EEFE}"/>
          </ac:spMkLst>
        </pc:spChg>
        <pc:spChg chg="add del mod ord">
          <ac:chgData name="Jeffrey Knapp" userId="eaddf937-eef7-4e44-b8b8-eb6c9bae9fe4" providerId="ADAL" clId="{CC20EFD2-40CE-40EC-BC26-1EBB5407164D}" dt="2022-03-15T17:01:29.748" v="43" actId="700"/>
          <ac:spMkLst>
            <pc:docMk/>
            <pc:sldMk cId="221920786" sldId="1896"/>
            <ac:spMk id="3" creationId="{B320505F-9AE8-41B0-8D89-87FE895ADA75}"/>
          </ac:spMkLst>
        </pc:spChg>
        <pc:spChg chg="add del mod">
          <ac:chgData name="Jeffrey Knapp" userId="eaddf937-eef7-4e44-b8b8-eb6c9bae9fe4" providerId="ADAL" clId="{CC20EFD2-40CE-40EC-BC26-1EBB5407164D}" dt="2022-03-15T17:01:32.558" v="44"/>
          <ac:spMkLst>
            <pc:docMk/>
            <pc:sldMk cId="221920786" sldId="1896"/>
            <ac:spMk id="5" creationId="{C0D10067-6221-4E49-916B-4D7C75550CD1}"/>
          </ac:spMkLst>
        </pc:spChg>
        <pc:graphicFrameChg chg="mod modGraphic">
          <ac:chgData name="Jeffrey Knapp" userId="eaddf937-eef7-4e44-b8b8-eb6c9bae9fe4" providerId="ADAL" clId="{CC20EFD2-40CE-40EC-BC26-1EBB5407164D}" dt="2022-03-15T17:02:56.548" v="47"/>
          <ac:graphicFrameMkLst>
            <pc:docMk/>
            <pc:sldMk cId="221920786" sldId="1896"/>
            <ac:graphicFrameMk id="4" creationId="{8E873614-42E5-AA44-8D63-C21C283C214D}"/>
          </ac:graphicFrameMkLst>
        </pc:graphicFrameChg>
      </pc:sldChg>
      <pc:sldChg chg="delSp add">
        <pc:chgData name="Jeffrey Knapp" userId="eaddf937-eef7-4e44-b8b8-eb6c9bae9fe4" providerId="ADAL" clId="{CC20EFD2-40CE-40EC-BC26-1EBB5407164D}" dt="2022-03-15T17:35:02.360" v="488" actId="478"/>
        <pc:sldMkLst>
          <pc:docMk/>
          <pc:sldMk cId="3552587217" sldId="1897"/>
        </pc:sldMkLst>
        <pc:grpChg chg="del">
          <ac:chgData name="Jeffrey Knapp" userId="eaddf937-eef7-4e44-b8b8-eb6c9bae9fe4" providerId="ADAL" clId="{CC20EFD2-40CE-40EC-BC26-1EBB5407164D}" dt="2022-03-15T17:35:02.360" v="488" actId="478"/>
          <ac:grpSpMkLst>
            <pc:docMk/>
            <pc:sldMk cId="3552587217" sldId="1897"/>
            <ac:grpSpMk id="44" creationId="{2AFA0948-6752-4596-99DF-711DDAB47C43}"/>
          </ac:grpSpMkLst>
        </pc:grpChg>
      </pc:sldChg>
      <pc:sldChg chg="add">
        <pc:chgData name="Jeffrey Knapp" userId="eaddf937-eef7-4e44-b8b8-eb6c9bae9fe4" providerId="ADAL" clId="{CC20EFD2-40CE-40EC-BC26-1EBB5407164D}" dt="2022-03-15T17:34:56.531" v="487" actId="2890"/>
        <pc:sldMkLst>
          <pc:docMk/>
          <pc:sldMk cId="807937513" sldId="1898"/>
        </pc:sldMkLst>
      </pc:sldChg>
      <pc:sldChg chg="delSp add mod">
        <pc:chgData name="Jeffrey Knapp" userId="eaddf937-eef7-4e44-b8b8-eb6c9bae9fe4" providerId="ADAL" clId="{CC20EFD2-40CE-40EC-BC26-1EBB5407164D}" dt="2022-03-15T17:45:17.832" v="587" actId="478"/>
        <pc:sldMkLst>
          <pc:docMk/>
          <pc:sldMk cId="2363117214" sldId="1899"/>
        </pc:sldMkLst>
        <pc:spChg chg="del">
          <ac:chgData name="Jeffrey Knapp" userId="eaddf937-eef7-4e44-b8b8-eb6c9bae9fe4" providerId="ADAL" clId="{CC20EFD2-40CE-40EC-BC26-1EBB5407164D}" dt="2022-03-15T17:45:17.832" v="587" actId="478"/>
          <ac:spMkLst>
            <pc:docMk/>
            <pc:sldMk cId="2363117214" sldId="1899"/>
            <ac:spMk id="11" creationId="{7BA6FAA4-DB11-416E-874F-6B3C5F491DF9}"/>
          </ac:spMkLst>
        </pc:spChg>
        <pc:spChg chg="del">
          <ac:chgData name="Jeffrey Knapp" userId="eaddf937-eef7-4e44-b8b8-eb6c9bae9fe4" providerId="ADAL" clId="{CC20EFD2-40CE-40EC-BC26-1EBB5407164D}" dt="2022-03-15T17:45:17.832" v="587" actId="478"/>
          <ac:spMkLst>
            <pc:docMk/>
            <pc:sldMk cId="2363117214" sldId="1899"/>
            <ac:spMk id="12" creationId="{D556AB62-E865-4B28-A012-6642C7427C7B}"/>
          </ac:spMkLst>
        </pc:spChg>
        <pc:spChg chg="del">
          <ac:chgData name="Jeffrey Knapp" userId="eaddf937-eef7-4e44-b8b8-eb6c9bae9fe4" providerId="ADAL" clId="{CC20EFD2-40CE-40EC-BC26-1EBB5407164D}" dt="2022-03-15T17:45:17.832" v="587" actId="478"/>
          <ac:spMkLst>
            <pc:docMk/>
            <pc:sldMk cId="2363117214" sldId="1899"/>
            <ac:spMk id="14" creationId="{31D1C92E-A4E2-4472-AB5C-1833B45F229B}"/>
          </ac:spMkLst>
        </pc:spChg>
        <pc:grpChg chg="del">
          <ac:chgData name="Jeffrey Knapp" userId="eaddf937-eef7-4e44-b8b8-eb6c9bae9fe4" providerId="ADAL" clId="{CC20EFD2-40CE-40EC-BC26-1EBB5407164D}" dt="2022-03-15T17:45:11.193" v="586" actId="478"/>
          <ac:grpSpMkLst>
            <pc:docMk/>
            <pc:sldMk cId="2363117214" sldId="1899"/>
            <ac:grpSpMk id="18" creationId="{CD8B774C-94DB-4702-B150-8A17CE41031F}"/>
          </ac:grpSpMkLst>
        </pc:grpChg>
        <pc:picChg chg="del">
          <ac:chgData name="Jeffrey Knapp" userId="eaddf937-eef7-4e44-b8b8-eb6c9bae9fe4" providerId="ADAL" clId="{CC20EFD2-40CE-40EC-BC26-1EBB5407164D}" dt="2022-03-15T17:45:11.193" v="586" actId="478"/>
          <ac:picMkLst>
            <pc:docMk/>
            <pc:sldMk cId="2363117214" sldId="1899"/>
            <ac:picMk id="2057" creationId="{140F3E5F-DDCD-4A7F-858A-6E356D4AFA16}"/>
          </ac:picMkLst>
        </pc:picChg>
      </pc:sldChg>
      <pc:sldChg chg="delSp add">
        <pc:chgData name="Jeffrey Knapp" userId="eaddf937-eef7-4e44-b8b8-eb6c9bae9fe4" providerId="ADAL" clId="{CC20EFD2-40CE-40EC-BC26-1EBB5407164D}" dt="2022-03-15T17:45:05.441" v="585" actId="478"/>
        <pc:sldMkLst>
          <pc:docMk/>
          <pc:sldMk cId="1370664731" sldId="1900"/>
        </pc:sldMkLst>
        <pc:grpChg chg="del">
          <ac:chgData name="Jeffrey Knapp" userId="eaddf937-eef7-4e44-b8b8-eb6c9bae9fe4" providerId="ADAL" clId="{CC20EFD2-40CE-40EC-BC26-1EBB5407164D}" dt="2022-03-15T17:45:05.441" v="585" actId="478"/>
          <ac:grpSpMkLst>
            <pc:docMk/>
            <pc:sldMk cId="1370664731" sldId="1900"/>
            <ac:grpSpMk id="18" creationId="{CD8B774C-94DB-4702-B150-8A17CE41031F}"/>
          </ac:grpSpMkLst>
        </pc:grpChg>
        <pc:picChg chg="del">
          <ac:chgData name="Jeffrey Knapp" userId="eaddf937-eef7-4e44-b8b8-eb6c9bae9fe4" providerId="ADAL" clId="{CC20EFD2-40CE-40EC-BC26-1EBB5407164D}" dt="2022-03-15T17:45:05.441" v="585" actId="478"/>
          <ac:picMkLst>
            <pc:docMk/>
            <pc:sldMk cId="1370664731" sldId="1900"/>
            <ac:picMk id="2057" creationId="{140F3E5F-DDCD-4A7F-858A-6E356D4AFA16}"/>
          </ac:picMkLst>
        </pc:picChg>
      </pc:sldChg>
      <pc:sldChg chg="add">
        <pc:chgData name="Jeffrey Knapp" userId="eaddf937-eef7-4e44-b8b8-eb6c9bae9fe4" providerId="ADAL" clId="{CC20EFD2-40CE-40EC-BC26-1EBB5407164D}" dt="2022-03-15T17:44:49.495" v="584" actId="2890"/>
        <pc:sldMkLst>
          <pc:docMk/>
          <pc:sldMk cId="3245906388" sldId="1901"/>
        </pc:sldMkLst>
      </pc:sldChg>
      <pc:sldChg chg="delSp add">
        <pc:chgData name="Jeffrey Knapp" userId="eaddf937-eef7-4e44-b8b8-eb6c9bae9fe4" providerId="ADAL" clId="{CC20EFD2-40CE-40EC-BC26-1EBB5407164D}" dt="2022-03-15T17:53:37.282" v="633" actId="478"/>
        <pc:sldMkLst>
          <pc:docMk/>
          <pc:sldMk cId="1317606755" sldId="1902"/>
        </pc:sldMkLst>
        <pc:grpChg chg="del">
          <ac:chgData name="Jeffrey Knapp" userId="eaddf937-eef7-4e44-b8b8-eb6c9bae9fe4" providerId="ADAL" clId="{CC20EFD2-40CE-40EC-BC26-1EBB5407164D}" dt="2022-03-15T17:53:37.282" v="633" actId="478"/>
          <ac:grpSpMkLst>
            <pc:docMk/>
            <pc:sldMk cId="1317606755" sldId="1902"/>
            <ac:grpSpMk id="7" creationId="{C9A0CA0B-9ED0-4ED0-BBE6-A638143172C3}"/>
          </ac:grpSpMkLst>
        </pc:grpChg>
      </pc:sldChg>
      <pc:sldChg chg="add">
        <pc:chgData name="Jeffrey Knapp" userId="eaddf937-eef7-4e44-b8b8-eb6c9bae9fe4" providerId="ADAL" clId="{CC20EFD2-40CE-40EC-BC26-1EBB5407164D}" dt="2022-03-15T17:53:31.847" v="632" actId="2890"/>
        <pc:sldMkLst>
          <pc:docMk/>
          <pc:sldMk cId="3445430348" sldId="1903"/>
        </pc:sldMkLst>
      </pc:sldChg>
      <pc:sldChg chg="modSp add">
        <pc:chgData name="Jeffrey Knapp" userId="eaddf937-eef7-4e44-b8b8-eb6c9bae9fe4" providerId="ADAL" clId="{CC20EFD2-40CE-40EC-BC26-1EBB5407164D}" dt="2022-03-15T17:58:45.400" v="677" actId="1076"/>
        <pc:sldMkLst>
          <pc:docMk/>
          <pc:sldMk cId="183205150" sldId="1904"/>
        </pc:sldMkLst>
        <pc:spChg chg="mod">
          <ac:chgData name="Jeffrey Knapp" userId="eaddf937-eef7-4e44-b8b8-eb6c9bae9fe4" providerId="ADAL" clId="{CC20EFD2-40CE-40EC-BC26-1EBB5407164D}" dt="2022-03-15T17:58:45.400" v="677" actId="1076"/>
          <ac:spMkLst>
            <pc:docMk/>
            <pc:sldMk cId="183205150" sldId="1904"/>
            <ac:spMk id="14" creationId="{76245EA7-7CE7-4CBF-81D6-AEDD433648FA}"/>
          </ac:spMkLst>
        </pc:spChg>
        <pc:grpChg chg="mod">
          <ac:chgData name="Jeffrey Knapp" userId="eaddf937-eef7-4e44-b8b8-eb6c9bae9fe4" providerId="ADAL" clId="{CC20EFD2-40CE-40EC-BC26-1EBB5407164D}" dt="2022-03-15T17:58:45.400" v="677" actId="1076"/>
          <ac:grpSpMkLst>
            <pc:docMk/>
            <pc:sldMk cId="183205150" sldId="1904"/>
            <ac:grpSpMk id="12" creationId="{37824BE7-E6A2-4F33-A7B5-25F649995570}"/>
          </ac:grpSpMkLst>
        </pc:grpChg>
        <pc:picChg chg="mod">
          <ac:chgData name="Jeffrey Knapp" userId="eaddf937-eef7-4e44-b8b8-eb6c9bae9fe4" providerId="ADAL" clId="{CC20EFD2-40CE-40EC-BC26-1EBB5407164D}" dt="2022-03-15T17:58:45.400" v="677" actId="1076"/>
          <ac:picMkLst>
            <pc:docMk/>
            <pc:sldMk cId="183205150" sldId="1904"/>
            <ac:picMk id="4109" creationId="{894E1EE6-FBF2-4855-B5A1-F19FF6B8D639}"/>
          </ac:picMkLst>
        </pc:picChg>
      </pc:sldChg>
      <pc:sldChg chg="addSp delSp modSp add mod ord modClrScheme delAnim modAnim chgLayout">
        <pc:chgData name="Jeffrey Knapp" userId="eaddf937-eef7-4e44-b8b8-eb6c9bae9fe4" providerId="ADAL" clId="{CC20EFD2-40CE-40EC-BC26-1EBB5407164D}" dt="2022-03-15T19:00:05.402" v="720" actId="700"/>
        <pc:sldMkLst>
          <pc:docMk/>
          <pc:sldMk cId="3749883529" sldId="1905"/>
        </pc:sldMkLst>
        <pc:spChg chg="del">
          <ac:chgData name="Jeffrey Knapp" userId="eaddf937-eef7-4e44-b8b8-eb6c9bae9fe4" providerId="ADAL" clId="{CC20EFD2-40CE-40EC-BC26-1EBB5407164D}" dt="2022-03-15T18:59:50.267" v="716" actId="478"/>
          <ac:spMkLst>
            <pc:docMk/>
            <pc:sldMk cId="3749883529" sldId="1905"/>
            <ac:spMk id="5" creationId="{1EEEC878-E59B-4601-A38B-0B81CC5BECAB}"/>
          </ac:spMkLst>
        </pc:spChg>
        <pc:spChg chg="add del mod">
          <ac:chgData name="Jeffrey Knapp" userId="eaddf937-eef7-4e44-b8b8-eb6c9bae9fe4" providerId="ADAL" clId="{CC20EFD2-40CE-40EC-BC26-1EBB5407164D}" dt="2022-03-15T19:00:05.402" v="720" actId="700"/>
          <ac:spMkLst>
            <pc:docMk/>
            <pc:sldMk cId="3749883529" sldId="1905"/>
            <ac:spMk id="6" creationId="{08F1B5F3-6A61-4987-86D9-7CD8B173724B}"/>
          </ac:spMkLst>
        </pc:spChg>
        <pc:spChg chg="del">
          <ac:chgData name="Jeffrey Knapp" userId="eaddf937-eef7-4e44-b8b8-eb6c9bae9fe4" providerId="ADAL" clId="{CC20EFD2-40CE-40EC-BC26-1EBB5407164D}" dt="2022-03-15T18:59:52.388" v="717" actId="478"/>
          <ac:spMkLst>
            <pc:docMk/>
            <pc:sldMk cId="3749883529" sldId="1905"/>
            <ac:spMk id="21" creationId="{46694A2D-15F3-4511-9EF5-C0583DDC6B5B}"/>
          </ac:spMkLst>
        </pc:spChg>
        <pc:spChg chg="del">
          <ac:chgData name="Jeffrey Knapp" userId="eaddf937-eef7-4e44-b8b8-eb6c9bae9fe4" providerId="ADAL" clId="{CC20EFD2-40CE-40EC-BC26-1EBB5407164D}" dt="2022-03-15T18:59:54.262" v="718" actId="478"/>
          <ac:spMkLst>
            <pc:docMk/>
            <pc:sldMk cId="3749883529" sldId="1905"/>
            <ac:spMk id="23" creationId="{4160C0E8-647A-4647-BBBA-A318529E8DCB}"/>
          </ac:spMkLst>
        </pc:spChg>
        <pc:picChg chg="del">
          <ac:chgData name="Jeffrey Knapp" userId="eaddf937-eef7-4e44-b8b8-eb6c9bae9fe4" providerId="ADAL" clId="{CC20EFD2-40CE-40EC-BC26-1EBB5407164D}" dt="2022-03-15T18:59:59.527" v="719" actId="478"/>
          <ac:picMkLst>
            <pc:docMk/>
            <pc:sldMk cId="3749883529" sldId="1905"/>
            <ac:picMk id="10" creationId="{0D9C05EC-4705-4687-B00D-67F33691F6F0}"/>
          </ac:picMkLst>
        </pc:picChg>
        <pc:picChg chg="del">
          <ac:chgData name="Jeffrey Knapp" userId="eaddf937-eef7-4e44-b8b8-eb6c9bae9fe4" providerId="ADAL" clId="{CC20EFD2-40CE-40EC-BC26-1EBB5407164D}" dt="2022-03-15T18:59:59.527" v="719" actId="478"/>
          <ac:picMkLst>
            <pc:docMk/>
            <pc:sldMk cId="3749883529" sldId="1905"/>
            <ac:picMk id="14" creationId="{D317F62F-9205-4D2F-A21A-4DC37FF78F2B}"/>
          </ac:picMkLst>
        </pc:picChg>
        <pc:picChg chg="del">
          <ac:chgData name="Jeffrey Knapp" userId="eaddf937-eef7-4e44-b8b8-eb6c9bae9fe4" providerId="ADAL" clId="{CC20EFD2-40CE-40EC-BC26-1EBB5407164D}" dt="2022-03-15T18:59:59.527" v="719" actId="478"/>
          <ac:picMkLst>
            <pc:docMk/>
            <pc:sldMk cId="3749883529" sldId="1905"/>
            <ac:picMk id="15" creationId="{3FCBD54F-C4E9-4DFC-9471-4FFCEA7D25C1}"/>
          </ac:picMkLst>
        </pc:picChg>
        <pc:picChg chg="del">
          <ac:chgData name="Jeffrey Knapp" userId="eaddf937-eef7-4e44-b8b8-eb6c9bae9fe4" providerId="ADAL" clId="{CC20EFD2-40CE-40EC-BC26-1EBB5407164D}" dt="2022-03-15T18:59:59.527" v="719" actId="478"/>
          <ac:picMkLst>
            <pc:docMk/>
            <pc:sldMk cId="3749883529" sldId="1905"/>
            <ac:picMk id="22" creationId="{97C4FC29-87B7-47DC-98A3-C05CEF1832B8}"/>
          </ac:picMkLst>
        </pc:picChg>
        <pc:picChg chg="del">
          <ac:chgData name="Jeffrey Knapp" userId="eaddf937-eef7-4e44-b8b8-eb6c9bae9fe4" providerId="ADAL" clId="{CC20EFD2-40CE-40EC-BC26-1EBB5407164D}" dt="2022-03-15T18:59:59.527" v="719" actId="478"/>
          <ac:picMkLst>
            <pc:docMk/>
            <pc:sldMk cId="3749883529" sldId="1905"/>
            <ac:picMk id="24" creationId="{CB384E27-BE6D-4666-A5D8-4FE56F4267ED}"/>
          </ac:picMkLst>
        </pc:picChg>
        <pc:picChg chg="del">
          <ac:chgData name="Jeffrey Knapp" userId="eaddf937-eef7-4e44-b8b8-eb6c9bae9fe4" providerId="ADAL" clId="{CC20EFD2-40CE-40EC-BC26-1EBB5407164D}" dt="2022-03-15T18:59:59.527" v="719" actId="478"/>
          <ac:picMkLst>
            <pc:docMk/>
            <pc:sldMk cId="3749883529" sldId="1905"/>
            <ac:picMk id="1026" creationId="{A52DA7F8-CADD-474E-B9B5-8717EEB7C4B0}"/>
          </ac:picMkLst>
        </pc:picChg>
        <pc:picChg chg="del">
          <ac:chgData name="Jeffrey Knapp" userId="eaddf937-eef7-4e44-b8b8-eb6c9bae9fe4" providerId="ADAL" clId="{CC20EFD2-40CE-40EC-BC26-1EBB5407164D}" dt="2022-03-15T18:59:59.527" v="719" actId="478"/>
          <ac:picMkLst>
            <pc:docMk/>
            <pc:sldMk cId="3749883529" sldId="1905"/>
            <ac:picMk id="1028" creationId="{F1123F6D-94C0-43C1-8699-56BDC758B63F}"/>
          </ac:picMkLst>
        </pc:picChg>
        <pc:picChg chg="del">
          <ac:chgData name="Jeffrey Knapp" userId="eaddf937-eef7-4e44-b8b8-eb6c9bae9fe4" providerId="ADAL" clId="{CC20EFD2-40CE-40EC-BC26-1EBB5407164D}" dt="2022-03-15T18:59:59.527" v="719" actId="478"/>
          <ac:picMkLst>
            <pc:docMk/>
            <pc:sldMk cId="3749883529" sldId="1905"/>
            <ac:picMk id="1032" creationId="{331EF69D-A79B-4097-9FF8-5A71B15D96C9}"/>
          </ac:picMkLst>
        </pc:picChg>
      </pc:sldChg>
      <pc:sldChg chg="addSp modSp add mod">
        <pc:chgData name="Jeffrey Knapp" userId="eaddf937-eef7-4e44-b8b8-eb6c9bae9fe4" providerId="ADAL" clId="{CC20EFD2-40CE-40EC-BC26-1EBB5407164D}" dt="2022-03-15T19:33:08.681" v="782" actId="20577"/>
        <pc:sldMkLst>
          <pc:docMk/>
          <pc:sldMk cId="1203598188" sldId="1906"/>
        </pc:sldMkLst>
        <pc:spChg chg="add mod">
          <ac:chgData name="Jeffrey Knapp" userId="eaddf937-eef7-4e44-b8b8-eb6c9bae9fe4" providerId="ADAL" clId="{CC20EFD2-40CE-40EC-BC26-1EBB5407164D}" dt="2022-03-15T19:32:48.676" v="778"/>
          <ac:spMkLst>
            <pc:docMk/>
            <pc:sldMk cId="1203598188" sldId="1906"/>
            <ac:spMk id="14" creationId="{D7EC1879-C591-49F1-9979-CE4D692F85AC}"/>
          </ac:spMkLst>
        </pc:spChg>
        <pc:spChg chg="add mod">
          <ac:chgData name="Jeffrey Knapp" userId="eaddf937-eef7-4e44-b8b8-eb6c9bae9fe4" providerId="ADAL" clId="{CC20EFD2-40CE-40EC-BC26-1EBB5407164D}" dt="2022-03-15T19:32:48.676" v="778"/>
          <ac:spMkLst>
            <pc:docMk/>
            <pc:sldMk cId="1203598188" sldId="1906"/>
            <ac:spMk id="15" creationId="{B2C83949-64D5-4DC7-AF0D-A2E7A9750B55}"/>
          </ac:spMkLst>
        </pc:spChg>
        <pc:spChg chg="add mod">
          <ac:chgData name="Jeffrey Knapp" userId="eaddf937-eef7-4e44-b8b8-eb6c9bae9fe4" providerId="ADAL" clId="{CC20EFD2-40CE-40EC-BC26-1EBB5407164D}" dt="2022-03-15T19:33:04.424" v="781" actId="20577"/>
          <ac:spMkLst>
            <pc:docMk/>
            <pc:sldMk cId="1203598188" sldId="1906"/>
            <ac:spMk id="16" creationId="{A18CC08A-BE3C-4A50-A408-03EF32C5F715}"/>
          </ac:spMkLst>
        </pc:spChg>
        <pc:spChg chg="add mod">
          <ac:chgData name="Jeffrey Knapp" userId="eaddf937-eef7-4e44-b8b8-eb6c9bae9fe4" providerId="ADAL" clId="{CC20EFD2-40CE-40EC-BC26-1EBB5407164D}" dt="2022-03-15T19:33:08.681" v="782" actId="20577"/>
          <ac:spMkLst>
            <pc:docMk/>
            <pc:sldMk cId="1203598188" sldId="1906"/>
            <ac:spMk id="17" creationId="{914352FA-9AFB-4CDE-AAAD-5896D9C2B792}"/>
          </ac:spMkLst>
        </pc:spChg>
        <pc:picChg chg="mod modCrop">
          <ac:chgData name="Jeffrey Knapp" userId="eaddf937-eef7-4e44-b8b8-eb6c9bae9fe4" providerId="ADAL" clId="{CC20EFD2-40CE-40EC-BC26-1EBB5407164D}" dt="2022-03-15T19:16:48.152" v="749" actId="732"/>
          <ac:picMkLst>
            <pc:docMk/>
            <pc:sldMk cId="1203598188" sldId="1906"/>
            <ac:picMk id="8" creationId="{2453B6C5-DF40-46B5-8DA1-6F4982C7BC76}"/>
          </ac:picMkLst>
        </pc:picChg>
        <pc:picChg chg="add mod">
          <ac:chgData name="Jeffrey Knapp" userId="eaddf937-eef7-4e44-b8b8-eb6c9bae9fe4" providerId="ADAL" clId="{CC20EFD2-40CE-40EC-BC26-1EBB5407164D}" dt="2022-03-15T19:16:51.425" v="750"/>
          <ac:picMkLst>
            <pc:docMk/>
            <pc:sldMk cId="1203598188" sldId="1906"/>
            <ac:picMk id="12" creationId="{E4688AE9-7B91-4CC4-8714-42CC19F54BF2}"/>
          </ac:picMkLst>
        </pc:picChg>
        <pc:picChg chg="add mod">
          <ac:chgData name="Jeffrey Knapp" userId="eaddf937-eef7-4e44-b8b8-eb6c9bae9fe4" providerId="ADAL" clId="{CC20EFD2-40CE-40EC-BC26-1EBB5407164D}" dt="2022-03-15T19:17:16.340" v="751"/>
          <ac:picMkLst>
            <pc:docMk/>
            <pc:sldMk cId="1203598188" sldId="1906"/>
            <ac:picMk id="13" creationId="{F9A1B276-BA11-446A-BC67-71069F0C0CF9}"/>
          </ac:picMkLst>
        </pc:picChg>
      </pc:sldChg>
      <pc:sldChg chg="delSp add del mod delAnim">
        <pc:chgData name="Jeffrey Knapp" userId="eaddf937-eef7-4e44-b8b8-eb6c9bae9fe4" providerId="ADAL" clId="{CC20EFD2-40CE-40EC-BC26-1EBB5407164D}" dt="2022-03-15T19:07:14.999" v="740" actId="47"/>
        <pc:sldMkLst>
          <pc:docMk/>
          <pc:sldMk cId="3074443763" sldId="1906"/>
        </pc:sldMkLst>
        <pc:spChg chg="del">
          <ac:chgData name="Jeffrey Knapp" userId="eaddf937-eef7-4e44-b8b8-eb6c9bae9fe4" providerId="ADAL" clId="{CC20EFD2-40CE-40EC-BC26-1EBB5407164D}" dt="2022-03-15T19:00:39.235" v="723" actId="478"/>
          <ac:spMkLst>
            <pc:docMk/>
            <pc:sldMk cId="3074443763" sldId="1906"/>
            <ac:spMk id="5" creationId="{1EEEC878-E59B-4601-A38B-0B81CC5BECAB}"/>
          </ac:spMkLst>
        </pc:spChg>
        <pc:spChg chg="del">
          <ac:chgData name="Jeffrey Knapp" userId="eaddf937-eef7-4e44-b8b8-eb6c9bae9fe4" providerId="ADAL" clId="{CC20EFD2-40CE-40EC-BC26-1EBB5407164D}" dt="2022-03-15T19:00:40.479" v="724" actId="478"/>
          <ac:spMkLst>
            <pc:docMk/>
            <pc:sldMk cId="3074443763" sldId="1906"/>
            <ac:spMk id="21" creationId="{46694A2D-15F3-4511-9EF5-C0583DDC6B5B}"/>
          </ac:spMkLst>
        </pc:spChg>
        <pc:spChg chg="del">
          <ac:chgData name="Jeffrey Knapp" userId="eaddf937-eef7-4e44-b8b8-eb6c9bae9fe4" providerId="ADAL" clId="{CC20EFD2-40CE-40EC-BC26-1EBB5407164D}" dt="2022-03-15T19:02:25.495" v="729" actId="478"/>
          <ac:spMkLst>
            <pc:docMk/>
            <pc:sldMk cId="3074443763" sldId="1906"/>
            <ac:spMk id="23" creationId="{4160C0E8-647A-4647-BBBA-A318529E8DCB}"/>
          </ac:spMkLst>
        </pc:spChg>
      </pc:sldChg>
      <pc:sldChg chg="delSp modSp add del mod delAnim">
        <pc:chgData name="Jeffrey Knapp" userId="eaddf937-eef7-4e44-b8b8-eb6c9bae9fe4" providerId="ADAL" clId="{CC20EFD2-40CE-40EC-BC26-1EBB5407164D}" dt="2022-03-15T19:07:16.229" v="741" actId="47"/>
        <pc:sldMkLst>
          <pc:docMk/>
          <pc:sldMk cId="325038732" sldId="1907"/>
        </pc:sldMkLst>
        <pc:spChg chg="del">
          <ac:chgData name="Jeffrey Knapp" userId="eaddf937-eef7-4e44-b8b8-eb6c9bae9fe4" providerId="ADAL" clId="{CC20EFD2-40CE-40EC-BC26-1EBB5407164D}" dt="2022-03-15T19:00:44.737" v="725" actId="478"/>
          <ac:spMkLst>
            <pc:docMk/>
            <pc:sldMk cId="325038732" sldId="1907"/>
            <ac:spMk id="5" creationId="{1EEEC878-E59B-4601-A38B-0B81CC5BECAB}"/>
          </ac:spMkLst>
        </pc:spChg>
        <pc:spChg chg="del">
          <ac:chgData name="Jeffrey Knapp" userId="eaddf937-eef7-4e44-b8b8-eb6c9bae9fe4" providerId="ADAL" clId="{CC20EFD2-40CE-40EC-BC26-1EBB5407164D}" dt="2022-03-15T19:00:46.041" v="726" actId="478"/>
          <ac:spMkLst>
            <pc:docMk/>
            <pc:sldMk cId="325038732" sldId="1907"/>
            <ac:spMk id="21" creationId="{46694A2D-15F3-4511-9EF5-C0583DDC6B5B}"/>
          </ac:spMkLst>
        </pc:spChg>
        <pc:spChg chg="del">
          <ac:chgData name="Jeffrey Knapp" userId="eaddf937-eef7-4e44-b8b8-eb6c9bae9fe4" providerId="ADAL" clId="{CC20EFD2-40CE-40EC-BC26-1EBB5407164D}" dt="2022-03-15T19:00:47.293" v="727" actId="478"/>
          <ac:spMkLst>
            <pc:docMk/>
            <pc:sldMk cId="325038732" sldId="1907"/>
            <ac:spMk id="23" creationId="{4160C0E8-647A-4647-BBBA-A318529E8DCB}"/>
          </ac:spMkLst>
        </pc:spChg>
        <pc:picChg chg="mod">
          <ac:chgData name="Jeffrey Knapp" userId="eaddf937-eef7-4e44-b8b8-eb6c9bae9fe4" providerId="ADAL" clId="{CC20EFD2-40CE-40EC-BC26-1EBB5407164D}" dt="2022-03-15T19:04:58.482" v="732" actId="14100"/>
          <ac:picMkLst>
            <pc:docMk/>
            <pc:sldMk cId="325038732" sldId="1907"/>
            <ac:picMk id="1026" creationId="{A52DA7F8-CADD-474E-B9B5-8717EEB7C4B0}"/>
          </ac:picMkLst>
        </pc:picChg>
        <pc:picChg chg="mod">
          <ac:chgData name="Jeffrey Knapp" userId="eaddf937-eef7-4e44-b8b8-eb6c9bae9fe4" providerId="ADAL" clId="{CC20EFD2-40CE-40EC-BC26-1EBB5407164D}" dt="2022-03-15T19:03:25.796" v="730" actId="14100"/>
          <ac:picMkLst>
            <pc:docMk/>
            <pc:sldMk cId="325038732" sldId="1907"/>
            <ac:picMk id="1032" creationId="{331EF69D-A79B-4097-9FF8-5A71B15D96C9}"/>
          </ac:picMkLst>
        </pc:picChg>
      </pc:sldChg>
      <pc:sldChg chg="addSp modSp add mod">
        <pc:chgData name="Jeffrey Knapp" userId="eaddf937-eef7-4e44-b8b8-eb6c9bae9fe4" providerId="ADAL" clId="{CC20EFD2-40CE-40EC-BC26-1EBB5407164D}" dt="2022-03-15T19:33:37.209" v="786" actId="20577"/>
        <pc:sldMkLst>
          <pc:docMk/>
          <pc:sldMk cId="3158453088" sldId="1907"/>
        </pc:sldMkLst>
        <pc:spChg chg="add mod">
          <ac:chgData name="Jeffrey Knapp" userId="eaddf937-eef7-4e44-b8b8-eb6c9bae9fe4" providerId="ADAL" clId="{CC20EFD2-40CE-40EC-BC26-1EBB5407164D}" dt="2022-03-15T19:33:25.771" v="783"/>
          <ac:spMkLst>
            <pc:docMk/>
            <pc:sldMk cId="3158453088" sldId="1907"/>
            <ac:spMk id="17" creationId="{79F95280-5B66-4AE5-A89B-8250F0EB1E4E}"/>
          </ac:spMkLst>
        </pc:spChg>
        <pc:spChg chg="add mod">
          <ac:chgData name="Jeffrey Knapp" userId="eaddf937-eef7-4e44-b8b8-eb6c9bae9fe4" providerId="ADAL" clId="{CC20EFD2-40CE-40EC-BC26-1EBB5407164D}" dt="2022-03-15T19:33:25.771" v="783"/>
          <ac:spMkLst>
            <pc:docMk/>
            <pc:sldMk cId="3158453088" sldId="1907"/>
            <ac:spMk id="18" creationId="{E65629F3-6597-4627-A136-2B3391EDFE87}"/>
          </ac:spMkLst>
        </pc:spChg>
        <pc:spChg chg="add mod">
          <ac:chgData name="Jeffrey Knapp" userId="eaddf937-eef7-4e44-b8b8-eb6c9bae9fe4" providerId="ADAL" clId="{CC20EFD2-40CE-40EC-BC26-1EBB5407164D}" dt="2022-03-15T19:33:25.771" v="783"/>
          <ac:spMkLst>
            <pc:docMk/>
            <pc:sldMk cId="3158453088" sldId="1907"/>
            <ac:spMk id="19" creationId="{F5ADE2ED-1143-4751-920A-4E98A552402C}"/>
          </ac:spMkLst>
        </pc:spChg>
        <pc:spChg chg="add mod">
          <ac:chgData name="Jeffrey Knapp" userId="eaddf937-eef7-4e44-b8b8-eb6c9bae9fe4" providerId="ADAL" clId="{CC20EFD2-40CE-40EC-BC26-1EBB5407164D}" dt="2022-03-15T19:33:25.771" v="783"/>
          <ac:spMkLst>
            <pc:docMk/>
            <pc:sldMk cId="3158453088" sldId="1907"/>
            <ac:spMk id="20" creationId="{9923420D-3F4E-47DA-8246-B8D6B009CDF6}"/>
          </ac:spMkLst>
        </pc:spChg>
        <pc:spChg chg="add mod">
          <ac:chgData name="Jeffrey Knapp" userId="eaddf937-eef7-4e44-b8b8-eb6c9bae9fe4" providerId="ADAL" clId="{CC20EFD2-40CE-40EC-BC26-1EBB5407164D}" dt="2022-03-15T19:33:37.209" v="786" actId="20577"/>
          <ac:spMkLst>
            <pc:docMk/>
            <pc:sldMk cId="3158453088" sldId="1907"/>
            <ac:spMk id="21" creationId="{CBF82E02-2785-4B90-B166-63A6EDB4D950}"/>
          </ac:spMkLst>
        </pc:spChg>
        <pc:picChg chg="add mod">
          <ac:chgData name="Jeffrey Knapp" userId="eaddf937-eef7-4e44-b8b8-eb6c9bae9fe4" providerId="ADAL" clId="{CC20EFD2-40CE-40EC-BC26-1EBB5407164D}" dt="2022-03-15T19:25:59.333" v="768" actId="1036"/>
          <ac:picMkLst>
            <pc:docMk/>
            <pc:sldMk cId="3158453088" sldId="1907"/>
            <ac:picMk id="6" creationId="{86700D0A-EBE5-45BE-8948-AD3420172180}"/>
          </ac:picMkLst>
        </pc:picChg>
        <pc:picChg chg="mod modCrop">
          <ac:chgData name="Jeffrey Knapp" userId="eaddf937-eef7-4e44-b8b8-eb6c9bae9fe4" providerId="ADAL" clId="{CC20EFD2-40CE-40EC-BC26-1EBB5407164D}" dt="2022-03-15T19:25:25.383" v="761" actId="732"/>
          <ac:picMkLst>
            <pc:docMk/>
            <pc:sldMk cId="3158453088" sldId="1907"/>
            <ac:picMk id="8" creationId="{2453B6C5-DF40-46B5-8DA1-6F4982C7BC76}"/>
          </ac:picMkLst>
        </pc:picChg>
        <pc:picChg chg="add mod">
          <ac:chgData name="Jeffrey Knapp" userId="eaddf937-eef7-4e44-b8b8-eb6c9bae9fe4" providerId="ADAL" clId="{CC20EFD2-40CE-40EC-BC26-1EBB5407164D}" dt="2022-03-15T19:18:03.747" v="753"/>
          <ac:picMkLst>
            <pc:docMk/>
            <pc:sldMk cId="3158453088" sldId="1907"/>
            <ac:picMk id="12" creationId="{7F7980B7-4F35-4EA2-A9ED-27E3B34D86C1}"/>
          </ac:picMkLst>
        </pc:picChg>
        <pc:picChg chg="add mod">
          <ac:chgData name="Jeffrey Knapp" userId="eaddf937-eef7-4e44-b8b8-eb6c9bae9fe4" providerId="ADAL" clId="{CC20EFD2-40CE-40EC-BC26-1EBB5407164D}" dt="2022-03-15T19:18:20.250" v="754"/>
          <ac:picMkLst>
            <pc:docMk/>
            <pc:sldMk cId="3158453088" sldId="1907"/>
            <ac:picMk id="13" creationId="{67FDC0EF-4A68-44BE-A6A0-5DA27B941D38}"/>
          </ac:picMkLst>
        </pc:picChg>
        <pc:picChg chg="add mod">
          <ac:chgData name="Jeffrey Knapp" userId="eaddf937-eef7-4e44-b8b8-eb6c9bae9fe4" providerId="ADAL" clId="{CC20EFD2-40CE-40EC-BC26-1EBB5407164D}" dt="2022-03-15T19:18:54.399" v="756" actId="14100"/>
          <ac:picMkLst>
            <pc:docMk/>
            <pc:sldMk cId="3158453088" sldId="1907"/>
            <ac:picMk id="14" creationId="{A107A1E1-A1B1-4135-84A4-7DBE1E7F8589}"/>
          </ac:picMkLst>
        </pc:picChg>
      </pc:sldChg>
    </pc:docChg>
  </pc:docChgLst>
  <pc:docChgLst>
    <pc:chgData name="Jeffrey Knapp" userId="eaddf937-eef7-4e44-b8b8-eb6c9bae9fe4" providerId="ADAL" clId="{5428C031-DFE7-43CD-ABBC-2118DC870085}"/>
    <pc:docChg chg="undo custSel addSld delSld modSld">
      <pc:chgData name="Jeffrey Knapp" userId="eaddf937-eef7-4e44-b8b8-eb6c9bae9fe4" providerId="ADAL" clId="{5428C031-DFE7-43CD-ABBC-2118DC870085}" dt="2022-04-07T14:55:56.741" v="95" actId="47"/>
      <pc:docMkLst>
        <pc:docMk/>
      </pc:docMkLst>
      <pc:sldChg chg="addSp delSp modSp mod delAnim modAnim">
        <pc:chgData name="Jeffrey Knapp" userId="eaddf937-eef7-4e44-b8b8-eb6c9bae9fe4" providerId="ADAL" clId="{5428C031-DFE7-43CD-ABBC-2118DC870085}" dt="2022-04-07T14:54:28.871" v="91" actId="207"/>
        <pc:sldMkLst>
          <pc:docMk/>
          <pc:sldMk cId="3956622121" sldId="1887"/>
        </pc:sldMkLst>
        <pc:spChg chg="mod">
          <ac:chgData name="Jeffrey Knapp" userId="eaddf937-eef7-4e44-b8b8-eb6c9bae9fe4" providerId="ADAL" clId="{5428C031-DFE7-43CD-ABBC-2118DC870085}" dt="2022-04-07T14:54:28.871" v="91" actId="207"/>
          <ac:spMkLst>
            <pc:docMk/>
            <pc:sldMk cId="3956622121" sldId="1887"/>
            <ac:spMk id="9" creationId="{0E591781-9639-4051-A6D0-54EDC985A0B4}"/>
          </ac:spMkLst>
        </pc:spChg>
        <pc:spChg chg="mod">
          <ac:chgData name="Jeffrey Knapp" userId="eaddf937-eef7-4e44-b8b8-eb6c9bae9fe4" providerId="ADAL" clId="{5428C031-DFE7-43CD-ABBC-2118DC870085}" dt="2022-04-07T14:54:28.871" v="91" actId="207"/>
          <ac:spMkLst>
            <pc:docMk/>
            <pc:sldMk cId="3956622121" sldId="1887"/>
            <ac:spMk id="17" creationId="{24FBCF7C-AF58-4527-83B9-5118F4C31192}"/>
          </ac:spMkLst>
        </pc:spChg>
        <pc:spChg chg="del">
          <ac:chgData name="Jeffrey Knapp" userId="eaddf937-eef7-4e44-b8b8-eb6c9bae9fe4" providerId="ADAL" clId="{5428C031-DFE7-43CD-ABBC-2118DC870085}" dt="2022-04-04T18:59:08.400" v="0" actId="478"/>
          <ac:spMkLst>
            <pc:docMk/>
            <pc:sldMk cId="3956622121" sldId="1887"/>
            <ac:spMk id="26" creationId="{A5BF8EE9-5CF8-45A5-8067-D9D20BC5D61C}"/>
          </ac:spMkLst>
        </pc:spChg>
        <pc:spChg chg="del">
          <ac:chgData name="Jeffrey Knapp" userId="eaddf937-eef7-4e44-b8b8-eb6c9bae9fe4" providerId="ADAL" clId="{5428C031-DFE7-43CD-ABBC-2118DC870085}" dt="2022-04-04T18:59:13.850" v="1" actId="478"/>
          <ac:spMkLst>
            <pc:docMk/>
            <pc:sldMk cId="3956622121" sldId="1887"/>
            <ac:spMk id="28" creationId="{F0C1FE2F-F992-4A92-A7E2-2728E73C458C}"/>
          </ac:spMkLst>
        </pc:spChg>
        <pc:spChg chg="mod">
          <ac:chgData name="Jeffrey Knapp" userId="eaddf937-eef7-4e44-b8b8-eb6c9bae9fe4" providerId="ADAL" clId="{5428C031-DFE7-43CD-ABBC-2118DC870085}" dt="2022-04-07T14:54:28.871" v="91" actId="207"/>
          <ac:spMkLst>
            <pc:docMk/>
            <pc:sldMk cId="3956622121" sldId="1887"/>
            <ac:spMk id="35" creationId="{9584F937-46F1-4C2E-8179-176CFC74632F}"/>
          </ac:spMkLst>
        </pc:spChg>
        <pc:picChg chg="add del mod">
          <ac:chgData name="Jeffrey Knapp" userId="eaddf937-eef7-4e44-b8b8-eb6c9bae9fe4" providerId="ADAL" clId="{5428C031-DFE7-43CD-ABBC-2118DC870085}" dt="2022-04-04T19:24:44.024" v="47" actId="478"/>
          <ac:picMkLst>
            <pc:docMk/>
            <pc:sldMk cId="3956622121" sldId="1887"/>
            <ac:picMk id="3" creationId="{35E11F87-4FEC-420E-B221-6F7200D28EB4}"/>
          </ac:picMkLst>
        </pc:picChg>
        <pc:picChg chg="add del mod">
          <ac:chgData name="Jeffrey Knapp" userId="eaddf937-eef7-4e44-b8b8-eb6c9bae9fe4" providerId="ADAL" clId="{5428C031-DFE7-43CD-ABBC-2118DC870085}" dt="2022-04-04T19:24:44.024" v="47" actId="478"/>
          <ac:picMkLst>
            <pc:docMk/>
            <pc:sldMk cId="3956622121" sldId="1887"/>
            <ac:picMk id="5" creationId="{67ED724E-6566-419E-8D23-AAB1E0C3808A}"/>
          </ac:picMkLst>
        </pc:picChg>
        <pc:picChg chg="add mod">
          <ac:chgData name="Jeffrey Knapp" userId="eaddf937-eef7-4e44-b8b8-eb6c9bae9fe4" providerId="ADAL" clId="{5428C031-DFE7-43CD-ABBC-2118DC870085}" dt="2022-04-04T19:25:40.802" v="53" actId="14100"/>
          <ac:picMkLst>
            <pc:docMk/>
            <pc:sldMk cId="3956622121" sldId="1887"/>
            <ac:picMk id="6" creationId="{0C1A2664-DC5E-4A5C-AF3B-EE9073D3F6C2}"/>
          </ac:picMkLst>
        </pc:picChg>
        <pc:picChg chg="add mod">
          <ac:chgData name="Jeffrey Knapp" userId="eaddf937-eef7-4e44-b8b8-eb6c9bae9fe4" providerId="ADAL" clId="{5428C031-DFE7-43CD-ABBC-2118DC870085}" dt="2022-04-04T19:26:51.799" v="60" actId="14100"/>
          <ac:picMkLst>
            <pc:docMk/>
            <pc:sldMk cId="3956622121" sldId="1887"/>
            <ac:picMk id="7" creationId="{62AABA95-B68E-48A9-8171-4680CB7A5E5D}"/>
          </ac:picMkLst>
        </pc:picChg>
        <pc:picChg chg="del">
          <ac:chgData name="Jeffrey Knapp" userId="eaddf937-eef7-4e44-b8b8-eb6c9bae9fe4" providerId="ADAL" clId="{5428C031-DFE7-43CD-ABBC-2118DC870085}" dt="2022-04-04T18:59:22.930" v="2" actId="478"/>
          <ac:picMkLst>
            <pc:docMk/>
            <pc:sldMk cId="3956622121" sldId="1887"/>
            <ac:picMk id="8" creationId="{2453B6C5-DF40-46B5-8DA1-6F4982C7BC76}"/>
          </ac:picMkLst>
        </pc:picChg>
      </pc:sldChg>
      <pc:sldChg chg="del">
        <pc:chgData name="Jeffrey Knapp" userId="eaddf937-eef7-4e44-b8b8-eb6c9bae9fe4" providerId="ADAL" clId="{5428C031-DFE7-43CD-ABBC-2118DC870085}" dt="2022-04-07T14:55:56.741" v="95" actId="47"/>
        <pc:sldMkLst>
          <pc:docMk/>
          <pc:sldMk cId="2645500011" sldId="1892"/>
        </pc:sldMkLst>
      </pc:sldChg>
      <pc:sldChg chg="del">
        <pc:chgData name="Jeffrey Knapp" userId="eaddf937-eef7-4e44-b8b8-eb6c9bae9fe4" providerId="ADAL" clId="{5428C031-DFE7-43CD-ABBC-2118DC870085}" dt="2022-04-07T14:55:56.741" v="95" actId="47"/>
        <pc:sldMkLst>
          <pc:docMk/>
          <pc:sldMk cId="1317606755" sldId="1902"/>
        </pc:sldMkLst>
      </pc:sldChg>
      <pc:sldChg chg="del">
        <pc:chgData name="Jeffrey Knapp" userId="eaddf937-eef7-4e44-b8b8-eb6c9bae9fe4" providerId="ADAL" clId="{5428C031-DFE7-43CD-ABBC-2118DC870085}" dt="2022-04-07T14:55:56.741" v="95" actId="47"/>
        <pc:sldMkLst>
          <pc:docMk/>
          <pc:sldMk cId="3445430348" sldId="1903"/>
        </pc:sldMkLst>
      </pc:sldChg>
      <pc:sldChg chg="modSp mod">
        <pc:chgData name="Jeffrey Knapp" userId="eaddf937-eef7-4e44-b8b8-eb6c9bae9fe4" providerId="ADAL" clId="{5428C031-DFE7-43CD-ABBC-2118DC870085}" dt="2022-04-07T14:54:17.846" v="90" actId="207"/>
        <pc:sldMkLst>
          <pc:docMk/>
          <pc:sldMk cId="3749883529" sldId="1905"/>
        </pc:sldMkLst>
        <pc:spChg chg="mod">
          <ac:chgData name="Jeffrey Knapp" userId="eaddf937-eef7-4e44-b8b8-eb6c9bae9fe4" providerId="ADAL" clId="{5428C031-DFE7-43CD-ABBC-2118DC870085}" dt="2022-04-07T14:54:17.846" v="90" actId="207"/>
          <ac:spMkLst>
            <pc:docMk/>
            <pc:sldMk cId="3749883529" sldId="1905"/>
            <ac:spMk id="9" creationId="{0E591781-9639-4051-A6D0-54EDC985A0B4}"/>
          </ac:spMkLst>
        </pc:spChg>
        <pc:spChg chg="mod">
          <ac:chgData name="Jeffrey Knapp" userId="eaddf937-eef7-4e44-b8b8-eb6c9bae9fe4" providerId="ADAL" clId="{5428C031-DFE7-43CD-ABBC-2118DC870085}" dt="2022-04-07T14:54:17.846" v="90" actId="207"/>
          <ac:spMkLst>
            <pc:docMk/>
            <pc:sldMk cId="3749883529" sldId="1905"/>
            <ac:spMk id="13" creationId="{72C98F19-F2DA-4015-A43F-BC7C0198309A}"/>
          </ac:spMkLst>
        </pc:spChg>
        <pc:spChg chg="mod">
          <ac:chgData name="Jeffrey Knapp" userId="eaddf937-eef7-4e44-b8b8-eb6c9bae9fe4" providerId="ADAL" clId="{5428C031-DFE7-43CD-ABBC-2118DC870085}" dt="2022-04-07T14:54:17.846" v="90" actId="207"/>
          <ac:spMkLst>
            <pc:docMk/>
            <pc:sldMk cId="3749883529" sldId="1905"/>
            <ac:spMk id="35" creationId="{9584F937-46F1-4C2E-8179-176CFC74632F}"/>
          </ac:spMkLst>
        </pc:spChg>
        <pc:grpChg chg="mod">
          <ac:chgData name="Jeffrey Knapp" userId="eaddf937-eef7-4e44-b8b8-eb6c9bae9fe4" providerId="ADAL" clId="{5428C031-DFE7-43CD-ABBC-2118DC870085}" dt="2022-04-07T14:54:03.867" v="89" actId="1076"/>
          <ac:grpSpMkLst>
            <pc:docMk/>
            <pc:sldMk cId="3749883529" sldId="1905"/>
            <ac:grpSpMk id="2" creationId="{EE8E124C-B094-3F4B-A2CA-D48159E4C15F}"/>
          </ac:grpSpMkLst>
        </pc:grpChg>
        <pc:grpChg chg="mod">
          <ac:chgData name="Jeffrey Knapp" userId="eaddf937-eef7-4e44-b8b8-eb6c9bae9fe4" providerId="ADAL" clId="{5428C031-DFE7-43CD-ABBC-2118DC870085}" dt="2022-04-07T14:54:03.867" v="89" actId="1076"/>
          <ac:grpSpMkLst>
            <pc:docMk/>
            <pc:sldMk cId="3749883529" sldId="1905"/>
            <ac:grpSpMk id="4" creationId="{06E062E5-4820-AA4B-9E86-2995E23F5C2B}"/>
          </ac:grpSpMkLst>
        </pc:grpChg>
      </pc:sldChg>
      <pc:sldChg chg="addSp delSp modSp mod delAnim modAnim">
        <pc:chgData name="Jeffrey Knapp" userId="eaddf937-eef7-4e44-b8b8-eb6c9bae9fe4" providerId="ADAL" clId="{5428C031-DFE7-43CD-ABBC-2118DC870085}" dt="2022-04-07T14:54:41.769" v="92" actId="207"/>
        <pc:sldMkLst>
          <pc:docMk/>
          <pc:sldMk cId="1203598188" sldId="1906"/>
        </pc:sldMkLst>
        <pc:spChg chg="mod">
          <ac:chgData name="Jeffrey Knapp" userId="eaddf937-eef7-4e44-b8b8-eb6c9bae9fe4" providerId="ADAL" clId="{5428C031-DFE7-43CD-ABBC-2118DC870085}" dt="2022-04-07T14:54:41.769" v="92" actId="207"/>
          <ac:spMkLst>
            <pc:docMk/>
            <pc:sldMk cId="1203598188" sldId="1906"/>
            <ac:spMk id="9" creationId="{0E591781-9639-4051-A6D0-54EDC985A0B4}"/>
          </ac:spMkLst>
        </pc:spChg>
        <pc:spChg chg="del">
          <ac:chgData name="Jeffrey Knapp" userId="eaddf937-eef7-4e44-b8b8-eb6c9bae9fe4" providerId="ADAL" clId="{5428C031-DFE7-43CD-ABBC-2118DC870085}" dt="2022-04-04T19:01:26.868" v="17" actId="478"/>
          <ac:spMkLst>
            <pc:docMk/>
            <pc:sldMk cId="1203598188" sldId="1906"/>
            <ac:spMk id="14" creationId="{D7EC1879-C591-49F1-9979-CE4D692F85AC}"/>
          </ac:spMkLst>
        </pc:spChg>
        <pc:spChg chg="del">
          <ac:chgData name="Jeffrey Knapp" userId="eaddf937-eef7-4e44-b8b8-eb6c9bae9fe4" providerId="ADAL" clId="{5428C031-DFE7-43CD-ABBC-2118DC870085}" dt="2022-04-04T19:01:26.868" v="17" actId="478"/>
          <ac:spMkLst>
            <pc:docMk/>
            <pc:sldMk cId="1203598188" sldId="1906"/>
            <ac:spMk id="15" creationId="{B2C83949-64D5-4DC7-AF0D-A2E7A9750B55}"/>
          </ac:spMkLst>
        </pc:spChg>
        <pc:spChg chg="del">
          <ac:chgData name="Jeffrey Knapp" userId="eaddf937-eef7-4e44-b8b8-eb6c9bae9fe4" providerId="ADAL" clId="{5428C031-DFE7-43CD-ABBC-2118DC870085}" dt="2022-04-04T19:02:33.288" v="21" actId="478"/>
          <ac:spMkLst>
            <pc:docMk/>
            <pc:sldMk cId="1203598188" sldId="1906"/>
            <ac:spMk id="16" creationId="{A18CC08A-BE3C-4A50-A408-03EF32C5F715}"/>
          </ac:spMkLst>
        </pc:spChg>
        <pc:spChg chg="del">
          <ac:chgData name="Jeffrey Knapp" userId="eaddf937-eef7-4e44-b8b8-eb6c9bae9fe4" providerId="ADAL" clId="{5428C031-DFE7-43CD-ABBC-2118DC870085}" dt="2022-04-04T19:02:33.288" v="21" actId="478"/>
          <ac:spMkLst>
            <pc:docMk/>
            <pc:sldMk cId="1203598188" sldId="1906"/>
            <ac:spMk id="17" creationId="{914352FA-9AFB-4CDE-AAAD-5896D9C2B792}"/>
          </ac:spMkLst>
        </pc:spChg>
        <pc:spChg chg="mod">
          <ac:chgData name="Jeffrey Knapp" userId="eaddf937-eef7-4e44-b8b8-eb6c9bae9fe4" providerId="ADAL" clId="{5428C031-DFE7-43CD-ABBC-2118DC870085}" dt="2022-04-07T14:54:41.769" v="92" actId="207"/>
          <ac:spMkLst>
            <pc:docMk/>
            <pc:sldMk cId="1203598188" sldId="1906"/>
            <ac:spMk id="20" creationId="{FB2518F0-ACF3-47F7-B3F9-36A7FFFFF668}"/>
          </ac:spMkLst>
        </pc:spChg>
        <pc:spChg chg="mod">
          <ac:chgData name="Jeffrey Knapp" userId="eaddf937-eef7-4e44-b8b8-eb6c9bae9fe4" providerId="ADAL" clId="{5428C031-DFE7-43CD-ABBC-2118DC870085}" dt="2022-04-07T14:54:41.769" v="92" actId="207"/>
          <ac:spMkLst>
            <pc:docMk/>
            <pc:sldMk cId="1203598188" sldId="1906"/>
            <ac:spMk id="35" creationId="{9584F937-46F1-4C2E-8179-176CFC74632F}"/>
          </ac:spMkLst>
        </pc:spChg>
        <pc:picChg chg="add del mod">
          <ac:chgData name="Jeffrey Knapp" userId="eaddf937-eef7-4e44-b8b8-eb6c9bae9fe4" providerId="ADAL" clId="{5428C031-DFE7-43CD-ABBC-2118DC870085}" dt="2022-04-04T19:24:50.528" v="48" actId="478"/>
          <ac:picMkLst>
            <pc:docMk/>
            <pc:sldMk cId="1203598188" sldId="1906"/>
            <ac:picMk id="3" creationId="{BC608D54-B51B-4ADB-A715-C467B9A4125D}"/>
          </ac:picMkLst>
        </pc:picChg>
        <pc:picChg chg="add del mod">
          <ac:chgData name="Jeffrey Knapp" userId="eaddf937-eef7-4e44-b8b8-eb6c9bae9fe4" providerId="ADAL" clId="{5428C031-DFE7-43CD-ABBC-2118DC870085}" dt="2022-04-04T19:24:50.528" v="48" actId="478"/>
          <ac:picMkLst>
            <pc:docMk/>
            <pc:sldMk cId="1203598188" sldId="1906"/>
            <ac:picMk id="5" creationId="{9670E696-7750-44DF-A91E-CEF2CFD86F5D}"/>
          </ac:picMkLst>
        </pc:picChg>
        <pc:picChg chg="add mod">
          <ac:chgData name="Jeffrey Knapp" userId="eaddf937-eef7-4e44-b8b8-eb6c9bae9fe4" providerId="ADAL" clId="{5428C031-DFE7-43CD-ABBC-2118DC870085}" dt="2022-04-04T19:28:03.059" v="69" actId="14100"/>
          <ac:picMkLst>
            <pc:docMk/>
            <pc:sldMk cId="1203598188" sldId="1906"/>
            <ac:picMk id="6" creationId="{F0C3008C-996F-4F9E-B799-223959820080}"/>
          </ac:picMkLst>
        </pc:picChg>
        <pc:picChg chg="add mod">
          <ac:chgData name="Jeffrey Knapp" userId="eaddf937-eef7-4e44-b8b8-eb6c9bae9fe4" providerId="ADAL" clId="{5428C031-DFE7-43CD-ABBC-2118DC870085}" dt="2022-04-04T19:28:52.956" v="76" actId="14100"/>
          <ac:picMkLst>
            <pc:docMk/>
            <pc:sldMk cId="1203598188" sldId="1906"/>
            <ac:picMk id="7" creationId="{29F03C75-C67A-4B2F-9776-C04282FAA22B}"/>
          </ac:picMkLst>
        </pc:picChg>
        <pc:picChg chg="del">
          <ac:chgData name="Jeffrey Knapp" userId="eaddf937-eef7-4e44-b8b8-eb6c9bae9fe4" providerId="ADAL" clId="{5428C031-DFE7-43CD-ABBC-2118DC870085}" dt="2022-04-04T19:01:26.868" v="17" actId="478"/>
          <ac:picMkLst>
            <pc:docMk/>
            <pc:sldMk cId="1203598188" sldId="1906"/>
            <ac:picMk id="8" creationId="{2453B6C5-DF40-46B5-8DA1-6F4982C7BC76}"/>
          </ac:picMkLst>
        </pc:picChg>
        <pc:picChg chg="add mod">
          <ac:chgData name="Jeffrey Knapp" userId="eaddf937-eef7-4e44-b8b8-eb6c9bae9fe4" providerId="ADAL" clId="{5428C031-DFE7-43CD-ABBC-2118DC870085}" dt="2022-04-04T19:27:25.747" v="64"/>
          <ac:picMkLst>
            <pc:docMk/>
            <pc:sldMk cId="1203598188" sldId="1906"/>
            <ac:picMk id="17" creationId="{EFB8D880-3D4C-4AD4-9FF2-A31F21155382}"/>
          </ac:picMkLst>
        </pc:picChg>
        <pc:picChg chg="add del mod">
          <ac:chgData name="Jeffrey Knapp" userId="eaddf937-eef7-4e44-b8b8-eb6c9bae9fe4" providerId="ADAL" clId="{5428C031-DFE7-43CD-ABBC-2118DC870085}" dt="2022-04-04T19:24:50.528" v="48" actId="478"/>
          <ac:picMkLst>
            <pc:docMk/>
            <pc:sldMk cId="1203598188" sldId="1906"/>
            <ac:picMk id="21" creationId="{3C5043D5-C62D-43ED-A978-A3B09D238BD1}"/>
          </ac:picMkLst>
        </pc:picChg>
        <pc:picChg chg="add del mod">
          <ac:chgData name="Jeffrey Knapp" userId="eaddf937-eef7-4e44-b8b8-eb6c9bae9fe4" providerId="ADAL" clId="{5428C031-DFE7-43CD-ABBC-2118DC870085}" dt="2022-04-04T19:24:50.528" v="48" actId="478"/>
          <ac:picMkLst>
            <pc:docMk/>
            <pc:sldMk cId="1203598188" sldId="1906"/>
            <ac:picMk id="22" creationId="{DAC10484-F5DA-4325-9D33-A6F0EEAD9CC2}"/>
          </ac:picMkLst>
        </pc:picChg>
        <pc:picChg chg="add mod">
          <ac:chgData name="Jeffrey Knapp" userId="eaddf937-eef7-4e44-b8b8-eb6c9bae9fe4" providerId="ADAL" clId="{5428C031-DFE7-43CD-ABBC-2118DC870085}" dt="2022-04-04T19:27:25.747" v="64"/>
          <ac:picMkLst>
            <pc:docMk/>
            <pc:sldMk cId="1203598188" sldId="1906"/>
            <ac:picMk id="23" creationId="{E881A33A-3367-423B-8C23-82B5DD77697D}"/>
          </ac:picMkLst>
        </pc:picChg>
      </pc:sldChg>
      <pc:sldChg chg="addSp delSp modSp mod delAnim modAnim">
        <pc:chgData name="Jeffrey Knapp" userId="eaddf937-eef7-4e44-b8b8-eb6c9bae9fe4" providerId="ADAL" clId="{5428C031-DFE7-43CD-ABBC-2118DC870085}" dt="2022-04-07T14:54:53.503" v="93" actId="207"/>
        <pc:sldMkLst>
          <pc:docMk/>
          <pc:sldMk cId="3158453088" sldId="1907"/>
        </pc:sldMkLst>
        <pc:spChg chg="mod">
          <ac:chgData name="Jeffrey Knapp" userId="eaddf937-eef7-4e44-b8b8-eb6c9bae9fe4" providerId="ADAL" clId="{5428C031-DFE7-43CD-ABBC-2118DC870085}" dt="2022-04-07T14:54:53.503" v="93" actId="207"/>
          <ac:spMkLst>
            <pc:docMk/>
            <pc:sldMk cId="3158453088" sldId="1907"/>
            <ac:spMk id="9" creationId="{0E591781-9639-4051-A6D0-54EDC985A0B4}"/>
          </ac:spMkLst>
        </pc:spChg>
        <pc:spChg chg="del">
          <ac:chgData name="Jeffrey Knapp" userId="eaddf937-eef7-4e44-b8b8-eb6c9bae9fe4" providerId="ADAL" clId="{5428C031-DFE7-43CD-ABBC-2118DC870085}" dt="2022-04-04T19:01:48.719" v="19" actId="478"/>
          <ac:spMkLst>
            <pc:docMk/>
            <pc:sldMk cId="3158453088" sldId="1907"/>
            <ac:spMk id="17" creationId="{79F95280-5B66-4AE5-A89B-8250F0EB1E4E}"/>
          </ac:spMkLst>
        </pc:spChg>
        <pc:spChg chg="del">
          <ac:chgData name="Jeffrey Knapp" userId="eaddf937-eef7-4e44-b8b8-eb6c9bae9fe4" providerId="ADAL" clId="{5428C031-DFE7-43CD-ABBC-2118DC870085}" dt="2022-04-04T19:01:48.719" v="19" actId="478"/>
          <ac:spMkLst>
            <pc:docMk/>
            <pc:sldMk cId="3158453088" sldId="1907"/>
            <ac:spMk id="18" creationId="{E65629F3-6597-4627-A136-2B3391EDFE87}"/>
          </ac:spMkLst>
        </pc:spChg>
        <pc:spChg chg="del">
          <ac:chgData name="Jeffrey Knapp" userId="eaddf937-eef7-4e44-b8b8-eb6c9bae9fe4" providerId="ADAL" clId="{5428C031-DFE7-43CD-ABBC-2118DC870085}" dt="2022-04-04T19:08:51.527" v="35" actId="478"/>
          <ac:spMkLst>
            <pc:docMk/>
            <pc:sldMk cId="3158453088" sldId="1907"/>
            <ac:spMk id="19" creationId="{F5ADE2ED-1143-4751-920A-4E98A552402C}"/>
          </ac:spMkLst>
        </pc:spChg>
        <pc:spChg chg="del">
          <ac:chgData name="Jeffrey Knapp" userId="eaddf937-eef7-4e44-b8b8-eb6c9bae9fe4" providerId="ADAL" clId="{5428C031-DFE7-43CD-ABBC-2118DC870085}" dt="2022-04-04T19:08:52.579" v="36" actId="478"/>
          <ac:spMkLst>
            <pc:docMk/>
            <pc:sldMk cId="3158453088" sldId="1907"/>
            <ac:spMk id="20" creationId="{9923420D-3F4E-47DA-8246-B8D6B009CDF6}"/>
          </ac:spMkLst>
        </pc:spChg>
        <pc:spChg chg="del">
          <ac:chgData name="Jeffrey Knapp" userId="eaddf937-eef7-4e44-b8b8-eb6c9bae9fe4" providerId="ADAL" clId="{5428C031-DFE7-43CD-ABBC-2118DC870085}" dt="2022-04-04T19:09:02.896" v="39" actId="478"/>
          <ac:spMkLst>
            <pc:docMk/>
            <pc:sldMk cId="3158453088" sldId="1907"/>
            <ac:spMk id="21" creationId="{CBF82E02-2785-4B90-B166-63A6EDB4D950}"/>
          </ac:spMkLst>
        </pc:spChg>
        <pc:spChg chg="mod">
          <ac:chgData name="Jeffrey Knapp" userId="eaddf937-eef7-4e44-b8b8-eb6c9bae9fe4" providerId="ADAL" clId="{5428C031-DFE7-43CD-ABBC-2118DC870085}" dt="2022-04-07T14:54:53.503" v="93" actId="207"/>
          <ac:spMkLst>
            <pc:docMk/>
            <pc:sldMk cId="3158453088" sldId="1907"/>
            <ac:spMk id="35" creationId="{9584F937-46F1-4C2E-8179-176CFC74632F}"/>
          </ac:spMkLst>
        </pc:spChg>
        <pc:spChg chg="mod">
          <ac:chgData name="Jeffrey Knapp" userId="eaddf937-eef7-4e44-b8b8-eb6c9bae9fe4" providerId="ADAL" clId="{5428C031-DFE7-43CD-ABBC-2118DC870085}" dt="2022-04-07T14:54:53.503" v="93" actId="207"/>
          <ac:spMkLst>
            <pc:docMk/>
            <pc:sldMk cId="3158453088" sldId="1907"/>
            <ac:spMk id="36" creationId="{44E40131-D090-4633-84CF-0FAE3E307306}"/>
          </ac:spMkLst>
        </pc:spChg>
        <pc:picChg chg="add del mod">
          <ac:chgData name="Jeffrey Knapp" userId="eaddf937-eef7-4e44-b8b8-eb6c9bae9fe4" providerId="ADAL" clId="{5428C031-DFE7-43CD-ABBC-2118DC870085}" dt="2022-04-04T19:24:58.904" v="49" actId="478"/>
          <ac:picMkLst>
            <pc:docMk/>
            <pc:sldMk cId="3158453088" sldId="1907"/>
            <ac:picMk id="5" creationId="{20E226B3-2E8A-4551-B3E7-58FCF3FADB94}"/>
          </ac:picMkLst>
        </pc:picChg>
        <pc:picChg chg="add mod">
          <ac:chgData name="Jeffrey Knapp" userId="eaddf937-eef7-4e44-b8b8-eb6c9bae9fe4" providerId="ADAL" clId="{5428C031-DFE7-43CD-ABBC-2118DC870085}" dt="2022-04-04T19:30:01.814" v="84" actId="14100"/>
          <ac:picMkLst>
            <pc:docMk/>
            <pc:sldMk cId="3158453088" sldId="1907"/>
            <ac:picMk id="6" creationId="{308599B1-D448-40E0-9B8D-A7859FD6CAC4}"/>
          </ac:picMkLst>
        </pc:picChg>
        <pc:picChg chg="del">
          <ac:chgData name="Jeffrey Knapp" userId="eaddf937-eef7-4e44-b8b8-eb6c9bae9fe4" providerId="ADAL" clId="{5428C031-DFE7-43CD-ABBC-2118DC870085}" dt="2022-04-04T19:09:01.449" v="38" actId="478"/>
          <ac:picMkLst>
            <pc:docMk/>
            <pc:sldMk cId="3158453088" sldId="1907"/>
            <ac:picMk id="6" creationId="{86700D0A-EBE5-45BE-8948-AD3420172180}"/>
          </ac:picMkLst>
        </pc:picChg>
        <pc:picChg chg="del">
          <ac:chgData name="Jeffrey Knapp" userId="eaddf937-eef7-4e44-b8b8-eb6c9bae9fe4" providerId="ADAL" clId="{5428C031-DFE7-43CD-ABBC-2118DC870085}" dt="2022-04-04T19:01:48.719" v="19" actId="478"/>
          <ac:picMkLst>
            <pc:docMk/>
            <pc:sldMk cId="3158453088" sldId="1907"/>
            <ac:picMk id="8" creationId="{2453B6C5-DF40-46B5-8DA1-6F4982C7BC76}"/>
          </ac:picMkLst>
        </pc:picChg>
        <pc:picChg chg="add mod">
          <ac:chgData name="Jeffrey Knapp" userId="eaddf937-eef7-4e44-b8b8-eb6c9bae9fe4" providerId="ADAL" clId="{5428C031-DFE7-43CD-ABBC-2118DC870085}" dt="2022-04-04T19:27:29.242" v="65"/>
          <ac:picMkLst>
            <pc:docMk/>
            <pc:sldMk cId="3158453088" sldId="1907"/>
            <ac:picMk id="19" creationId="{7D5ADFDD-77A6-4B3E-A744-A71581E446C5}"/>
          </ac:picMkLst>
        </pc:picChg>
        <pc:picChg chg="add mod">
          <ac:chgData name="Jeffrey Knapp" userId="eaddf937-eef7-4e44-b8b8-eb6c9bae9fe4" providerId="ADAL" clId="{5428C031-DFE7-43CD-ABBC-2118DC870085}" dt="2022-04-04T19:27:29.242" v="65"/>
          <ac:picMkLst>
            <pc:docMk/>
            <pc:sldMk cId="3158453088" sldId="1907"/>
            <ac:picMk id="20" creationId="{C7CB6E5B-552A-4EE7-B663-3FD547E455FF}"/>
          </ac:picMkLst>
        </pc:picChg>
        <pc:picChg chg="add mod">
          <ac:chgData name="Jeffrey Knapp" userId="eaddf937-eef7-4e44-b8b8-eb6c9bae9fe4" providerId="ADAL" clId="{5428C031-DFE7-43CD-ABBC-2118DC870085}" dt="2022-04-04T19:29:27.574" v="80"/>
          <ac:picMkLst>
            <pc:docMk/>
            <pc:sldMk cId="3158453088" sldId="1907"/>
            <ac:picMk id="21" creationId="{00132CE5-42A6-462C-B82F-E1AC480F97C0}"/>
          </ac:picMkLst>
        </pc:picChg>
        <pc:picChg chg="add del mod">
          <ac:chgData name="Jeffrey Knapp" userId="eaddf937-eef7-4e44-b8b8-eb6c9bae9fe4" providerId="ADAL" clId="{5428C031-DFE7-43CD-ABBC-2118DC870085}" dt="2022-04-04T19:24:58.904" v="49" actId="478"/>
          <ac:picMkLst>
            <pc:docMk/>
            <pc:sldMk cId="3158453088" sldId="1907"/>
            <ac:picMk id="22" creationId="{D038CFB5-896A-488B-A31D-E08BD76E2F6D}"/>
          </ac:picMkLst>
        </pc:picChg>
        <pc:picChg chg="add del mod">
          <ac:chgData name="Jeffrey Knapp" userId="eaddf937-eef7-4e44-b8b8-eb6c9bae9fe4" providerId="ADAL" clId="{5428C031-DFE7-43CD-ABBC-2118DC870085}" dt="2022-04-04T19:24:58.904" v="49" actId="478"/>
          <ac:picMkLst>
            <pc:docMk/>
            <pc:sldMk cId="3158453088" sldId="1907"/>
            <ac:picMk id="23" creationId="{2892A80F-BAA1-489C-848C-0F1D7ACB1779}"/>
          </ac:picMkLst>
        </pc:picChg>
        <pc:picChg chg="add del mod">
          <ac:chgData name="Jeffrey Knapp" userId="eaddf937-eef7-4e44-b8b8-eb6c9bae9fe4" providerId="ADAL" clId="{5428C031-DFE7-43CD-ABBC-2118DC870085}" dt="2022-04-04T19:24:58.904" v="49" actId="478"/>
          <ac:picMkLst>
            <pc:docMk/>
            <pc:sldMk cId="3158453088" sldId="1907"/>
            <ac:picMk id="24" creationId="{7AA2278D-C06D-4CA4-B73D-A96D571C67BD}"/>
          </ac:picMkLst>
        </pc:picChg>
        <pc:picChg chg="add del mod">
          <ac:chgData name="Jeffrey Knapp" userId="eaddf937-eef7-4e44-b8b8-eb6c9bae9fe4" providerId="ADAL" clId="{5428C031-DFE7-43CD-ABBC-2118DC870085}" dt="2022-04-04T19:24:58.904" v="49" actId="478"/>
          <ac:picMkLst>
            <pc:docMk/>
            <pc:sldMk cId="3158453088" sldId="1907"/>
            <ac:picMk id="25" creationId="{9ED1DCBA-1923-4398-99BB-81EBFABECBEE}"/>
          </ac:picMkLst>
        </pc:picChg>
        <pc:picChg chg="add mod">
          <ac:chgData name="Jeffrey Knapp" userId="eaddf937-eef7-4e44-b8b8-eb6c9bae9fe4" providerId="ADAL" clId="{5428C031-DFE7-43CD-ABBC-2118DC870085}" dt="2022-04-04T19:29:27.574" v="80"/>
          <ac:picMkLst>
            <pc:docMk/>
            <pc:sldMk cId="3158453088" sldId="1907"/>
            <ac:picMk id="26" creationId="{DE37093E-DE5F-4AE7-A83D-6883BF894485}"/>
          </ac:picMkLst>
        </pc:picChg>
      </pc:sldChg>
      <pc:sldChg chg="add">
        <pc:chgData name="Jeffrey Knapp" userId="eaddf937-eef7-4e44-b8b8-eb6c9bae9fe4" providerId="ADAL" clId="{5428C031-DFE7-43CD-ABBC-2118DC870085}" dt="2022-04-07T14:55:47.699" v="94"/>
        <pc:sldMkLst>
          <pc:docMk/>
          <pc:sldMk cId="3304303620" sldId="1913"/>
        </pc:sldMkLst>
      </pc:sldChg>
      <pc:sldChg chg="add">
        <pc:chgData name="Jeffrey Knapp" userId="eaddf937-eef7-4e44-b8b8-eb6c9bae9fe4" providerId="ADAL" clId="{5428C031-DFE7-43CD-ABBC-2118DC870085}" dt="2022-04-07T14:55:47.699" v="94"/>
        <pc:sldMkLst>
          <pc:docMk/>
          <pc:sldMk cId="1197675238" sldId="1914"/>
        </pc:sldMkLst>
      </pc:sldChg>
      <pc:sldChg chg="add">
        <pc:chgData name="Jeffrey Knapp" userId="eaddf937-eef7-4e44-b8b8-eb6c9bae9fe4" providerId="ADAL" clId="{5428C031-DFE7-43CD-ABBC-2118DC870085}" dt="2022-04-07T14:55:47.699" v="94"/>
        <pc:sldMkLst>
          <pc:docMk/>
          <pc:sldMk cId="2826670121" sldId="19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3B0DA8-F06A-4558-9C2B-AF826356DC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9FA96-FC60-498D-9E30-230EC4494B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45FD-A5D8-4CDF-9C55-67D2AFDF6E2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0155E-A2E2-4E75-A60F-BB6D8E9026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27CD8-6C5B-470A-8055-CA7A24F8C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5C69-444E-416E-80C6-9FB82023C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E65C-3CB0-6C44-B636-9314A33A4610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D745-F9D3-E442-8E24-6209F822E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47BEB-DBFC-41AF-8A4B-718D90B9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65C-7E8E-47D9-93EC-E2ADB9932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4062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9531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305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5FB5-B40D-470D-8C41-B7CE27E51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79B0B-4A4D-4553-BE93-A1959FB58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715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rgbClr val="EBEBE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6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1846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17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3031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8505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D83E7-F2B7-417F-9348-222F18A74341}"/>
              </a:ext>
            </a:extLst>
          </p:cNvPr>
          <p:cNvSpPr/>
          <p:nvPr userDrawn="1"/>
        </p:nvSpPr>
        <p:spPr>
          <a:xfrm>
            <a:off x="0" y="-1"/>
            <a:ext cx="12192000" cy="106681"/>
          </a:xfrm>
          <a:prstGeom prst="rect">
            <a:avLst/>
          </a:prstGeom>
          <a:gradFill flip="none" rotWithShape="1">
            <a:gsLst>
              <a:gs pos="0">
                <a:srgbClr val="54284B"/>
              </a:gs>
              <a:gs pos="56733">
                <a:srgbClr val="6F2147"/>
              </a:gs>
              <a:gs pos="100000">
                <a:srgbClr val="4D528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9.xml"/><Relationship Id="rId4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6.jpeg"/><Relationship Id="rId5" Type="http://schemas.microsoft.com/office/2007/relationships/media" Target="../media/media3.mp4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6.jpeg"/><Relationship Id="rId17" Type="http://schemas.openxmlformats.org/officeDocument/2006/relationships/image" Target="../media/image7.png"/><Relationship Id="rId2" Type="http://schemas.openxmlformats.org/officeDocument/2006/relationships/video" Target="../media/media1.mp4"/><Relationship Id="rId16" Type="http://schemas.openxmlformats.org/officeDocument/2006/relationships/image" Target="../media/image5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slideLayout" Target="../slideLayouts/slideLayout9.xml"/><Relationship Id="rId5" Type="http://schemas.microsoft.com/office/2007/relationships/media" Target="../media/media3.mp4"/><Relationship Id="rId15" Type="http://schemas.openxmlformats.org/officeDocument/2006/relationships/image" Target="../media/image4.png"/><Relationship Id="rId10" Type="http://schemas.openxmlformats.org/officeDocument/2006/relationships/video" Target="../media/media5.mp4"/><Relationship Id="rId19" Type="http://schemas.openxmlformats.org/officeDocument/2006/relationships/image" Target="../media/image10.png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0D0-4D64-4459-95DF-0B74CEBF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018858"/>
            <a:ext cx="10515600" cy="2852737"/>
          </a:xfrm>
        </p:spPr>
        <p:txBody>
          <a:bodyPr>
            <a:normAutofit/>
          </a:bodyPr>
          <a:lstStyle/>
          <a:p>
            <a:r>
              <a:rPr lang="en-US" sz="4600" dirty="0"/>
              <a:t>Pulmonary Hypertension in a Patient With Adult-Onset Still’s Disease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935DD7-B87A-4169-AD29-DA3181608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3474719"/>
            <a:ext cx="10515600" cy="338328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err="1"/>
              <a:t>Rajan</a:t>
            </a:r>
            <a:r>
              <a:rPr lang="en-US" dirty="0"/>
              <a:t> Saggar, MD</a:t>
            </a:r>
          </a:p>
          <a:p>
            <a:pPr>
              <a:spcBef>
                <a:spcPts val="600"/>
              </a:spcBef>
            </a:pPr>
            <a:r>
              <a:rPr lang="en-US" dirty="0"/>
              <a:t>Professor of Medicine </a:t>
            </a:r>
          </a:p>
          <a:p>
            <a:pPr>
              <a:spcBef>
                <a:spcPts val="600"/>
              </a:spcBef>
            </a:pPr>
            <a:r>
              <a:rPr lang="en-US" dirty="0"/>
              <a:t>Co-Director, Pulmonary Vascular Disease Program</a:t>
            </a:r>
          </a:p>
          <a:p>
            <a:pPr>
              <a:spcBef>
                <a:spcPts val="600"/>
              </a:spcBef>
            </a:pPr>
            <a:r>
              <a:rPr lang="en-US" dirty="0"/>
              <a:t>Co-Director, Medical Intensive Care Unit</a:t>
            </a:r>
          </a:p>
          <a:p>
            <a:pPr>
              <a:spcBef>
                <a:spcPts val="600"/>
              </a:spcBef>
            </a:pPr>
            <a:r>
              <a:rPr lang="en-US" dirty="0"/>
              <a:t>Lung &amp; Heart-Lung Transplant and Pulmonary Hypertension Programs</a:t>
            </a:r>
          </a:p>
          <a:p>
            <a:pPr>
              <a:spcBef>
                <a:spcPts val="600"/>
              </a:spcBef>
            </a:pPr>
            <a:r>
              <a:rPr lang="en-US" dirty="0"/>
              <a:t>David Geffen School of Medicine</a:t>
            </a:r>
          </a:p>
          <a:p>
            <a:pPr>
              <a:spcBef>
                <a:spcPts val="600"/>
              </a:spcBef>
            </a:pPr>
            <a:r>
              <a:rPr lang="en-US" dirty="0"/>
              <a:t>UCLA Medical Center</a:t>
            </a:r>
          </a:p>
          <a:p>
            <a:pPr>
              <a:spcBef>
                <a:spcPts val="600"/>
              </a:spcBef>
            </a:pPr>
            <a:r>
              <a:rPr lang="en-US" dirty="0"/>
              <a:t>Los Angeles, CA</a:t>
            </a:r>
          </a:p>
        </p:txBody>
      </p:sp>
    </p:spTree>
    <p:extLst>
      <p:ext uri="{BB962C8B-B14F-4D97-AF65-F5344CB8AC3E}">
        <p14:creationId xmlns:p14="http://schemas.microsoft.com/office/powerpoint/2010/main" val="427322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001C-7765-494D-9659-D1319F14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Course of PH and Still’s Disease Treatments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F0A092-86E4-4E02-9D05-962C8AFCAF2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2335180"/>
              </p:ext>
            </p:extLst>
          </p:nvPr>
        </p:nvGraphicFramePr>
        <p:xfrm>
          <a:off x="266145" y="1349375"/>
          <a:ext cx="11659709" cy="4511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909">
                  <a:extLst>
                    <a:ext uri="{9D8B030D-6E8A-4147-A177-3AD203B41FA5}">
                      <a16:colId xmlns:a16="http://schemas.microsoft.com/office/drawing/2014/main" val="152645726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19478300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74619093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796302005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1175242293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16242406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86670802"/>
                    </a:ext>
                  </a:extLst>
                </a:gridCol>
              </a:tblGrid>
              <a:tr h="3372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11/23/2021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12/4/2021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12/7/2021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12/19/2021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12/29/2021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1/6/2021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904366"/>
                  </a:ext>
                </a:extLst>
              </a:tr>
              <a:tr h="1688693">
                <a:tc>
                  <a:txBody>
                    <a:bodyPr/>
                    <a:lstStyle/>
                    <a:p>
                      <a:r>
                        <a:rPr lang="en-US" sz="1200" dirty="0"/>
                        <a:t>Medical Regimen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Anakinra; CS</a:t>
                      </a:r>
                    </a:p>
                    <a:p>
                      <a:r>
                        <a:rPr lang="en-US" sz="1200" dirty="0"/>
                        <a:t>Stopped MTX</a:t>
                      </a:r>
                    </a:p>
                    <a:p>
                      <a:r>
                        <a:rPr lang="en-US" sz="1200" dirty="0"/>
                        <a:t>Started CSA</a:t>
                      </a:r>
                    </a:p>
                    <a:p>
                      <a:r>
                        <a:rPr lang="en-US" sz="1200" dirty="0"/>
                        <a:t>Dose of rituximab given </a:t>
                      </a:r>
                    </a:p>
                    <a:p>
                      <a:r>
                        <a:rPr lang="en-US" sz="1200" b="1" dirty="0">
                          <a:solidFill>
                            <a:srgbClr val="7030A0"/>
                          </a:solidFill>
                        </a:rPr>
                        <a:t>HSV skin lesion and HSV 1 DNA +blood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Concern for MAS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started etoposide and dexamethasone</a:t>
                      </a:r>
                    </a:p>
                    <a:p>
                      <a:r>
                        <a:rPr lang="en-US" sz="1200" dirty="0"/>
                        <a:t>Stopped CSA</a:t>
                      </a:r>
                    </a:p>
                    <a:p>
                      <a:r>
                        <a:rPr lang="en-US" sz="1200" dirty="0"/>
                        <a:t>Changed anakinra to QID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Tocilizumab dose #1</a:t>
                      </a:r>
                    </a:p>
                    <a:p>
                      <a:r>
                        <a:rPr lang="en-US" sz="1200" dirty="0"/>
                        <a:t>Etoposide dose #2</a:t>
                      </a:r>
                    </a:p>
                    <a:p>
                      <a:r>
                        <a:rPr lang="en-US" sz="1200" dirty="0"/>
                        <a:t>Increased dexamethasone to 30 mg </a:t>
                      </a:r>
                      <a:r>
                        <a:rPr lang="en-US" sz="1200" dirty="0" err="1"/>
                        <a:t>qday</a:t>
                      </a:r>
                      <a:endParaRPr lang="en-US" sz="1200" dirty="0"/>
                    </a:p>
                    <a:p>
                      <a:r>
                        <a:rPr lang="en-US" sz="1200" b="1" dirty="0"/>
                        <a:t>-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Intubated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-tocilizumab #2 </a:t>
                      </a:r>
                    </a:p>
                    <a:p>
                      <a:r>
                        <a:rPr lang="en-US" sz="1200" dirty="0"/>
                        <a:t>-Etoposide #3 (12/11/2021) and #4 (12/21/2021)</a:t>
                      </a:r>
                    </a:p>
                    <a:p>
                      <a:r>
                        <a:rPr lang="en-US" sz="1200" dirty="0"/>
                        <a:t>-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Extubated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Started ruxolitinib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Decreased anakinra to BID</a:t>
                      </a:r>
                    </a:p>
                    <a:p>
                      <a:r>
                        <a:rPr lang="en-US" sz="1200" dirty="0"/>
                        <a:t>Dexamethasone at 12 mg </a:t>
                      </a:r>
                      <a:r>
                        <a:rPr lang="en-US" sz="1200" dirty="0" err="1"/>
                        <a:t>qd</a:t>
                      </a:r>
                      <a:endParaRPr lang="en-US" sz="12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274990"/>
                  </a:ext>
                </a:extLst>
              </a:tr>
              <a:tr h="675477">
                <a:tc>
                  <a:txBody>
                    <a:bodyPr/>
                    <a:lstStyle/>
                    <a:p>
                      <a:r>
                        <a:rPr lang="en-US" sz="1200" dirty="0"/>
                        <a:t>PH Regimen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Tadalafil (11/19)</a:t>
                      </a:r>
                    </a:p>
                    <a:p>
                      <a:r>
                        <a:rPr lang="en-US" sz="1200" dirty="0"/>
                        <a:t>Macitentan (11/20)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851992"/>
                  </a:ext>
                </a:extLst>
              </a:tr>
              <a:tr h="472834">
                <a:tc>
                  <a:txBody>
                    <a:bodyPr/>
                    <a:lstStyle/>
                    <a:p>
                      <a:r>
                        <a:rPr lang="en-US" sz="1200" dirty="0"/>
                        <a:t>Ferritin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6,102 ng/mL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101,160 ng/mL</a:t>
                      </a:r>
                    </a:p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15,850 ng/mL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15,212 ng/mL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13,970 ng/mL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7,066 ng/mL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302973"/>
                  </a:ext>
                </a:extLst>
              </a:tr>
              <a:tr h="472834">
                <a:tc>
                  <a:txBody>
                    <a:bodyPr/>
                    <a:lstStyle/>
                    <a:p>
                      <a:r>
                        <a:rPr lang="en-US" sz="1200" dirty="0"/>
                        <a:t>NK cell cytotoxicity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Reduced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Reduced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503495"/>
                  </a:ext>
                </a:extLst>
              </a:tr>
              <a:tr h="365988">
                <a:tc>
                  <a:txBody>
                    <a:bodyPr/>
                    <a:lstStyle/>
                    <a:p>
                      <a:r>
                        <a:rPr lang="en-US" sz="1200" dirty="0"/>
                        <a:t>Lumbar puncture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Increased protein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19978"/>
                  </a:ext>
                </a:extLst>
              </a:tr>
              <a:tr h="498154">
                <a:tc>
                  <a:txBody>
                    <a:bodyPr/>
                    <a:lstStyle/>
                    <a:p>
                      <a:r>
                        <a:rPr lang="en-US" sz="1200" dirty="0"/>
                        <a:t>IL-2 soluble receptor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2x ULN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Just above ULN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47526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769306-CFBB-4D42-9E78-843C93AA476E}"/>
              </a:ext>
            </a:extLst>
          </p:cNvPr>
          <p:cNvCxnSpPr>
            <a:cxnSpLocks/>
          </p:cNvCxnSpPr>
          <p:nvPr/>
        </p:nvCxnSpPr>
        <p:spPr>
          <a:xfrm>
            <a:off x="4039340" y="3595456"/>
            <a:ext cx="7847860" cy="0"/>
          </a:xfrm>
          <a:prstGeom prst="straightConnector1">
            <a:avLst/>
          </a:prstGeom>
          <a:ln w="57150"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2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472E0-B3F0-426B-B4AE-182F979DC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Hara Y, et al. </a:t>
            </a:r>
            <a:r>
              <a:rPr lang="en-US" i="1" dirty="0" err="1"/>
              <a:t>Respirol</a:t>
            </a:r>
            <a:r>
              <a:rPr lang="en-US" i="1" dirty="0"/>
              <a:t> Case Rep. </a:t>
            </a:r>
            <a:r>
              <a:rPr lang="en-US" dirty="0"/>
              <a:t>2021;9:e00746. </a:t>
            </a:r>
            <a:r>
              <a:rPr lang="en-US" dirty="0" err="1"/>
              <a:t>doi</a:t>
            </a:r>
            <a:r>
              <a:rPr lang="en-US" dirty="0"/>
              <a:t>: 10.1002/rcr2.746.</a:t>
            </a:r>
          </a:p>
          <a:p>
            <a:r>
              <a:rPr lang="en-US" dirty="0"/>
              <a:t>Narvaez J,  et al. </a:t>
            </a:r>
            <a:r>
              <a:rPr lang="en-US" i="1" dirty="0"/>
              <a:t>Semin Arthritis Rheum. </a:t>
            </a:r>
            <a:r>
              <a:rPr lang="en-US" dirty="0"/>
              <a:t>2019;49(1):126-135. </a:t>
            </a:r>
            <a:r>
              <a:rPr lang="en-US" dirty="0" err="1"/>
              <a:t>doi</a:t>
            </a:r>
            <a:r>
              <a:rPr lang="en-US" dirty="0"/>
              <a:t>: 10.1016/j.semarthrit.2019.01.003. </a:t>
            </a:r>
            <a:br>
              <a:rPr lang="en-US" dirty="0"/>
            </a:br>
            <a:r>
              <a:rPr lang="en-US" dirty="0" err="1"/>
              <a:t>Nanke</a:t>
            </a:r>
            <a:r>
              <a:rPr lang="en-US" dirty="0"/>
              <a:t> Y, et al. Clin Exp </a:t>
            </a:r>
            <a:r>
              <a:rPr lang="en-US" i="1" dirty="0" err="1"/>
              <a:t>Rheumatol</a:t>
            </a:r>
            <a:r>
              <a:rPr lang="en-US" i="1" dirty="0"/>
              <a:t>. </a:t>
            </a:r>
            <a:r>
              <a:rPr lang="en-US" dirty="0"/>
              <a:t>2007;25(2):343-4.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AOSD (Adult-Onset Still’s disease) </a:t>
            </a:r>
          </a:p>
          <a:p>
            <a:pPr lvl="1"/>
            <a:r>
              <a:rPr lang="en-US" sz="2400" dirty="0"/>
              <a:t>Incidence: 1.6 cases per million (rare)</a:t>
            </a:r>
          </a:p>
          <a:p>
            <a:pPr lvl="1"/>
            <a:r>
              <a:rPr lang="en-US" sz="2400" dirty="0"/>
              <a:t>Monophasic, intermittent, chronic </a:t>
            </a:r>
          </a:p>
          <a:p>
            <a:pPr lvl="1"/>
            <a:r>
              <a:rPr lang="en-US" sz="2400" dirty="0"/>
              <a:t>Can be complicated by MAS (1.7% of AOSD cases)</a:t>
            </a:r>
          </a:p>
          <a:p>
            <a:pPr lvl="1"/>
            <a:r>
              <a:rPr lang="en-US" sz="2400" dirty="0"/>
              <a:t>Can be complicated by interstitial pneumonia, pleural effusion, and/or transient pulmonary infiltrates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r>
              <a:rPr lang="en-US" sz="2800" dirty="0"/>
              <a:t>22 case reports (to date) describing PAH associated with AOSD</a:t>
            </a:r>
          </a:p>
          <a:p>
            <a:pPr lvl="1"/>
            <a:r>
              <a:rPr lang="en-US" sz="2400" dirty="0"/>
              <a:t>Appears to be associated with severe/persistent AOSD </a:t>
            </a:r>
          </a:p>
          <a:p>
            <a:pPr lvl="1"/>
            <a:r>
              <a:rPr lang="en-US" sz="2400" dirty="0"/>
              <a:t>Reported 22% mortality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950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2075-3147-44FA-93BB-5A32A3E8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 and PAH; The Concept of a Corticosteroid Responsive Pulmonary Artery Vasculitis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4C42B-09DF-46FC-A733-FD1544CB8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Wohl M.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 </a:t>
            </a:r>
            <a:r>
              <a:rPr lang="en-US" dirty="0"/>
              <a:t>19735;288(4):204-10.</a:t>
            </a:r>
          </a:p>
          <a:p>
            <a:r>
              <a:rPr lang="en-US" dirty="0"/>
              <a:t>Pines A, et al. </a:t>
            </a:r>
            <a:r>
              <a:rPr lang="en-US" i="1" dirty="0"/>
              <a:t>Clin Rheum. </a:t>
            </a:r>
            <a:r>
              <a:rPr lang="en-US" dirty="0"/>
              <a:t>1982; 1:301-304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D3EEE9-1181-4499-BC2C-39124A8BA4AF}"/>
              </a:ext>
            </a:extLst>
          </p:cNvPr>
          <p:cNvGrpSpPr/>
          <p:nvPr/>
        </p:nvGrpSpPr>
        <p:grpSpPr>
          <a:xfrm>
            <a:off x="181103" y="2001191"/>
            <a:ext cx="3802062" cy="2400960"/>
            <a:chOff x="181103" y="2001191"/>
            <a:chExt cx="3802062" cy="2400960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E836CC04-0FE3-4C80-A9F5-4DC62C0945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1103" y="2001191"/>
              <a:ext cx="3802062" cy="2379663"/>
              <a:chOff x="153" y="1354"/>
              <a:chExt cx="2395" cy="1499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705B076A-1316-44D1-BB0C-BED6691805C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53" y="1354"/>
                <a:ext cx="2395" cy="1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52F86CB5-CB6D-49C3-8308-1A3FB1AA63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" y="1354"/>
                <a:ext cx="2396" cy="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ABF500-DE1E-4F66-8F5B-E0324F1D7FDD}"/>
                </a:ext>
              </a:extLst>
            </p:cNvPr>
            <p:cNvCxnSpPr/>
            <p:nvPr/>
          </p:nvCxnSpPr>
          <p:spPr>
            <a:xfrm>
              <a:off x="3015566" y="2506882"/>
              <a:ext cx="89762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AABC0D-AA5A-47FD-9D3A-4A3E113D9F80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2644154"/>
              <a:ext cx="79317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0B11BE-30A7-4DA7-A48F-5BA1E66D8709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3959836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358F5B-E35D-4314-B895-5A04093361BC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4089082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2A3911-C4B4-48E8-8341-EDABEF452172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4245058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536FB8-5166-4369-889B-CA7B5863C514}"/>
                </a:ext>
              </a:extLst>
            </p:cNvPr>
            <p:cNvCxnSpPr/>
            <p:nvPr/>
          </p:nvCxnSpPr>
          <p:spPr>
            <a:xfrm>
              <a:off x="201613" y="4402151"/>
              <a:ext cx="21749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48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2075-3147-44FA-93BB-5A32A3E8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 and PAH; The Concept of a Corticosteroid Responsive Pulmonary Artery Vasculitis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4C42B-09DF-46FC-A733-FD1544CB8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Wohl M.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 </a:t>
            </a:r>
            <a:r>
              <a:rPr lang="en-US" dirty="0"/>
              <a:t>19735;288(4):204-10.</a:t>
            </a:r>
          </a:p>
          <a:p>
            <a:r>
              <a:rPr lang="en-US" dirty="0"/>
              <a:t>Pines A, et al. </a:t>
            </a:r>
            <a:r>
              <a:rPr lang="en-US" i="1" dirty="0"/>
              <a:t>Clin Rheum. </a:t>
            </a:r>
            <a:r>
              <a:rPr lang="en-US" dirty="0"/>
              <a:t>1982; 1:301-304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D3EEE9-1181-4499-BC2C-39124A8BA4AF}"/>
              </a:ext>
            </a:extLst>
          </p:cNvPr>
          <p:cNvGrpSpPr/>
          <p:nvPr/>
        </p:nvGrpSpPr>
        <p:grpSpPr>
          <a:xfrm>
            <a:off x="181103" y="2001191"/>
            <a:ext cx="3802062" cy="2400960"/>
            <a:chOff x="181103" y="2001191"/>
            <a:chExt cx="3802062" cy="2400960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E836CC04-0FE3-4C80-A9F5-4DC62C0945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1103" y="2001191"/>
              <a:ext cx="3802062" cy="2379663"/>
              <a:chOff x="153" y="1354"/>
              <a:chExt cx="2395" cy="1499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705B076A-1316-44D1-BB0C-BED6691805C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53" y="1354"/>
                <a:ext cx="2395" cy="1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52F86CB5-CB6D-49C3-8308-1A3FB1AA63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" y="1354"/>
                <a:ext cx="2396" cy="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ABF500-DE1E-4F66-8F5B-E0324F1D7FDD}"/>
                </a:ext>
              </a:extLst>
            </p:cNvPr>
            <p:cNvCxnSpPr/>
            <p:nvPr/>
          </p:nvCxnSpPr>
          <p:spPr>
            <a:xfrm>
              <a:off x="3015566" y="2506882"/>
              <a:ext cx="89762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AABC0D-AA5A-47FD-9D3A-4A3E113D9F80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2644154"/>
              <a:ext cx="79317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0B11BE-30A7-4DA7-A48F-5BA1E66D8709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3959836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358F5B-E35D-4314-B895-5A04093361BC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4089082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2A3911-C4B4-48E8-8341-EDABEF452172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4245058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536FB8-5166-4369-889B-CA7B5863C514}"/>
                </a:ext>
              </a:extLst>
            </p:cNvPr>
            <p:cNvCxnSpPr/>
            <p:nvPr/>
          </p:nvCxnSpPr>
          <p:spPr>
            <a:xfrm>
              <a:off x="201613" y="4402151"/>
              <a:ext cx="21749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AE6F876-9044-4E47-A21A-8A5D1A3551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03828" y="1258888"/>
            <a:ext cx="4224337" cy="2827337"/>
            <a:chOff x="2687" y="793"/>
            <a:chExt cx="2661" cy="1781"/>
          </a:xfrm>
        </p:grpSpPr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C682892E-6954-4F5D-9E43-7E779815E8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87" y="793"/>
              <a:ext cx="2661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BAE73D1A-ED72-468D-A936-81126A24A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793"/>
              <a:ext cx="2663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CC147111-D93A-4591-AD08-55AFE921CB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7778" y="4349574"/>
            <a:ext cx="4356760" cy="2231124"/>
            <a:chOff x="2595" y="2757"/>
            <a:chExt cx="3015" cy="1544"/>
          </a:xfrm>
        </p:grpSpPr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5FEE5160-E3F9-4920-8945-40CA248EE0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95" y="2757"/>
              <a:ext cx="3015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1E9774A0-28B4-4290-A13D-3ED0590B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757"/>
              <a:ext cx="3017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258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2075-3147-44FA-93BB-5A32A3E8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 and PAH; The Concept of a Corticosteroid Responsive Pulmonary Artery Vasculitis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4C42B-09DF-46FC-A733-FD1544CB8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Wohl M.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 </a:t>
            </a:r>
            <a:r>
              <a:rPr lang="en-US" dirty="0"/>
              <a:t>19735;288(4):204-10.</a:t>
            </a:r>
          </a:p>
          <a:p>
            <a:r>
              <a:rPr lang="en-US" dirty="0"/>
              <a:t>Pines A, et al. </a:t>
            </a:r>
            <a:r>
              <a:rPr lang="en-US" i="1" dirty="0"/>
              <a:t>Clin Rheum. </a:t>
            </a:r>
            <a:r>
              <a:rPr lang="en-US" dirty="0"/>
              <a:t>1982; 1:301-304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D3EEE9-1181-4499-BC2C-39124A8BA4AF}"/>
              </a:ext>
            </a:extLst>
          </p:cNvPr>
          <p:cNvGrpSpPr/>
          <p:nvPr/>
        </p:nvGrpSpPr>
        <p:grpSpPr>
          <a:xfrm>
            <a:off x="181103" y="2001191"/>
            <a:ext cx="3802062" cy="2400960"/>
            <a:chOff x="181103" y="2001191"/>
            <a:chExt cx="3802062" cy="2400960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E836CC04-0FE3-4C80-A9F5-4DC62C0945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1103" y="2001191"/>
              <a:ext cx="3802062" cy="2379663"/>
              <a:chOff x="153" y="1354"/>
              <a:chExt cx="2395" cy="1499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705B076A-1316-44D1-BB0C-BED6691805C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53" y="1354"/>
                <a:ext cx="2395" cy="1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52F86CB5-CB6D-49C3-8308-1A3FB1AA63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" y="1354"/>
                <a:ext cx="2396" cy="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ABF500-DE1E-4F66-8F5B-E0324F1D7FDD}"/>
                </a:ext>
              </a:extLst>
            </p:cNvPr>
            <p:cNvCxnSpPr/>
            <p:nvPr/>
          </p:nvCxnSpPr>
          <p:spPr>
            <a:xfrm>
              <a:off x="3015566" y="2506882"/>
              <a:ext cx="89762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AABC0D-AA5A-47FD-9D3A-4A3E113D9F80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2644154"/>
              <a:ext cx="79317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0B11BE-30A7-4DA7-A48F-5BA1E66D8709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3959836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358F5B-E35D-4314-B895-5A04093361BC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4089082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2A3911-C4B4-48E8-8341-EDABEF452172}"/>
                </a:ext>
              </a:extLst>
            </p:cNvPr>
            <p:cNvCxnSpPr>
              <a:cxnSpLocks/>
            </p:cNvCxnSpPr>
            <p:nvPr/>
          </p:nvCxnSpPr>
          <p:spPr>
            <a:xfrm>
              <a:off x="201613" y="4245058"/>
              <a:ext cx="37115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536FB8-5166-4369-889B-CA7B5863C514}"/>
                </a:ext>
              </a:extLst>
            </p:cNvPr>
            <p:cNvCxnSpPr/>
            <p:nvPr/>
          </p:nvCxnSpPr>
          <p:spPr>
            <a:xfrm>
              <a:off x="201613" y="4402151"/>
              <a:ext cx="21749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AE6F876-9044-4E47-A21A-8A5D1A3551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03828" y="1258888"/>
            <a:ext cx="4224337" cy="2827337"/>
            <a:chOff x="2687" y="793"/>
            <a:chExt cx="2661" cy="1781"/>
          </a:xfrm>
        </p:grpSpPr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C682892E-6954-4F5D-9E43-7E779815E8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87" y="793"/>
              <a:ext cx="2661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BAE73D1A-ED72-468D-A936-81126A24A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793"/>
              <a:ext cx="2663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2">
            <a:extLst>
              <a:ext uri="{FF2B5EF4-FFF2-40B4-BE49-F238E27FC236}">
                <a16:creationId xmlns:a16="http://schemas.microsoft.com/office/drawing/2014/main" id="{CC147111-D93A-4591-AD08-55AFE921CB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7778" y="4349574"/>
            <a:ext cx="4356760" cy="2231124"/>
            <a:chOff x="2595" y="2757"/>
            <a:chExt cx="3015" cy="1544"/>
          </a:xfrm>
        </p:grpSpPr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5FEE5160-E3F9-4920-8945-40CA248EE0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95" y="2757"/>
              <a:ext cx="3015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1E9774A0-28B4-4290-A13D-3ED0590B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757"/>
              <a:ext cx="3017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FA0948-6752-4596-99DF-711DDAB47C43}"/>
              </a:ext>
            </a:extLst>
          </p:cNvPr>
          <p:cNvGrpSpPr/>
          <p:nvPr/>
        </p:nvGrpSpPr>
        <p:grpSpPr>
          <a:xfrm>
            <a:off x="8500549" y="2108292"/>
            <a:ext cx="3506101" cy="3125217"/>
            <a:chOff x="8500549" y="2108292"/>
            <a:chExt cx="3506101" cy="3125217"/>
          </a:xfrm>
        </p:grpSpPr>
        <p:grpSp>
          <p:nvGrpSpPr>
            <p:cNvPr id="31" name="Group 20">
              <a:extLst>
                <a:ext uri="{FF2B5EF4-FFF2-40B4-BE49-F238E27FC236}">
                  <a16:creationId xmlns:a16="http://schemas.microsoft.com/office/drawing/2014/main" id="{CB04121C-A105-44AD-8801-9E6AC4AD09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31625" y="2968147"/>
              <a:ext cx="3375025" cy="2265362"/>
              <a:chOff x="5554" y="1247"/>
              <a:chExt cx="2126" cy="1427"/>
            </a:xfrm>
          </p:grpSpPr>
          <p:sp>
            <p:nvSpPr>
              <p:cNvPr id="32" name="AutoShape 19">
                <a:extLst>
                  <a:ext uri="{FF2B5EF4-FFF2-40B4-BE49-F238E27FC236}">
                    <a16:creationId xmlns:a16="http://schemas.microsoft.com/office/drawing/2014/main" id="{8CB46175-1D74-49F3-B612-E78F344EECB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554" y="1247"/>
                <a:ext cx="2126" cy="1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45" name="Picture 21">
                <a:extLst>
                  <a:ext uri="{FF2B5EF4-FFF2-40B4-BE49-F238E27FC236}">
                    <a16:creationId xmlns:a16="http://schemas.microsoft.com/office/drawing/2014/main" id="{AD9BA38E-BB43-4AC9-9C0D-CEE64642A1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4" y="1247"/>
                <a:ext cx="2129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C5BA74-51A8-4000-B2B2-0A54F6B9C93D}"/>
                </a:ext>
              </a:extLst>
            </p:cNvPr>
            <p:cNvCxnSpPr>
              <a:cxnSpLocks/>
            </p:cNvCxnSpPr>
            <p:nvPr/>
          </p:nvCxnSpPr>
          <p:spPr>
            <a:xfrm>
              <a:off x="8635784" y="3287453"/>
              <a:ext cx="332444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EBE9EE-CDC8-4267-BEE7-BB1F2ED941B4}"/>
                </a:ext>
              </a:extLst>
            </p:cNvPr>
            <p:cNvCxnSpPr>
              <a:cxnSpLocks/>
            </p:cNvCxnSpPr>
            <p:nvPr/>
          </p:nvCxnSpPr>
          <p:spPr>
            <a:xfrm>
              <a:off x="8645236" y="3486577"/>
              <a:ext cx="33149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CB4E64-52FA-404B-9A17-508E8D698369}"/>
                </a:ext>
              </a:extLst>
            </p:cNvPr>
            <p:cNvCxnSpPr>
              <a:cxnSpLocks/>
            </p:cNvCxnSpPr>
            <p:nvPr/>
          </p:nvCxnSpPr>
          <p:spPr>
            <a:xfrm>
              <a:off x="8640041" y="3682606"/>
              <a:ext cx="33201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D3CBD6-C2D1-4FDA-8ED1-386E2308A2AB}"/>
                </a:ext>
              </a:extLst>
            </p:cNvPr>
            <p:cNvCxnSpPr>
              <a:cxnSpLocks/>
            </p:cNvCxnSpPr>
            <p:nvPr/>
          </p:nvCxnSpPr>
          <p:spPr>
            <a:xfrm>
              <a:off x="8650437" y="3878391"/>
              <a:ext cx="10415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09070D77-FEC2-440C-81AD-43D931081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0549" y="2108292"/>
              <a:ext cx="3486149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09E3D0-3BA9-4322-914B-629F944AF0E3}"/>
                </a:ext>
              </a:extLst>
            </p:cNvPr>
            <p:cNvCxnSpPr>
              <a:cxnSpLocks/>
            </p:cNvCxnSpPr>
            <p:nvPr/>
          </p:nvCxnSpPr>
          <p:spPr>
            <a:xfrm>
              <a:off x="9953315" y="3087006"/>
              <a:ext cx="200624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793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E4C5-BA86-493D-8190-0CA1B036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651395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B1D8-73F7-4BD2-BA4C-95A38CAC22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187" y="900113"/>
            <a:ext cx="11757025" cy="534987"/>
          </a:xfrm>
          <a:solidFill>
            <a:schemeClr val="accent4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B w="95250" h="95250"/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In general, CTD-APAH more likely to receive immunosuppression than IPAH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236F9AA-E862-4B11-962B-DA934360C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Chung L, et al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i="1" dirty="0"/>
              <a:t>Chest. </a:t>
            </a:r>
            <a:r>
              <a:rPr lang="en-US" sz="1000" dirty="0"/>
              <a:t>2010 Dec; 138(6):1383-94. </a:t>
            </a:r>
            <a:r>
              <a:rPr lang="en-US" sz="1000" dirty="0" err="1"/>
              <a:t>doi</a:t>
            </a:r>
            <a:r>
              <a:rPr lang="en-US" sz="1000" dirty="0"/>
              <a:t>: 10.1378/chest.10-0260.</a:t>
            </a:r>
          </a:p>
          <a:p>
            <a:r>
              <a:rPr lang="en-US" sz="1000" dirty="0" err="1"/>
              <a:t>Condliffe</a:t>
            </a:r>
            <a:r>
              <a:rPr lang="en-US" sz="1000" dirty="0"/>
              <a:t> R,</a:t>
            </a:r>
            <a:r>
              <a:rPr lang="en-US" sz="1000" i="1" dirty="0"/>
              <a:t> </a:t>
            </a:r>
            <a:r>
              <a:rPr lang="en-US" sz="1000" dirty="0"/>
              <a:t>et al. </a:t>
            </a:r>
            <a:r>
              <a:rPr lang="en-US" sz="1000" i="1" dirty="0"/>
              <a:t>Am J Respir Crit Care Med</a:t>
            </a:r>
            <a:r>
              <a:rPr lang="en-US" sz="1000" dirty="0"/>
              <a:t>. 2009 Jan; 179(2):151-7. </a:t>
            </a:r>
            <a:r>
              <a:rPr lang="en-US" sz="1000" dirty="0" err="1"/>
              <a:t>doi</a:t>
            </a:r>
            <a:r>
              <a:rPr lang="en-US" sz="1000" dirty="0"/>
              <a:t>: 10.1164/rccm.200806-953OC.</a:t>
            </a:r>
          </a:p>
        </p:txBody>
      </p:sp>
    </p:spTree>
    <p:extLst>
      <p:ext uri="{BB962C8B-B14F-4D97-AF65-F5344CB8AC3E}">
        <p14:creationId xmlns:p14="http://schemas.microsoft.com/office/powerpoint/2010/main" val="387212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1EF62A-545F-4E77-AB06-0E5197DD84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650" y="1914525"/>
            <a:ext cx="6388100" cy="4233863"/>
            <a:chOff x="172" y="1206"/>
            <a:chExt cx="4024" cy="266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1029021-B191-4AF6-BEC7-0587BFA1D0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" y="1206"/>
              <a:ext cx="4024" cy="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020452F7-8DC6-4F3D-BADF-5E1F92423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1206"/>
              <a:ext cx="4028" cy="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85E4C5-BA86-493D-8190-0CA1B036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651395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B1D8-73F7-4BD2-BA4C-95A38CAC22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187" y="900113"/>
            <a:ext cx="11757025" cy="534987"/>
          </a:xfrm>
          <a:solidFill>
            <a:schemeClr val="accent4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B w="95250" h="95250"/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In general, CTD-APAH more likely to receive immunosuppression than IPAH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7279E-3720-46F8-950F-562BAEBB96F1}"/>
              </a:ext>
            </a:extLst>
          </p:cNvPr>
          <p:cNvSpPr/>
          <p:nvPr/>
        </p:nvSpPr>
        <p:spPr>
          <a:xfrm>
            <a:off x="1756561" y="2432807"/>
            <a:ext cx="1434518" cy="640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37AF0-E5D5-4E34-8114-50E2CD24E16D}"/>
              </a:ext>
            </a:extLst>
          </p:cNvPr>
          <p:cNvSpPr/>
          <p:nvPr/>
        </p:nvSpPr>
        <p:spPr>
          <a:xfrm>
            <a:off x="629100" y="3931727"/>
            <a:ext cx="3174375" cy="181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6FBEF-833B-42FD-BAF2-6F30348F2B2F}"/>
              </a:ext>
            </a:extLst>
          </p:cNvPr>
          <p:cNvSpPr/>
          <p:nvPr/>
        </p:nvSpPr>
        <p:spPr>
          <a:xfrm>
            <a:off x="629100" y="4433711"/>
            <a:ext cx="3174375" cy="173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8C157339-89B7-4ADA-A0B9-3AA9E7DB234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850188" y="1581150"/>
            <a:ext cx="339248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236F9AA-E862-4B11-962B-DA934360C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Chung L, et al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i="1" dirty="0"/>
              <a:t>Chest. </a:t>
            </a:r>
            <a:r>
              <a:rPr lang="en-US" sz="1000" dirty="0"/>
              <a:t>2010 Dec; 138(6):1383-94. </a:t>
            </a:r>
            <a:r>
              <a:rPr lang="en-US" sz="1000" dirty="0" err="1"/>
              <a:t>doi</a:t>
            </a:r>
            <a:r>
              <a:rPr lang="en-US" sz="1000" dirty="0"/>
              <a:t>: 10.1378/chest.10-0260.</a:t>
            </a:r>
          </a:p>
          <a:p>
            <a:r>
              <a:rPr lang="en-US" sz="1000" dirty="0" err="1"/>
              <a:t>Condliffe</a:t>
            </a:r>
            <a:r>
              <a:rPr lang="en-US" sz="1000" dirty="0"/>
              <a:t> R,</a:t>
            </a:r>
            <a:r>
              <a:rPr lang="en-US" sz="1000" i="1" dirty="0"/>
              <a:t> </a:t>
            </a:r>
            <a:r>
              <a:rPr lang="en-US" sz="1000" dirty="0"/>
              <a:t>et al. </a:t>
            </a:r>
            <a:r>
              <a:rPr lang="en-US" sz="1000" i="1" dirty="0"/>
              <a:t>Am J Respir Crit Care Med</a:t>
            </a:r>
            <a:r>
              <a:rPr lang="en-US" sz="1000" dirty="0"/>
              <a:t>. 2009 Jan; 179(2):151-7. </a:t>
            </a:r>
            <a:r>
              <a:rPr lang="en-US" sz="1000" dirty="0" err="1"/>
              <a:t>doi</a:t>
            </a:r>
            <a:r>
              <a:rPr lang="en-US" sz="1000" dirty="0"/>
              <a:t>: 10.1164/rccm.200806-953OC.</a:t>
            </a:r>
          </a:p>
        </p:txBody>
      </p:sp>
    </p:spTree>
    <p:extLst>
      <p:ext uri="{BB962C8B-B14F-4D97-AF65-F5344CB8AC3E}">
        <p14:creationId xmlns:p14="http://schemas.microsoft.com/office/powerpoint/2010/main" val="236311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1EF62A-545F-4E77-AB06-0E5197DD84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650" y="1914525"/>
            <a:ext cx="6388100" cy="4233863"/>
            <a:chOff x="172" y="1206"/>
            <a:chExt cx="4024" cy="266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1029021-B191-4AF6-BEC7-0587BFA1D0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" y="1206"/>
              <a:ext cx="4024" cy="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020452F7-8DC6-4F3D-BADF-5E1F92423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1206"/>
              <a:ext cx="4028" cy="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85E4C5-BA86-493D-8190-0CA1B036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651395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B1D8-73F7-4BD2-BA4C-95A38CAC22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187" y="900113"/>
            <a:ext cx="11757025" cy="534987"/>
          </a:xfrm>
          <a:solidFill>
            <a:schemeClr val="accent4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B w="95250" h="95250"/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In general, CTD-APAH more likely to receive immunosuppression than IPAH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7279E-3720-46F8-950F-562BAEBB96F1}"/>
              </a:ext>
            </a:extLst>
          </p:cNvPr>
          <p:cNvSpPr/>
          <p:nvPr/>
        </p:nvSpPr>
        <p:spPr>
          <a:xfrm>
            <a:off x="1756561" y="2432807"/>
            <a:ext cx="1434518" cy="640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37AF0-E5D5-4E34-8114-50E2CD24E16D}"/>
              </a:ext>
            </a:extLst>
          </p:cNvPr>
          <p:cNvSpPr/>
          <p:nvPr/>
        </p:nvSpPr>
        <p:spPr>
          <a:xfrm>
            <a:off x="629100" y="3931727"/>
            <a:ext cx="3174375" cy="181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6FBEF-833B-42FD-BAF2-6F30348F2B2F}"/>
              </a:ext>
            </a:extLst>
          </p:cNvPr>
          <p:cNvSpPr/>
          <p:nvPr/>
        </p:nvSpPr>
        <p:spPr>
          <a:xfrm>
            <a:off x="629100" y="4433711"/>
            <a:ext cx="3174375" cy="173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6FAA4-DB11-416E-874F-6B3C5F491DF9}"/>
              </a:ext>
            </a:extLst>
          </p:cNvPr>
          <p:cNvSpPr/>
          <p:nvPr/>
        </p:nvSpPr>
        <p:spPr>
          <a:xfrm>
            <a:off x="4113868" y="4426677"/>
            <a:ext cx="2734811" cy="1731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56AB62-E865-4B28-A012-6642C7427C7B}"/>
              </a:ext>
            </a:extLst>
          </p:cNvPr>
          <p:cNvSpPr/>
          <p:nvPr/>
        </p:nvSpPr>
        <p:spPr>
          <a:xfrm>
            <a:off x="3957273" y="2432807"/>
            <a:ext cx="1434518" cy="6409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D1C92E-A4E2-4472-AB5C-1833B45F229B}"/>
              </a:ext>
            </a:extLst>
          </p:cNvPr>
          <p:cNvSpPr/>
          <p:nvPr/>
        </p:nvSpPr>
        <p:spPr>
          <a:xfrm>
            <a:off x="4113867" y="3938582"/>
            <a:ext cx="2734811" cy="1731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8C157339-89B7-4ADA-A0B9-3AA9E7DB234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850188" y="1581150"/>
            <a:ext cx="339248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236F9AA-E862-4B11-962B-DA934360C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Chung L, et al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i="1" dirty="0"/>
              <a:t>Chest. </a:t>
            </a:r>
            <a:r>
              <a:rPr lang="en-US" sz="1000" dirty="0"/>
              <a:t>2010 Dec; 138(6):1383-94. </a:t>
            </a:r>
            <a:r>
              <a:rPr lang="en-US" sz="1000" dirty="0" err="1"/>
              <a:t>doi</a:t>
            </a:r>
            <a:r>
              <a:rPr lang="en-US" sz="1000" dirty="0"/>
              <a:t>: 10.1378/chest.10-0260.</a:t>
            </a:r>
          </a:p>
          <a:p>
            <a:r>
              <a:rPr lang="en-US" sz="1000" dirty="0" err="1"/>
              <a:t>Condliffe</a:t>
            </a:r>
            <a:r>
              <a:rPr lang="en-US" sz="1000" dirty="0"/>
              <a:t> R,</a:t>
            </a:r>
            <a:r>
              <a:rPr lang="en-US" sz="1000" i="1" dirty="0"/>
              <a:t> </a:t>
            </a:r>
            <a:r>
              <a:rPr lang="en-US" sz="1000" dirty="0"/>
              <a:t>et al. </a:t>
            </a:r>
            <a:r>
              <a:rPr lang="en-US" sz="1000" i="1" dirty="0"/>
              <a:t>Am J Respir Crit Care Med</a:t>
            </a:r>
            <a:r>
              <a:rPr lang="en-US" sz="1000" dirty="0"/>
              <a:t>. 2009 Jan; 179(2):151-7. </a:t>
            </a:r>
            <a:r>
              <a:rPr lang="en-US" sz="1000" dirty="0" err="1"/>
              <a:t>doi</a:t>
            </a:r>
            <a:r>
              <a:rPr lang="en-US" sz="1000" dirty="0"/>
              <a:t>: 10.1164/rccm.200806-953OC.</a:t>
            </a:r>
          </a:p>
        </p:txBody>
      </p:sp>
    </p:spTree>
    <p:extLst>
      <p:ext uri="{BB962C8B-B14F-4D97-AF65-F5344CB8AC3E}">
        <p14:creationId xmlns:p14="http://schemas.microsoft.com/office/powerpoint/2010/main" val="137066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1EF62A-545F-4E77-AB06-0E5197DD84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8650" y="1914525"/>
            <a:ext cx="6388100" cy="4233863"/>
            <a:chOff x="172" y="1206"/>
            <a:chExt cx="4024" cy="266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1029021-B191-4AF6-BEC7-0587BFA1D0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" y="1206"/>
              <a:ext cx="4024" cy="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020452F7-8DC6-4F3D-BADF-5E1F92423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1206"/>
              <a:ext cx="4028" cy="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85E4C5-BA86-493D-8190-0CA1B036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651395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0B1D8-73F7-4BD2-BA4C-95A38CAC22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187" y="900113"/>
            <a:ext cx="11757025" cy="534987"/>
          </a:xfrm>
          <a:solidFill>
            <a:schemeClr val="accent4">
              <a:lumMod val="5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B w="95250" h="95250"/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In general, CTD-APAH more likely to receive immunosuppression than IPAH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7279E-3720-46F8-950F-562BAEBB96F1}"/>
              </a:ext>
            </a:extLst>
          </p:cNvPr>
          <p:cNvSpPr/>
          <p:nvPr/>
        </p:nvSpPr>
        <p:spPr>
          <a:xfrm>
            <a:off x="1756561" y="2432807"/>
            <a:ext cx="1434518" cy="640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37AF0-E5D5-4E34-8114-50E2CD24E16D}"/>
              </a:ext>
            </a:extLst>
          </p:cNvPr>
          <p:cNvSpPr/>
          <p:nvPr/>
        </p:nvSpPr>
        <p:spPr>
          <a:xfrm>
            <a:off x="629100" y="3931727"/>
            <a:ext cx="3174375" cy="181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6FBEF-833B-42FD-BAF2-6F30348F2B2F}"/>
              </a:ext>
            </a:extLst>
          </p:cNvPr>
          <p:cNvSpPr/>
          <p:nvPr/>
        </p:nvSpPr>
        <p:spPr>
          <a:xfrm>
            <a:off x="629100" y="4433711"/>
            <a:ext cx="3174375" cy="173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6FAA4-DB11-416E-874F-6B3C5F491DF9}"/>
              </a:ext>
            </a:extLst>
          </p:cNvPr>
          <p:cNvSpPr/>
          <p:nvPr/>
        </p:nvSpPr>
        <p:spPr>
          <a:xfrm>
            <a:off x="4113868" y="4426677"/>
            <a:ext cx="2734811" cy="1731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56AB62-E865-4B28-A012-6642C7427C7B}"/>
              </a:ext>
            </a:extLst>
          </p:cNvPr>
          <p:cNvSpPr/>
          <p:nvPr/>
        </p:nvSpPr>
        <p:spPr>
          <a:xfrm>
            <a:off x="3957273" y="2432807"/>
            <a:ext cx="1434518" cy="6409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D1C92E-A4E2-4472-AB5C-1833B45F229B}"/>
              </a:ext>
            </a:extLst>
          </p:cNvPr>
          <p:cNvSpPr/>
          <p:nvPr/>
        </p:nvSpPr>
        <p:spPr>
          <a:xfrm>
            <a:off x="4113867" y="3938582"/>
            <a:ext cx="2734811" cy="1731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8C157339-89B7-4ADA-A0B9-3AA9E7DB234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850188" y="1581150"/>
            <a:ext cx="339248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140F3E5F-DDCD-4A7F-858A-6E356D4AF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1528" b="2604"/>
          <a:stretch/>
        </p:blipFill>
        <p:spPr bwMode="auto">
          <a:xfrm>
            <a:off x="7853734" y="1621766"/>
            <a:ext cx="3329976" cy="25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2">
            <a:extLst>
              <a:ext uri="{FF2B5EF4-FFF2-40B4-BE49-F238E27FC236}">
                <a16:creationId xmlns:a16="http://schemas.microsoft.com/office/drawing/2014/main" id="{CD8B774C-94DB-4702-B150-8A17CE4103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81925" y="4357687"/>
            <a:ext cx="3600450" cy="2333625"/>
            <a:chOff x="4678" y="2780"/>
            <a:chExt cx="2268" cy="1470"/>
          </a:xfrm>
        </p:grpSpPr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67067F43-AC96-41B7-B130-F0F95188E9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78" y="2780"/>
              <a:ext cx="2268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9EA8DA0D-05D9-4008-AF81-DB41B58AB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" y="2780"/>
              <a:ext cx="2272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236F9AA-E862-4B11-962B-DA934360C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Chung L, et al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i="1" dirty="0"/>
              <a:t>Chest. </a:t>
            </a:r>
            <a:r>
              <a:rPr lang="en-US" sz="1000" dirty="0"/>
              <a:t>2010 Dec; 138(6):1383-94. </a:t>
            </a:r>
            <a:r>
              <a:rPr lang="en-US" sz="1000" dirty="0" err="1"/>
              <a:t>doi</a:t>
            </a:r>
            <a:r>
              <a:rPr lang="en-US" sz="1000" dirty="0"/>
              <a:t>: 10.1378/chest.10-0260.</a:t>
            </a:r>
          </a:p>
          <a:p>
            <a:r>
              <a:rPr lang="en-US" sz="1000" dirty="0" err="1"/>
              <a:t>Condliffe</a:t>
            </a:r>
            <a:r>
              <a:rPr lang="en-US" sz="1000" dirty="0"/>
              <a:t> R,</a:t>
            </a:r>
            <a:r>
              <a:rPr lang="en-US" sz="1000" i="1" dirty="0"/>
              <a:t> </a:t>
            </a:r>
            <a:r>
              <a:rPr lang="en-US" sz="1000" dirty="0"/>
              <a:t>et al. </a:t>
            </a:r>
            <a:r>
              <a:rPr lang="en-US" sz="1000" i="1" dirty="0"/>
              <a:t>Am J Respir Crit Care Med</a:t>
            </a:r>
            <a:r>
              <a:rPr lang="en-US" sz="1000" dirty="0"/>
              <a:t>. 2009 Jan; 179(2):151-7. </a:t>
            </a:r>
            <a:r>
              <a:rPr lang="en-US" sz="1000" dirty="0" err="1"/>
              <a:t>doi</a:t>
            </a:r>
            <a:r>
              <a:rPr lang="en-US" sz="1000" dirty="0"/>
              <a:t>: 10.1164/rccm.200806-953OC.</a:t>
            </a:r>
          </a:p>
        </p:txBody>
      </p:sp>
    </p:spTree>
    <p:extLst>
      <p:ext uri="{BB962C8B-B14F-4D97-AF65-F5344CB8AC3E}">
        <p14:creationId xmlns:p14="http://schemas.microsoft.com/office/powerpoint/2010/main" val="3245906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F126-911C-4E56-B94F-B4BED85E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6"/>
            <a:ext cx="10744200" cy="675706"/>
          </a:xfrm>
        </p:spPr>
        <p:txBody>
          <a:bodyPr>
            <a:normAutofit/>
          </a:bodyPr>
          <a:lstStyle/>
          <a:p>
            <a:r>
              <a:rPr lang="en-US" sz="2800" dirty="0"/>
              <a:t>Response to Immunosuppression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B7A88-1AC2-4E56-AE31-157510D3E998}"/>
              </a:ext>
            </a:extLst>
          </p:cNvPr>
          <p:cNvSpPr txBox="1"/>
          <p:nvPr/>
        </p:nvSpPr>
        <p:spPr>
          <a:xfrm>
            <a:off x="705774" y="5869528"/>
            <a:ext cx="4679795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Responder defined as patients with NHYA FC I/II with sustained hemodynamic improvement after at least one year of immunosuppressive therapy (cyclophosphamide and CS)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897753-D897-4FB5-8FBF-6AC13A648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410140"/>
            <a:ext cx="10744199" cy="442131"/>
          </a:xfrm>
        </p:spPr>
        <p:txBody>
          <a:bodyPr/>
          <a:lstStyle/>
          <a:p>
            <a:r>
              <a:rPr lang="en-US" sz="1000" dirty="0"/>
              <a:t>Sanchez O, et al. </a:t>
            </a:r>
            <a:r>
              <a:rPr lang="en-US" sz="1000" i="1" dirty="0"/>
              <a:t>Chest.</a:t>
            </a:r>
            <a:r>
              <a:rPr lang="en-US" sz="1000" dirty="0"/>
              <a:t> 2006 Jul; 130(1):182-9. </a:t>
            </a:r>
            <a:r>
              <a:rPr lang="en-US" sz="1000" dirty="0" err="1"/>
              <a:t>doi</a:t>
            </a:r>
            <a:r>
              <a:rPr lang="en-US" sz="1000" dirty="0"/>
              <a:t>: 10.1378/chest.130.1.182.</a:t>
            </a:r>
          </a:p>
          <a:p>
            <a:r>
              <a:rPr lang="en-US" sz="1000" dirty="0" err="1"/>
              <a:t>Jais</a:t>
            </a:r>
            <a:r>
              <a:rPr lang="en-US" sz="1000" dirty="0"/>
              <a:t> X, et al. </a:t>
            </a:r>
            <a:r>
              <a:rPr lang="en-US" sz="1000" i="1" dirty="0"/>
              <a:t>Arthritis Rheum.</a:t>
            </a:r>
            <a:r>
              <a:rPr lang="en-US" sz="1000" dirty="0"/>
              <a:t> 2008 Feb;58(2):521-31. </a:t>
            </a:r>
            <a:r>
              <a:rPr lang="en-US" sz="1000" dirty="0" err="1"/>
              <a:t>doi</a:t>
            </a:r>
            <a:r>
              <a:rPr lang="en-US" sz="1000" dirty="0"/>
              <a:t>: 10.1002/art.23303.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EB25CEBA-119A-4183-8162-3E95CFDA460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50616" y="4712676"/>
            <a:ext cx="845089" cy="7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1426B57-FA4D-4FB3-929A-6F4580C7F22B}"/>
              </a:ext>
            </a:extLst>
          </p:cNvPr>
          <p:cNvGraphicFramePr>
            <a:graphicFrameLocks noGrp="1"/>
          </p:cNvGraphicFramePr>
          <p:nvPr/>
        </p:nvGraphicFramePr>
        <p:xfrm>
          <a:off x="610846" y="1484403"/>
          <a:ext cx="4827001" cy="379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838">
                  <a:extLst>
                    <a:ext uri="{9D8B030D-6E8A-4147-A177-3AD203B41FA5}">
                      <a16:colId xmlns:a16="http://schemas.microsoft.com/office/drawing/2014/main" val="3434347759"/>
                    </a:ext>
                  </a:extLst>
                </a:gridCol>
                <a:gridCol w="838229">
                  <a:extLst>
                    <a:ext uri="{9D8B030D-6E8A-4147-A177-3AD203B41FA5}">
                      <a16:colId xmlns:a16="http://schemas.microsoft.com/office/drawing/2014/main" val="3390926602"/>
                    </a:ext>
                  </a:extLst>
                </a:gridCol>
                <a:gridCol w="713522">
                  <a:extLst>
                    <a:ext uri="{9D8B030D-6E8A-4147-A177-3AD203B41FA5}">
                      <a16:colId xmlns:a16="http://schemas.microsoft.com/office/drawing/2014/main" val="60287239"/>
                    </a:ext>
                  </a:extLst>
                </a:gridCol>
                <a:gridCol w="1003412">
                  <a:extLst>
                    <a:ext uri="{9D8B030D-6E8A-4147-A177-3AD203B41FA5}">
                      <a16:colId xmlns:a16="http://schemas.microsoft.com/office/drawing/2014/main" val="396568689"/>
                    </a:ext>
                  </a:extLst>
                </a:gridCol>
              </a:tblGrid>
              <a:tr h="39109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Characteristics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Improved</a:t>
                      </a:r>
                    </a:p>
                    <a:p>
                      <a:pPr algn="ctr"/>
                      <a:r>
                        <a:rPr lang="en-US" sz="1050" b="0" dirty="0"/>
                        <a:t>(n = 8)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P Value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Not improved</a:t>
                      </a:r>
                    </a:p>
                    <a:p>
                      <a:pPr algn="ctr"/>
                      <a:r>
                        <a:rPr lang="en-US" sz="1050" b="0" dirty="0"/>
                        <a:t>(n = 20)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4442395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Age,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yr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32 ± 12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43 ± 18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2739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Male/female gender, No.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1/7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4/16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874538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SLE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(62)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8(40)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62528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MCTD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3(38)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5693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CREST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49243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Other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2(10)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08141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NYHA functional class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3486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27090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3(38)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6728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III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(62)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10(50)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0770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IV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4662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6-min walk distance, m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294 ± 118†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240 ± 107‡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83254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Mean right atrial pressure, mm Hg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± 3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7 ± 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09706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mPAP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, mm Hg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49 ± 16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34 ± 11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51 ± 12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40649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Cardiac index, L/min/m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3.1 ± 0.5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3.5 ± 0.5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2.6 ± 0.7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8692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PVR index, Wood U/m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15.6 ± 4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10.1 ± 4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21.4 ± 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2804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Svo</a:t>
                      </a:r>
                      <a:r>
                        <a:rPr lang="en-US" sz="1000" baseline="-25000" dirty="0">
                          <a:solidFill>
                            <a:srgbClr val="000000"/>
                          </a:solidFill>
                        </a:rPr>
                        <a:t>2,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68 ± 9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69 ± 15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65 ± 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239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B8BA53-3A8A-44A7-A5BB-0EEA517DE187}"/>
              </a:ext>
            </a:extLst>
          </p:cNvPr>
          <p:cNvSpPr txBox="1"/>
          <p:nvPr/>
        </p:nvSpPr>
        <p:spPr>
          <a:xfrm>
            <a:off x="672020" y="929767"/>
            <a:ext cx="460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Table 3―Comparison of Patients Who Responded and</a:t>
            </a:r>
          </a:p>
          <a:p>
            <a:pPr algn="ctr"/>
            <a:r>
              <a:rPr lang="en-US" sz="1200" b="1" dirty="0"/>
              <a:t>Did Not Respond to First-Line Immunosuppressive Therapy*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B8A74-1BF0-4BEC-AA03-5171E5A6F637}"/>
              </a:ext>
            </a:extLst>
          </p:cNvPr>
          <p:cNvSpPr txBox="1"/>
          <p:nvPr/>
        </p:nvSpPr>
        <p:spPr>
          <a:xfrm>
            <a:off x="576027" y="5277649"/>
            <a:ext cx="48196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*Data are presented as No. (%) or mean ± SD unless otherwise indicated.</a:t>
            </a:r>
          </a:p>
          <a:p>
            <a:pPr algn="ctr"/>
            <a:r>
              <a:rPr lang="en-US" sz="1050" dirty="0"/>
              <a:t>CREST = calcinosis, Raynaud phenomenon, esophageal dysmotility,</a:t>
            </a:r>
          </a:p>
          <a:p>
            <a:pPr algn="ctr"/>
            <a:r>
              <a:rPr lang="en-US" sz="1050" dirty="0"/>
              <a:t>Sclerodactyly, telangiectasia.</a:t>
            </a:r>
          </a:p>
        </p:txBody>
      </p:sp>
    </p:spTree>
    <p:extLst>
      <p:ext uri="{BB962C8B-B14F-4D97-AF65-F5344CB8AC3E}">
        <p14:creationId xmlns:p14="http://schemas.microsoft.com/office/powerpoint/2010/main" val="330430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4427-6155-4B52-BD5B-FAC6B713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7DED-1A13-4185-81BD-41175B1B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38 </a:t>
            </a:r>
            <a:r>
              <a:rPr lang="en-US" sz="2800" dirty="0" err="1"/>
              <a:t>y.o</a:t>
            </a:r>
            <a:r>
              <a:rPr lang="en-US" sz="2800" dirty="0"/>
              <a:t>. female diagnosed with Adult-Onset Still’s Disease (AOSD)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4/2020: Met Yamaguchi criteria (prolonged fever (103-104F) &gt; one month)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Profound myalgias/arthralgias (arms &gt; legs)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N/V, diarrhea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Nonpruritic rash (forearms/legs &gt; face/torso)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Splenomegaly, abnormal LFT, negative ANA/RF</a:t>
            </a:r>
          </a:p>
        </p:txBody>
      </p:sp>
    </p:spTree>
    <p:extLst>
      <p:ext uri="{BB962C8B-B14F-4D97-AF65-F5344CB8AC3E}">
        <p14:creationId xmlns:p14="http://schemas.microsoft.com/office/powerpoint/2010/main" val="304113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F126-911C-4E56-B94F-B4BED85E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6"/>
            <a:ext cx="10744200" cy="675706"/>
          </a:xfrm>
        </p:spPr>
        <p:txBody>
          <a:bodyPr>
            <a:normAutofit/>
          </a:bodyPr>
          <a:lstStyle/>
          <a:p>
            <a:r>
              <a:rPr lang="en-US" sz="2800" dirty="0"/>
              <a:t>Response to Immunosuppression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B7A88-1AC2-4E56-AE31-157510D3E998}"/>
              </a:ext>
            </a:extLst>
          </p:cNvPr>
          <p:cNvSpPr txBox="1"/>
          <p:nvPr/>
        </p:nvSpPr>
        <p:spPr>
          <a:xfrm>
            <a:off x="705774" y="5869528"/>
            <a:ext cx="4679795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Responder defined as patients with NHYA FC I/II with sustained hemodynamic improvement after at least one year of immunosuppressive therapy (cyclophosphamide and CS)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897753-D897-4FB5-8FBF-6AC13A648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410140"/>
            <a:ext cx="10744199" cy="442131"/>
          </a:xfrm>
        </p:spPr>
        <p:txBody>
          <a:bodyPr/>
          <a:lstStyle/>
          <a:p>
            <a:r>
              <a:rPr lang="en-US" sz="1000" dirty="0"/>
              <a:t>Sanchez O, et al. </a:t>
            </a:r>
            <a:r>
              <a:rPr lang="en-US" sz="1000" i="1" dirty="0"/>
              <a:t>Chest.</a:t>
            </a:r>
            <a:r>
              <a:rPr lang="en-US" sz="1000" dirty="0"/>
              <a:t> 2006 Jul; 130(1):182-9. </a:t>
            </a:r>
            <a:r>
              <a:rPr lang="en-US" sz="1000" dirty="0" err="1"/>
              <a:t>doi</a:t>
            </a:r>
            <a:r>
              <a:rPr lang="en-US" sz="1000" dirty="0"/>
              <a:t>: 10.1378/chest.130.1.182.</a:t>
            </a:r>
          </a:p>
          <a:p>
            <a:r>
              <a:rPr lang="en-US" sz="1000" dirty="0" err="1"/>
              <a:t>Jais</a:t>
            </a:r>
            <a:r>
              <a:rPr lang="en-US" sz="1000" dirty="0"/>
              <a:t> X, et al. </a:t>
            </a:r>
            <a:r>
              <a:rPr lang="en-US" sz="1000" i="1" dirty="0"/>
              <a:t>Arthritis Rheum.</a:t>
            </a:r>
            <a:r>
              <a:rPr lang="en-US" sz="1000" dirty="0"/>
              <a:t> 2008 Feb;58(2):521-31. </a:t>
            </a:r>
            <a:r>
              <a:rPr lang="en-US" sz="1000" dirty="0" err="1"/>
              <a:t>doi</a:t>
            </a:r>
            <a:r>
              <a:rPr lang="en-US" sz="1000" dirty="0"/>
              <a:t>: 10.1002/art.23303.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EB25CEBA-119A-4183-8162-3E95CFDA460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50616" y="4712676"/>
            <a:ext cx="845089" cy="7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1426B57-FA4D-4FB3-929A-6F4580C7F22B}"/>
              </a:ext>
            </a:extLst>
          </p:cNvPr>
          <p:cNvGraphicFramePr>
            <a:graphicFrameLocks noGrp="1"/>
          </p:cNvGraphicFramePr>
          <p:nvPr/>
        </p:nvGraphicFramePr>
        <p:xfrm>
          <a:off x="610846" y="1484403"/>
          <a:ext cx="4827001" cy="379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838">
                  <a:extLst>
                    <a:ext uri="{9D8B030D-6E8A-4147-A177-3AD203B41FA5}">
                      <a16:colId xmlns:a16="http://schemas.microsoft.com/office/drawing/2014/main" val="3434347759"/>
                    </a:ext>
                  </a:extLst>
                </a:gridCol>
                <a:gridCol w="838229">
                  <a:extLst>
                    <a:ext uri="{9D8B030D-6E8A-4147-A177-3AD203B41FA5}">
                      <a16:colId xmlns:a16="http://schemas.microsoft.com/office/drawing/2014/main" val="3390926602"/>
                    </a:ext>
                  </a:extLst>
                </a:gridCol>
                <a:gridCol w="713522">
                  <a:extLst>
                    <a:ext uri="{9D8B030D-6E8A-4147-A177-3AD203B41FA5}">
                      <a16:colId xmlns:a16="http://schemas.microsoft.com/office/drawing/2014/main" val="60287239"/>
                    </a:ext>
                  </a:extLst>
                </a:gridCol>
                <a:gridCol w="1003412">
                  <a:extLst>
                    <a:ext uri="{9D8B030D-6E8A-4147-A177-3AD203B41FA5}">
                      <a16:colId xmlns:a16="http://schemas.microsoft.com/office/drawing/2014/main" val="396568689"/>
                    </a:ext>
                  </a:extLst>
                </a:gridCol>
              </a:tblGrid>
              <a:tr h="39109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Characteristics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Improved</a:t>
                      </a:r>
                    </a:p>
                    <a:p>
                      <a:pPr algn="ctr"/>
                      <a:r>
                        <a:rPr lang="en-US" sz="1050" b="0" dirty="0"/>
                        <a:t>(n = 8)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P Value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Not improved</a:t>
                      </a:r>
                    </a:p>
                    <a:p>
                      <a:pPr algn="ctr"/>
                      <a:r>
                        <a:rPr lang="en-US" sz="1050" b="0" dirty="0"/>
                        <a:t>(n = 20)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4442395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Age,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yr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32 ± 12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43 ± 18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2739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Male/female gender, No.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1/7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4/16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874538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SLE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(62)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8(40)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62528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MCTD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3(38)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5693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CREST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49243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Other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2(10)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08141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NYHA functional class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3486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27090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3(38)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6728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III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(62)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10(50)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0770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IV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4662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6-min walk distance, m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294 ± 118†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240 ± 107‡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83254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Mean right atrial pressure, mm Hg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± 3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7 ± 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09706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mPAP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, mm Hg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49 ± 16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34 ± 11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51 ± 12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40649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Cardiac index, L/min/m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3.1 ± 0.5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3.5 ± 0.5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2.6 ± 0.7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8692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PVR index, Wood U/m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15.6 ± 4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10.1 ± 4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21.4 ± 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2804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Svo</a:t>
                      </a:r>
                      <a:r>
                        <a:rPr lang="en-US" sz="1000" baseline="-25000" dirty="0">
                          <a:solidFill>
                            <a:srgbClr val="000000"/>
                          </a:solidFill>
                        </a:rPr>
                        <a:t>2,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68 ± 9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69 ± 15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65 ± 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239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B8BA53-3A8A-44A7-A5BB-0EEA517DE187}"/>
              </a:ext>
            </a:extLst>
          </p:cNvPr>
          <p:cNvSpPr txBox="1"/>
          <p:nvPr/>
        </p:nvSpPr>
        <p:spPr>
          <a:xfrm>
            <a:off x="672020" y="929767"/>
            <a:ext cx="460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Table 3―Comparison of Patients Who Responded and</a:t>
            </a:r>
          </a:p>
          <a:p>
            <a:pPr algn="ctr"/>
            <a:r>
              <a:rPr lang="en-US" sz="1200" b="1" dirty="0"/>
              <a:t>Did Not Respond to First-Line Immunosuppressive Therapy*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B8A74-1BF0-4BEC-AA03-5171E5A6F637}"/>
              </a:ext>
            </a:extLst>
          </p:cNvPr>
          <p:cNvSpPr txBox="1"/>
          <p:nvPr/>
        </p:nvSpPr>
        <p:spPr>
          <a:xfrm>
            <a:off x="576027" y="5277649"/>
            <a:ext cx="48196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*Data are presented as No. (%) or mean ± SD unless otherwise indicated.</a:t>
            </a:r>
          </a:p>
          <a:p>
            <a:pPr algn="ctr"/>
            <a:r>
              <a:rPr lang="en-US" sz="1050" dirty="0"/>
              <a:t>CREST = calcinosis, Raynaud phenomenon, esophageal dysmotility,</a:t>
            </a:r>
          </a:p>
          <a:p>
            <a:pPr algn="ctr"/>
            <a:r>
              <a:rPr lang="en-US" sz="1050" dirty="0"/>
              <a:t>Sclerodactyly, telangiectasia.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B42D2-AE1F-4F3A-9482-7C10B8F71932}"/>
              </a:ext>
            </a:extLst>
          </p:cNvPr>
          <p:cNvSpPr/>
          <p:nvPr/>
        </p:nvSpPr>
        <p:spPr>
          <a:xfrm>
            <a:off x="2871553" y="4441078"/>
            <a:ext cx="1619527" cy="845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75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F126-911C-4E56-B94F-B4BED85E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6"/>
            <a:ext cx="10744200" cy="675706"/>
          </a:xfrm>
        </p:spPr>
        <p:txBody>
          <a:bodyPr>
            <a:normAutofit/>
          </a:bodyPr>
          <a:lstStyle/>
          <a:p>
            <a:r>
              <a:rPr lang="en-US" sz="2800" dirty="0"/>
              <a:t>Response to Immunosuppression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B7A88-1AC2-4E56-AE31-157510D3E998}"/>
              </a:ext>
            </a:extLst>
          </p:cNvPr>
          <p:cNvSpPr txBox="1"/>
          <p:nvPr/>
        </p:nvSpPr>
        <p:spPr>
          <a:xfrm>
            <a:off x="705774" y="5869528"/>
            <a:ext cx="4679795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Responder defined as patients with NHYA FC I/II with sustained hemodynamic improvement after at least one year of immunosuppressive therapy (cyclophosphamide and CS)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897753-D897-4FB5-8FBF-6AC13A648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410140"/>
            <a:ext cx="10744199" cy="442131"/>
          </a:xfrm>
        </p:spPr>
        <p:txBody>
          <a:bodyPr/>
          <a:lstStyle/>
          <a:p>
            <a:r>
              <a:rPr lang="en-US" sz="1000" dirty="0"/>
              <a:t>Sanchez O, et al. </a:t>
            </a:r>
            <a:r>
              <a:rPr lang="en-US" sz="1000" i="1" dirty="0"/>
              <a:t>Chest.</a:t>
            </a:r>
            <a:r>
              <a:rPr lang="en-US" sz="1000" dirty="0"/>
              <a:t> 2006 Jul; 130(1):182-9. </a:t>
            </a:r>
            <a:r>
              <a:rPr lang="en-US" sz="1000" dirty="0" err="1"/>
              <a:t>doi</a:t>
            </a:r>
            <a:r>
              <a:rPr lang="en-US" sz="1000" dirty="0"/>
              <a:t>: 10.1378/chest.130.1.182.</a:t>
            </a:r>
          </a:p>
          <a:p>
            <a:r>
              <a:rPr lang="en-US" sz="1000" dirty="0" err="1"/>
              <a:t>Jais</a:t>
            </a:r>
            <a:r>
              <a:rPr lang="en-US" sz="1000" dirty="0"/>
              <a:t> X, et al. </a:t>
            </a:r>
            <a:r>
              <a:rPr lang="en-US" sz="1000" i="1" dirty="0"/>
              <a:t>Arthritis Rheum.</a:t>
            </a:r>
            <a:r>
              <a:rPr lang="en-US" sz="1000" dirty="0"/>
              <a:t> 2008 Feb;58(2):521-31. </a:t>
            </a:r>
            <a:r>
              <a:rPr lang="en-US" sz="1000" dirty="0" err="1"/>
              <a:t>doi</a:t>
            </a:r>
            <a:r>
              <a:rPr lang="en-US" sz="1000" dirty="0"/>
              <a:t>: 10.1002/art.23303.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EB25CEBA-119A-4183-8162-3E95CFDA460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50616" y="4712676"/>
            <a:ext cx="845089" cy="7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1426B57-FA4D-4FB3-929A-6F4580C7F22B}"/>
              </a:ext>
            </a:extLst>
          </p:cNvPr>
          <p:cNvGraphicFramePr>
            <a:graphicFrameLocks noGrp="1"/>
          </p:cNvGraphicFramePr>
          <p:nvPr/>
        </p:nvGraphicFramePr>
        <p:xfrm>
          <a:off x="610846" y="1484403"/>
          <a:ext cx="4827001" cy="379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838">
                  <a:extLst>
                    <a:ext uri="{9D8B030D-6E8A-4147-A177-3AD203B41FA5}">
                      <a16:colId xmlns:a16="http://schemas.microsoft.com/office/drawing/2014/main" val="3434347759"/>
                    </a:ext>
                  </a:extLst>
                </a:gridCol>
                <a:gridCol w="838229">
                  <a:extLst>
                    <a:ext uri="{9D8B030D-6E8A-4147-A177-3AD203B41FA5}">
                      <a16:colId xmlns:a16="http://schemas.microsoft.com/office/drawing/2014/main" val="3390926602"/>
                    </a:ext>
                  </a:extLst>
                </a:gridCol>
                <a:gridCol w="713522">
                  <a:extLst>
                    <a:ext uri="{9D8B030D-6E8A-4147-A177-3AD203B41FA5}">
                      <a16:colId xmlns:a16="http://schemas.microsoft.com/office/drawing/2014/main" val="60287239"/>
                    </a:ext>
                  </a:extLst>
                </a:gridCol>
                <a:gridCol w="1003412">
                  <a:extLst>
                    <a:ext uri="{9D8B030D-6E8A-4147-A177-3AD203B41FA5}">
                      <a16:colId xmlns:a16="http://schemas.microsoft.com/office/drawing/2014/main" val="396568689"/>
                    </a:ext>
                  </a:extLst>
                </a:gridCol>
              </a:tblGrid>
              <a:tr h="391092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Characteristics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Improved</a:t>
                      </a:r>
                    </a:p>
                    <a:p>
                      <a:pPr algn="ctr"/>
                      <a:r>
                        <a:rPr lang="en-US" sz="1050" b="0" dirty="0"/>
                        <a:t>(n = 8)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P Value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Not improved</a:t>
                      </a:r>
                    </a:p>
                    <a:p>
                      <a:pPr algn="ctr"/>
                      <a:r>
                        <a:rPr lang="en-US" sz="1050" b="0" dirty="0"/>
                        <a:t>(n = 20)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94442395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Age,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yr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32 ± 12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43 ± 18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2739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Male/female gender, No.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1/7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4/16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874538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SLE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(62)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8(40)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62528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MCTD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3(38)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5693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CREST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49243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Other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2(10)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08141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NYHA functional class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3486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27090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3(38)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6728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III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(62)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&lt; 0.05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10(50)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0770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    IV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0(0)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5(25)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4662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6-min walk distance, m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294 ± 118†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240 ± 107‡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83254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Mean right atrial pressure, mm Hg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 ± 3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7 ± 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09706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</a:rPr>
                        <a:t>mPAP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, mm Hg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49 ± 16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34 ± 11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51 ± 12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40649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Cardiac index, L/min/m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3.1 ± 0.5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3.5 ± 0.5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2.6 ± 0.7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86922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PVR index, Wood U/m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15.6 ± 4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10.1 ± 4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21.4 ± 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28047"/>
                  </a:ext>
                </a:extLst>
              </a:tr>
              <a:tr h="20020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Svo</a:t>
                      </a:r>
                      <a:r>
                        <a:rPr lang="en-US" sz="1000" baseline="-25000" dirty="0">
                          <a:solidFill>
                            <a:srgbClr val="000000"/>
                          </a:solidFill>
                        </a:rPr>
                        <a:t>2,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%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68 ± 9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69 ± 15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65 ± 8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239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B8BA53-3A8A-44A7-A5BB-0EEA517DE187}"/>
              </a:ext>
            </a:extLst>
          </p:cNvPr>
          <p:cNvSpPr txBox="1"/>
          <p:nvPr/>
        </p:nvSpPr>
        <p:spPr>
          <a:xfrm>
            <a:off x="672020" y="929767"/>
            <a:ext cx="460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Table 3―Comparison of Patients Who Responded and</a:t>
            </a:r>
          </a:p>
          <a:p>
            <a:pPr algn="ctr"/>
            <a:r>
              <a:rPr lang="en-US" sz="1200" b="1" dirty="0"/>
              <a:t>Did Not Respond to First-Line Immunosuppressive Therapy*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B8A74-1BF0-4BEC-AA03-5171E5A6F637}"/>
              </a:ext>
            </a:extLst>
          </p:cNvPr>
          <p:cNvSpPr txBox="1"/>
          <p:nvPr/>
        </p:nvSpPr>
        <p:spPr>
          <a:xfrm>
            <a:off x="576027" y="5277649"/>
            <a:ext cx="48196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*Data are presented as No. (%) or mean ± SD unless otherwise indicated.</a:t>
            </a:r>
          </a:p>
          <a:p>
            <a:pPr algn="ctr"/>
            <a:r>
              <a:rPr lang="en-US" sz="1050" dirty="0"/>
              <a:t>CREST = calcinosis, Raynaud phenomenon, esophageal dysmotility,</a:t>
            </a:r>
          </a:p>
          <a:p>
            <a:pPr algn="ctr"/>
            <a:r>
              <a:rPr lang="en-US" sz="1050" dirty="0"/>
              <a:t>Sclerodactyly, telangiectasia.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B42D2-AE1F-4F3A-9482-7C10B8F71932}"/>
              </a:ext>
            </a:extLst>
          </p:cNvPr>
          <p:cNvSpPr/>
          <p:nvPr/>
        </p:nvSpPr>
        <p:spPr>
          <a:xfrm>
            <a:off x="2871553" y="4441078"/>
            <a:ext cx="1619527" cy="845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DEA85-C87F-4D78-B03C-FD7EE8959F72}"/>
              </a:ext>
            </a:extLst>
          </p:cNvPr>
          <p:cNvSpPr txBox="1"/>
          <p:nvPr/>
        </p:nvSpPr>
        <p:spPr>
          <a:xfrm>
            <a:off x="6772406" y="4997441"/>
            <a:ext cx="48196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Figure 2.  Proposed algorithm for treatment of patients with systemic</a:t>
            </a:r>
          </a:p>
          <a:p>
            <a:pPr algn="ctr"/>
            <a:r>
              <a:rPr lang="en-US" sz="1050" dirty="0"/>
              <a:t>lupus erythematous (SLE)- or mixed connective tissue disease</a:t>
            </a:r>
          </a:p>
          <a:p>
            <a:pPr algn="ctr"/>
            <a:r>
              <a:rPr lang="en-US" sz="1050" dirty="0"/>
              <a:t>(MCTD)-associated pulmonary arterial hypertension (PAH). Responders</a:t>
            </a:r>
          </a:p>
          <a:p>
            <a:pPr algn="ctr"/>
            <a:r>
              <a:rPr lang="en-US" sz="1050" dirty="0"/>
              <a:t>to immunosuppressive therapy were defined as patients in New York Heart Association (NYHA) functional class I or II with hemodynamic improvement</a:t>
            </a:r>
          </a:p>
          <a:p>
            <a:pPr algn="ctr"/>
            <a:r>
              <a:rPr lang="en-US" sz="1050" dirty="0"/>
              <a:t>after the last pulse of cyclophosphamide. This algorithm must be read with</a:t>
            </a:r>
          </a:p>
          <a:p>
            <a:pPr algn="ctr"/>
            <a:r>
              <a:rPr lang="en-US" sz="1050" dirty="0"/>
              <a:t>caution because it relies on retrospective and open-label data and must</a:t>
            </a:r>
          </a:p>
          <a:p>
            <a:pPr algn="ctr"/>
            <a:r>
              <a:rPr lang="en-US" sz="1050" dirty="0"/>
              <a:t>therefore be confirmed by future randomized controlled trials. INR = international normalized ratio; CI – cardiac index. </a:t>
            </a:r>
          </a:p>
          <a:p>
            <a:pPr algn="ctr"/>
            <a:endParaRPr lang="en-US" sz="105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424C25-6A9C-4A45-9C56-59C5654197CB}"/>
              </a:ext>
            </a:extLst>
          </p:cNvPr>
          <p:cNvGrpSpPr/>
          <p:nvPr/>
        </p:nvGrpSpPr>
        <p:grpSpPr>
          <a:xfrm>
            <a:off x="6489081" y="816479"/>
            <a:ext cx="5168161" cy="3944825"/>
            <a:chOff x="761489" y="699247"/>
            <a:chExt cx="5168161" cy="394482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4EA506-B13E-4565-9DB3-6E689D7ED634}"/>
                </a:ext>
              </a:extLst>
            </p:cNvPr>
            <p:cNvCxnSpPr>
              <a:cxnSpLocks/>
            </p:cNvCxnSpPr>
            <p:nvPr/>
          </p:nvCxnSpPr>
          <p:spPr>
            <a:xfrm>
              <a:off x="1938516" y="1778976"/>
              <a:ext cx="2375362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E38688-A337-4584-9880-2C77EEDE0B03}"/>
                </a:ext>
              </a:extLst>
            </p:cNvPr>
            <p:cNvCxnSpPr/>
            <p:nvPr/>
          </p:nvCxnSpPr>
          <p:spPr>
            <a:xfrm>
              <a:off x="3129755" y="871704"/>
              <a:ext cx="0" cy="20280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B65C2F-4211-4701-B8D2-5FD398462A4D}"/>
                </a:ext>
              </a:extLst>
            </p:cNvPr>
            <p:cNvCxnSpPr>
              <a:cxnSpLocks/>
            </p:cNvCxnSpPr>
            <p:nvPr/>
          </p:nvCxnSpPr>
          <p:spPr>
            <a:xfrm>
              <a:off x="3126197" y="1397692"/>
              <a:ext cx="0" cy="3771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6E0CD4-574B-4B49-AB09-FC728F4AC57C}"/>
                </a:ext>
              </a:extLst>
            </p:cNvPr>
            <p:cNvCxnSpPr>
              <a:cxnSpLocks/>
            </p:cNvCxnSpPr>
            <p:nvPr/>
          </p:nvCxnSpPr>
          <p:spPr>
            <a:xfrm>
              <a:off x="3126197" y="1774825"/>
              <a:ext cx="637619" cy="1809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279ECA-70DE-4430-88A4-8F4EF6ACACFB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2512813" y="1774825"/>
              <a:ext cx="613384" cy="1820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2A90AFD-C360-4728-8B29-DF016CA53B18}"/>
                </a:ext>
              </a:extLst>
            </p:cNvPr>
            <p:cNvCxnSpPr>
              <a:cxnSpLocks/>
            </p:cNvCxnSpPr>
            <p:nvPr/>
          </p:nvCxnSpPr>
          <p:spPr>
            <a:xfrm>
              <a:off x="3694880" y="2144261"/>
              <a:ext cx="307321" cy="30362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E0D6535-9CC3-4519-AA70-0670C49810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7930" y="2140703"/>
              <a:ext cx="365137" cy="30006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19F5B0-58C1-4B5E-BFA4-B1FAED219758}"/>
                </a:ext>
              </a:extLst>
            </p:cNvPr>
            <p:cNvCxnSpPr>
              <a:cxnSpLocks/>
            </p:cNvCxnSpPr>
            <p:nvPr/>
          </p:nvCxnSpPr>
          <p:spPr>
            <a:xfrm>
              <a:off x="4378012" y="1833049"/>
              <a:ext cx="0" cy="60772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B50BF0F-D840-46BE-825F-B8DFB6A539D7}"/>
                </a:ext>
              </a:extLst>
            </p:cNvPr>
            <p:cNvCxnSpPr>
              <a:cxnSpLocks/>
            </p:cNvCxnSpPr>
            <p:nvPr/>
          </p:nvCxnSpPr>
          <p:spPr>
            <a:xfrm>
              <a:off x="1893951" y="1839572"/>
              <a:ext cx="0" cy="60772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19587D-EF02-4561-AAD4-2225B6DBDC2C}"/>
                </a:ext>
              </a:extLst>
            </p:cNvPr>
            <p:cNvCxnSpPr>
              <a:cxnSpLocks/>
            </p:cNvCxnSpPr>
            <p:nvPr/>
          </p:nvCxnSpPr>
          <p:spPr>
            <a:xfrm>
              <a:off x="4276941" y="2556478"/>
              <a:ext cx="0" cy="59870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F11EBBF-987A-4BDA-A385-9635039DA919}"/>
                </a:ext>
              </a:extLst>
            </p:cNvPr>
            <p:cNvCxnSpPr>
              <a:cxnSpLocks/>
            </p:cNvCxnSpPr>
            <p:nvPr/>
          </p:nvCxnSpPr>
          <p:spPr>
            <a:xfrm>
              <a:off x="1841891" y="2557246"/>
              <a:ext cx="0" cy="59870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60204F4-80C3-4F30-A8D4-C01BFCDB6E2B}"/>
                </a:ext>
              </a:extLst>
            </p:cNvPr>
            <p:cNvCxnSpPr>
              <a:cxnSpLocks/>
            </p:cNvCxnSpPr>
            <p:nvPr/>
          </p:nvCxnSpPr>
          <p:spPr>
            <a:xfrm>
              <a:off x="1221734" y="3155950"/>
              <a:ext cx="1209033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61FDC7-5FA6-4E22-BDD9-DDC2460537C9}"/>
                </a:ext>
              </a:extLst>
            </p:cNvPr>
            <p:cNvCxnSpPr>
              <a:cxnSpLocks/>
            </p:cNvCxnSpPr>
            <p:nvPr/>
          </p:nvCxnSpPr>
          <p:spPr>
            <a:xfrm>
              <a:off x="3670183" y="3158392"/>
              <a:ext cx="1209033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9AAA783-814E-4CE5-A3BE-9EDEC029CF03}"/>
                </a:ext>
              </a:extLst>
            </p:cNvPr>
            <p:cNvCxnSpPr>
              <a:cxnSpLocks/>
            </p:cNvCxnSpPr>
            <p:nvPr/>
          </p:nvCxnSpPr>
          <p:spPr>
            <a:xfrm>
              <a:off x="2087567" y="4378499"/>
              <a:ext cx="1209033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BCA62E-B70A-43AC-9418-B8A0A9515EF9}"/>
                </a:ext>
              </a:extLst>
            </p:cNvPr>
            <p:cNvCxnSpPr>
              <a:cxnSpLocks/>
            </p:cNvCxnSpPr>
            <p:nvPr/>
          </p:nvCxnSpPr>
          <p:spPr>
            <a:xfrm>
              <a:off x="1226640" y="3155950"/>
              <a:ext cx="0" cy="11346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E38E6B-C01A-405E-9372-5F99E0E6F56B}"/>
                </a:ext>
              </a:extLst>
            </p:cNvPr>
            <p:cNvCxnSpPr>
              <a:cxnSpLocks/>
            </p:cNvCxnSpPr>
            <p:nvPr/>
          </p:nvCxnSpPr>
          <p:spPr>
            <a:xfrm>
              <a:off x="2424068" y="3155950"/>
              <a:ext cx="0" cy="5267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6AFAFF6-060E-4076-A824-2C3C680DD4FD}"/>
                </a:ext>
              </a:extLst>
            </p:cNvPr>
            <p:cNvCxnSpPr>
              <a:cxnSpLocks/>
            </p:cNvCxnSpPr>
            <p:nvPr/>
          </p:nvCxnSpPr>
          <p:spPr>
            <a:xfrm>
              <a:off x="3676763" y="3155950"/>
              <a:ext cx="0" cy="5267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4B3022D-7E21-40D3-8F77-6F1B2E1BBB61}"/>
                </a:ext>
              </a:extLst>
            </p:cNvPr>
            <p:cNvCxnSpPr>
              <a:cxnSpLocks/>
            </p:cNvCxnSpPr>
            <p:nvPr/>
          </p:nvCxnSpPr>
          <p:spPr>
            <a:xfrm>
              <a:off x="4872517" y="3155950"/>
              <a:ext cx="0" cy="52677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87676D8-4BE0-4652-BC55-2902ADCB3B0F}"/>
                </a:ext>
              </a:extLst>
            </p:cNvPr>
            <p:cNvCxnSpPr>
              <a:cxnSpLocks/>
            </p:cNvCxnSpPr>
            <p:nvPr/>
          </p:nvCxnSpPr>
          <p:spPr>
            <a:xfrm>
              <a:off x="3038694" y="3861009"/>
              <a:ext cx="507442" cy="43466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00BC72E-E7BB-486A-9551-0D454579A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4479" y="3893736"/>
              <a:ext cx="867506" cy="3960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BD59E0-5466-4886-9470-D7529387D708}"/>
                </a:ext>
              </a:extLst>
            </p:cNvPr>
            <p:cNvSpPr txBox="1"/>
            <p:nvPr/>
          </p:nvSpPr>
          <p:spPr>
            <a:xfrm>
              <a:off x="2329778" y="699247"/>
              <a:ext cx="1598194" cy="2000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SLE- or MCTD-associated PAH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2D0873-EBE0-41FD-8A94-D48C68D1DA74}"/>
                </a:ext>
              </a:extLst>
            </p:cNvPr>
            <p:cNvSpPr txBox="1"/>
            <p:nvPr/>
          </p:nvSpPr>
          <p:spPr>
            <a:xfrm>
              <a:off x="2177933" y="1036063"/>
              <a:ext cx="1899559" cy="40011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700" b="1" spc="20" dirty="0">
                  <a:solidFill>
                    <a:srgbClr val="000000"/>
                  </a:solidFill>
                </a:rPr>
                <a:t>conventional therapy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spc="20" dirty="0">
                  <a:solidFill>
                    <a:srgbClr val="000000"/>
                  </a:solidFill>
                </a:rPr>
                <a:t>(anticoagulant with an INR from 1.5 to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spc="20" dirty="0">
                  <a:solidFill>
                    <a:srgbClr val="000000"/>
                  </a:solidFill>
                </a:rPr>
                <a:t>2.5, diuretics and oxygen if needed)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DA08EF-4DBD-452C-8990-535D9F149467}"/>
                </a:ext>
              </a:extLst>
            </p:cNvPr>
            <p:cNvSpPr txBox="1"/>
            <p:nvPr/>
          </p:nvSpPr>
          <p:spPr>
            <a:xfrm>
              <a:off x="2906703" y="1489421"/>
              <a:ext cx="446597" cy="2000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NYHA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FAEC52-5D1B-419E-A5AB-FEA684E8F1A2}"/>
                </a:ext>
              </a:extLst>
            </p:cNvPr>
            <p:cNvSpPr txBox="1"/>
            <p:nvPr/>
          </p:nvSpPr>
          <p:spPr>
            <a:xfrm>
              <a:off x="1776698" y="1677860"/>
              <a:ext cx="241093" cy="2000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II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0BBFB8-A32E-4396-99D4-084890F5BD17}"/>
                </a:ext>
              </a:extLst>
            </p:cNvPr>
            <p:cNvSpPr txBox="1"/>
            <p:nvPr/>
          </p:nvSpPr>
          <p:spPr>
            <a:xfrm>
              <a:off x="4240207" y="1676941"/>
              <a:ext cx="274755" cy="2000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05CF88-AD66-4969-9D3E-9209C347964E}"/>
                </a:ext>
              </a:extLst>
            </p:cNvPr>
            <p:cNvSpPr txBox="1"/>
            <p:nvPr/>
          </p:nvSpPr>
          <p:spPr>
            <a:xfrm>
              <a:off x="1972440" y="1956879"/>
              <a:ext cx="1080746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III ( CI&gt;3.1</a:t>
              </a:r>
            </a:p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L/min/m</a:t>
              </a:r>
              <a:r>
                <a:rPr lang="en-US" sz="700" b="1" spc="20" baseline="30000" dirty="0">
                  <a:solidFill>
                    <a:srgbClr val="000000"/>
                  </a:solidFill>
                </a:rPr>
                <a:t>2 </a:t>
              </a:r>
              <a:r>
                <a:rPr lang="en-US" sz="700" b="1" spc="20" dirty="0">
                  <a:solidFill>
                    <a:srgbClr val="000000"/>
                  </a:solidFill>
                </a:rPr>
                <a:t>)</a:t>
              </a:r>
              <a:endParaRPr lang="en-US" sz="700" b="1" spc="2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B030AA0-5E15-4B63-A8DE-1182FB9D2B56}"/>
                </a:ext>
              </a:extLst>
            </p:cNvPr>
            <p:cNvSpPr txBox="1"/>
            <p:nvPr/>
          </p:nvSpPr>
          <p:spPr>
            <a:xfrm>
              <a:off x="3206043" y="1955800"/>
              <a:ext cx="1080746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III ( CI≤3.1</a:t>
              </a:r>
            </a:p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L/min/m</a:t>
              </a:r>
              <a:r>
                <a:rPr lang="en-US" sz="700" b="1" spc="20" baseline="30000" dirty="0">
                  <a:solidFill>
                    <a:srgbClr val="000000"/>
                  </a:solidFill>
                </a:rPr>
                <a:t>2 </a:t>
              </a:r>
              <a:r>
                <a:rPr lang="en-US" sz="700" b="1" spc="2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7AECE9-8F07-4F0E-9C85-9801CD526BBD}"/>
                </a:ext>
              </a:extLst>
            </p:cNvPr>
            <p:cNvSpPr txBox="1"/>
            <p:nvPr/>
          </p:nvSpPr>
          <p:spPr>
            <a:xfrm>
              <a:off x="1146940" y="2409724"/>
              <a:ext cx="1479384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immunosuppressive therapy</a:t>
              </a:r>
            </a:p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alone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DBF081-7FA6-4127-8420-55E4D1010F9C}"/>
                </a:ext>
              </a:extLst>
            </p:cNvPr>
            <p:cNvSpPr txBox="1"/>
            <p:nvPr/>
          </p:nvSpPr>
          <p:spPr>
            <a:xfrm>
              <a:off x="3599990" y="2406831"/>
              <a:ext cx="1632782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pulmonary vasodilators</a:t>
              </a:r>
            </a:p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± immunosuppressive therapy ?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C1B5CD-A15C-40C6-8904-2FBAD3F09C06}"/>
                </a:ext>
              </a:extLst>
            </p:cNvPr>
            <p:cNvSpPr txBox="1"/>
            <p:nvPr/>
          </p:nvSpPr>
          <p:spPr>
            <a:xfrm>
              <a:off x="1178238" y="2764599"/>
              <a:ext cx="1418399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clinical and hemodynamic</a:t>
              </a:r>
            </a:p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evaluation 4-6 months later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16AE72-D37E-4FEB-9443-1B5FB5E51D04}"/>
                </a:ext>
              </a:extLst>
            </p:cNvPr>
            <p:cNvSpPr txBox="1"/>
            <p:nvPr/>
          </p:nvSpPr>
          <p:spPr>
            <a:xfrm>
              <a:off x="3705971" y="2762431"/>
              <a:ext cx="1418399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clinical and hemodynamic</a:t>
              </a:r>
            </a:p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evaluation 4-6 months later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3D2DBF-BCBD-4AD0-9CCD-387304493755}"/>
                </a:ext>
              </a:extLst>
            </p:cNvPr>
            <p:cNvSpPr txBox="1"/>
            <p:nvPr/>
          </p:nvSpPr>
          <p:spPr>
            <a:xfrm>
              <a:off x="905058" y="3287122"/>
              <a:ext cx="735806" cy="1077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rgbClr val="000000"/>
                  </a:solidFill>
                </a:rPr>
                <a:t>no response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EF2965-02CB-4D9C-A3B5-49A4CE99B871}"/>
                </a:ext>
              </a:extLst>
            </p:cNvPr>
            <p:cNvSpPr txBox="1"/>
            <p:nvPr/>
          </p:nvSpPr>
          <p:spPr>
            <a:xfrm>
              <a:off x="2291693" y="3286919"/>
              <a:ext cx="588164" cy="1077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rgbClr val="000000"/>
                  </a:solidFill>
                </a:rPr>
                <a:t>response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36D73F2-409B-4F52-A7E1-770449C05CCE}"/>
                </a:ext>
              </a:extLst>
            </p:cNvPr>
            <p:cNvSpPr txBox="1"/>
            <p:nvPr/>
          </p:nvSpPr>
          <p:spPr>
            <a:xfrm>
              <a:off x="2268388" y="3594618"/>
              <a:ext cx="1661576" cy="3077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start maintenance regimen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(azathioprine, mycophenolate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mofetil)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B79AB3-3797-4F9D-AF52-E214A27B2D2B}"/>
                </a:ext>
              </a:extLst>
            </p:cNvPr>
            <p:cNvSpPr txBox="1"/>
            <p:nvPr/>
          </p:nvSpPr>
          <p:spPr>
            <a:xfrm>
              <a:off x="4322060" y="3528853"/>
              <a:ext cx="1607590" cy="41036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stop immunosuppressive therapy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unless indicated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consider combination of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pulmonary vasodilators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EA0E49B-511B-4210-80ED-AE1EB6A87EF6}"/>
                </a:ext>
              </a:extLst>
            </p:cNvPr>
            <p:cNvSpPr txBox="1"/>
            <p:nvPr/>
          </p:nvSpPr>
          <p:spPr>
            <a:xfrm>
              <a:off x="761489" y="4233703"/>
              <a:ext cx="1607590" cy="41036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stop immunosuppressive therapy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unless indicated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consider combination of</a:t>
              </a:r>
            </a:p>
            <a:p>
              <a:pPr algn="ctr">
                <a:lnSpc>
                  <a:spcPts val="800"/>
                </a:lnSpc>
              </a:pPr>
              <a:r>
                <a:rPr lang="en-US" sz="700" b="1" dirty="0">
                  <a:solidFill>
                    <a:srgbClr val="000000"/>
                  </a:solidFill>
                </a:rPr>
                <a:t>pulmonary vasodilators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5E17FEF-052E-4ABB-AC2C-2223AC2FDB3F}"/>
                </a:ext>
              </a:extLst>
            </p:cNvPr>
            <p:cNvSpPr txBox="1"/>
            <p:nvPr/>
          </p:nvSpPr>
          <p:spPr>
            <a:xfrm>
              <a:off x="3038052" y="4276906"/>
              <a:ext cx="1377282" cy="2154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clinical and hemodynamic</a:t>
              </a:r>
            </a:p>
            <a:p>
              <a:pPr algn="ctr"/>
              <a:r>
                <a:rPr lang="en-US" sz="700" b="1" spc="20" dirty="0">
                  <a:solidFill>
                    <a:srgbClr val="000000"/>
                  </a:solidFill>
                </a:rPr>
                <a:t>follow up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6A35B1-0A75-4627-BECA-287D0B6200AC}"/>
                </a:ext>
              </a:extLst>
            </p:cNvPr>
            <p:cNvSpPr txBox="1"/>
            <p:nvPr/>
          </p:nvSpPr>
          <p:spPr>
            <a:xfrm>
              <a:off x="3430568" y="3284538"/>
              <a:ext cx="588164" cy="1077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rgbClr val="000000"/>
                  </a:solidFill>
                </a:rPr>
                <a:t>response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825BCEE-8CA5-4C9D-9A17-520A1E60B6F0}"/>
                </a:ext>
              </a:extLst>
            </p:cNvPr>
            <p:cNvSpPr txBox="1"/>
            <p:nvPr/>
          </p:nvSpPr>
          <p:spPr>
            <a:xfrm>
              <a:off x="4669294" y="3284538"/>
              <a:ext cx="735806" cy="1077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rgbClr val="000000"/>
                  </a:solidFill>
                </a:rPr>
                <a:t>no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67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4DE366D6-73BF-45C8-BAB5-9B1C33042E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0875" y="3576638"/>
            <a:ext cx="4214813" cy="2452687"/>
            <a:chOff x="410" y="2253"/>
            <a:chExt cx="2655" cy="1545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3F62892F-6707-493A-BAAF-C3CC219D5A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0" y="2253"/>
              <a:ext cx="2655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9B23ADEC-A8FE-41D0-B9AE-4B3456583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2253"/>
              <a:ext cx="2659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8925F5-01F3-49A1-872A-B20756E8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PAH and Inflammation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AA6A5E-1D65-4E21-BA9C-CAB6947D7856}"/>
              </a:ext>
            </a:extLst>
          </p:cNvPr>
          <p:cNvCxnSpPr>
            <a:cxnSpLocks/>
          </p:cNvCxnSpPr>
          <p:nvPr/>
        </p:nvCxnSpPr>
        <p:spPr>
          <a:xfrm>
            <a:off x="1755328" y="4493710"/>
            <a:ext cx="31134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B5B514-19D9-421D-80EB-CD14D401C1D7}"/>
              </a:ext>
            </a:extLst>
          </p:cNvPr>
          <p:cNvCxnSpPr>
            <a:cxnSpLocks/>
          </p:cNvCxnSpPr>
          <p:nvPr/>
        </p:nvCxnSpPr>
        <p:spPr>
          <a:xfrm>
            <a:off x="651568" y="4662144"/>
            <a:ext cx="42212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425AB4-08F7-445C-B10F-9E0782BCD7BA}"/>
              </a:ext>
            </a:extLst>
          </p:cNvPr>
          <p:cNvCxnSpPr>
            <a:cxnSpLocks/>
          </p:cNvCxnSpPr>
          <p:nvPr/>
        </p:nvCxnSpPr>
        <p:spPr>
          <a:xfrm>
            <a:off x="651568" y="4819350"/>
            <a:ext cx="42135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3ED42-B4AB-4A0D-BD8E-5CEBF1CC9920}"/>
              </a:ext>
            </a:extLst>
          </p:cNvPr>
          <p:cNvCxnSpPr>
            <a:cxnSpLocks/>
          </p:cNvCxnSpPr>
          <p:nvPr/>
        </p:nvCxnSpPr>
        <p:spPr>
          <a:xfrm>
            <a:off x="651568" y="4990461"/>
            <a:ext cx="2667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">
            <a:extLst>
              <a:ext uri="{FF2B5EF4-FFF2-40B4-BE49-F238E27FC236}">
                <a16:creationId xmlns:a16="http://schemas.microsoft.com/office/drawing/2014/main" id="{FAFED990-C594-44E1-9654-955C16F137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5750" y="1136651"/>
            <a:ext cx="6028989" cy="2137130"/>
            <a:chOff x="180" y="716"/>
            <a:chExt cx="3910" cy="138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6C91968-FE35-43F5-B2C5-885D6D738C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" y="716"/>
              <a:ext cx="3910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B3BEED6C-E8C5-482C-A5B3-C90F9D585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716"/>
              <a:ext cx="3913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72468A0-72BA-45C5-93B5-3DDF3201C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Stacher E, et al. </a:t>
            </a:r>
            <a:r>
              <a:rPr lang="en-US" sz="1000" i="1" dirty="0"/>
              <a:t>Am J Respir Crit Care Med.</a:t>
            </a:r>
            <a:r>
              <a:rPr lang="en-US" sz="1000" dirty="0"/>
              <a:t> 2012; 186:261-72. </a:t>
            </a:r>
            <a:r>
              <a:rPr lang="en-US" sz="1000" dirty="0" err="1"/>
              <a:t>doi</a:t>
            </a:r>
            <a:r>
              <a:rPr lang="en-US" sz="1000" dirty="0"/>
              <a:t>: 10.1164/rccm.201201-0164OC.</a:t>
            </a:r>
            <a:endParaRPr lang="en-US" sz="1000" i="1" dirty="0"/>
          </a:p>
          <a:p>
            <a:r>
              <a:rPr lang="en-US" sz="1000" dirty="0" err="1"/>
              <a:t>Zamanian</a:t>
            </a:r>
            <a:r>
              <a:rPr lang="en-US" sz="1000" dirty="0"/>
              <a:t> R, et al. </a:t>
            </a:r>
            <a:r>
              <a:rPr lang="en-US" sz="1000" i="1" dirty="0"/>
              <a:t>Am J Respir Crit Care Med</a:t>
            </a:r>
            <a:r>
              <a:rPr lang="en-US" sz="1000" dirty="0"/>
              <a:t>. 2021; 204:209-221. </a:t>
            </a:r>
            <a:r>
              <a:rPr lang="en-US" sz="1000" dirty="0" err="1"/>
              <a:t>doi</a:t>
            </a:r>
            <a:r>
              <a:rPr lang="en-US" sz="1000" dirty="0"/>
              <a:t>: 10.1164/rccm.202009-3481OC.</a:t>
            </a:r>
          </a:p>
        </p:txBody>
      </p:sp>
    </p:spTree>
    <p:extLst>
      <p:ext uri="{BB962C8B-B14F-4D97-AF65-F5344CB8AC3E}">
        <p14:creationId xmlns:p14="http://schemas.microsoft.com/office/powerpoint/2010/main" val="271616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4DE366D6-73BF-45C8-BAB5-9B1C33042E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0875" y="3576638"/>
            <a:ext cx="4214813" cy="2452687"/>
            <a:chOff x="410" y="2253"/>
            <a:chExt cx="2655" cy="1545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3F62892F-6707-493A-BAAF-C3CC219D5A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0" y="2253"/>
              <a:ext cx="2655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9B23ADEC-A8FE-41D0-B9AE-4B3456583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2253"/>
              <a:ext cx="2659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8925F5-01F3-49A1-872A-B20756E8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PAH and Inflammation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AA6A5E-1D65-4E21-BA9C-CAB6947D7856}"/>
              </a:ext>
            </a:extLst>
          </p:cNvPr>
          <p:cNvCxnSpPr>
            <a:cxnSpLocks/>
          </p:cNvCxnSpPr>
          <p:nvPr/>
        </p:nvCxnSpPr>
        <p:spPr>
          <a:xfrm>
            <a:off x="1755328" y="4493710"/>
            <a:ext cx="31134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B5B514-19D9-421D-80EB-CD14D401C1D7}"/>
              </a:ext>
            </a:extLst>
          </p:cNvPr>
          <p:cNvCxnSpPr>
            <a:cxnSpLocks/>
          </p:cNvCxnSpPr>
          <p:nvPr/>
        </p:nvCxnSpPr>
        <p:spPr>
          <a:xfrm>
            <a:off x="651568" y="4662144"/>
            <a:ext cx="42212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425AB4-08F7-445C-B10F-9E0782BCD7BA}"/>
              </a:ext>
            </a:extLst>
          </p:cNvPr>
          <p:cNvCxnSpPr>
            <a:cxnSpLocks/>
          </p:cNvCxnSpPr>
          <p:nvPr/>
        </p:nvCxnSpPr>
        <p:spPr>
          <a:xfrm>
            <a:off x="651568" y="4819350"/>
            <a:ext cx="42135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33ED42-B4AB-4A0D-BD8E-5CEBF1CC9920}"/>
              </a:ext>
            </a:extLst>
          </p:cNvPr>
          <p:cNvCxnSpPr>
            <a:cxnSpLocks/>
          </p:cNvCxnSpPr>
          <p:nvPr/>
        </p:nvCxnSpPr>
        <p:spPr>
          <a:xfrm>
            <a:off x="651568" y="4990461"/>
            <a:ext cx="2667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">
            <a:extLst>
              <a:ext uri="{FF2B5EF4-FFF2-40B4-BE49-F238E27FC236}">
                <a16:creationId xmlns:a16="http://schemas.microsoft.com/office/drawing/2014/main" id="{FAFED990-C594-44E1-9654-955C16F137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5750" y="1136651"/>
            <a:ext cx="6028989" cy="2137130"/>
            <a:chOff x="180" y="716"/>
            <a:chExt cx="3910" cy="138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6C91968-FE35-43F5-B2C5-885D6D738C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" y="716"/>
              <a:ext cx="3910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B3BEED6C-E8C5-482C-A5B3-C90F9D585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716"/>
              <a:ext cx="3913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7824BE7-E6A2-4F33-A7B5-25F6499955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81295" y="1798446"/>
            <a:ext cx="5610225" cy="2105025"/>
            <a:chOff x="4146" y="1500"/>
            <a:chExt cx="3510" cy="1326"/>
          </a:xfrm>
        </p:grpSpPr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76245EA7-7CE7-4CBF-81D6-AEDD433648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46" y="1500"/>
              <a:ext cx="3510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9" name="Picture 13">
              <a:extLst>
                <a:ext uri="{FF2B5EF4-FFF2-40B4-BE49-F238E27FC236}">
                  <a16:creationId xmlns:a16="http://schemas.microsoft.com/office/drawing/2014/main" id="{894E1EE6-FBF2-4855-B5A1-F19FF6B8D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" y="1500"/>
              <a:ext cx="3512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72468A0-72BA-45C5-93B5-3DDF3201C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Stacher E, et al. </a:t>
            </a:r>
            <a:r>
              <a:rPr lang="en-US" sz="1000" i="1" dirty="0"/>
              <a:t>Am J Respir Crit Care Med.</a:t>
            </a:r>
            <a:r>
              <a:rPr lang="en-US" sz="1000" dirty="0"/>
              <a:t> 2012; 186:261-72. </a:t>
            </a:r>
            <a:r>
              <a:rPr lang="en-US" sz="1000" dirty="0" err="1"/>
              <a:t>doi</a:t>
            </a:r>
            <a:r>
              <a:rPr lang="en-US" sz="1000" dirty="0"/>
              <a:t>: 10.1164/rccm.201201-0164OC.</a:t>
            </a:r>
            <a:endParaRPr lang="en-US" sz="1000" i="1" dirty="0"/>
          </a:p>
          <a:p>
            <a:r>
              <a:rPr lang="en-US" sz="1000" dirty="0" err="1"/>
              <a:t>Zamanian</a:t>
            </a:r>
            <a:r>
              <a:rPr lang="en-US" sz="1000" dirty="0"/>
              <a:t> R, et al. </a:t>
            </a:r>
            <a:r>
              <a:rPr lang="en-US" sz="1000" i="1" dirty="0"/>
              <a:t>Am J Respir Crit Care Med</a:t>
            </a:r>
            <a:r>
              <a:rPr lang="en-US" sz="1000" dirty="0"/>
              <a:t>. 2021; 204:209-221. </a:t>
            </a:r>
            <a:r>
              <a:rPr lang="en-US" sz="1000" dirty="0" err="1"/>
              <a:t>doi</a:t>
            </a:r>
            <a:r>
              <a:rPr lang="en-US" sz="1000" dirty="0"/>
              <a:t>: 10.1164/rccm.202009-3481OC.</a:t>
            </a:r>
          </a:p>
        </p:txBody>
      </p:sp>
    </p:spTree>
    <p:extLst>
      <p:ext uri="{BB962C8B-B14F-4D97-AF65-F5344CB8AC3E}">
        <p14:creationId xmlns:p14="http://schemas.microsoft.com/office/powerpoint/2010/main" val="183205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EB76-48CB-4EAD-835B-3EABD82D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D27B-3DC6-48F2-B47B-CB801E2736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4487" y="2112963"/>
            <a:ext cx="11503025" cy="1984375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95250" h="95250"/>
            <a:bevelB w="95250" h="9525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AOSD may be associated with PAH and this PAH may respond to immunosuppression +/- PAH-specific therapy (like Lupus)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7CA5-3FEC-ED40-AE8E-A7B45EC9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Best Treatment for Still’s Disease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873614-42E5-AA44-8D63-C21C283C2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84207"/>
              </p:ext>
            </p:extLst>
          </p:nvPr>
        </p:nvGraphicFramePr>
        <p:xfrm>
          <a:off x="180975" y="1748977"/>
          <a:ext cx="11830050" cy="29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459">
                  <a:extLst>
                    <a:ext uri="{9D8B030D-6E8A-4147-A177-3AD203B41FA5}">
                      <a16:colId xmlns:a16="http://schemas.microsoft.com/office/drawing/2014/main" val="375612221"/>
                    </a:ext>
                  </a:extLst>
                </a:gridCol>
                <a:gridCol w="1551116">
                  <a:extLst>
                    <a:ext uri="{9D8B030D-6E8A-4147-A177-3AD203B41FA5}">
                      <a16:colId xmlns:a16="http://schemas.microsoft.com/office/drawing/2014/main" val="4234234014"/>
                    </a:ext>
                  </a:extLst>
                </a:gridCol>
                <a:gridCol w="1353901">
                  <a:extLst>
                    <a:ext uri="{9D8B030D-6E8A-4147-A177-3AD203B41FA5}">
                      <a16:colId xmlns:a16="http://schemas.microsoft.com/office/drawing/2014/main" val="52092337"/>
                    </a:ext>
                  </a:extLst>
                </a:gridCol>
                <a:gridCol w="1257192">
                  <a:extLst>
                    <a:ext uri="{9D8B030D-6E8A-4147-A177-3AD203B41FA5}">
                      <a16:colId xmlns:a16="http://schemas.microsoft.com/office/drawing/2014/main" val="1549247628"/>
                    </a:ext>
                  </a:extLst>
                </a:gridCol>
                <a:gridCol w="2034894">
                  <a:extLst>
                    <a:ext uri="{9D8B030D-6E8A-4147-A177-3AD203B41FA5}">
                      <a16:colId xmlns:a16="http://schemas.microsoft.com/office/drawing/2014/main" val="4019871904"/>
                    </a:ext>
                  </a:extLst>
                </a:gridCol>
                <a:gridCol w="1592494">
                  <a:extLst>
                    <a:ext uri="{9D8B030D-6E8A-4147-A177-3AD203B41FA5}">
                      <a16:colId xmlns:a16="http://schemas.microsoft.com/office/drawing/2014/main" val="1191492604"/>
                    </a:ext>
                  </a:extLst>
                </a:gridCol>
                <a:gridCol w="2640994">
                  <a:extLst>
                    <a:ext uri="{9D8B030D-6E8A-4147-A177-3AD203B41FA5}">
                      <a16:colId xmlns:a16="http://schemas.microsoft.com/office/drawing/2014/main" val="1216169449"/>
                    </a:ext>
                  </a:extLst>
                </a:gridCol>
              </a:tblGrid>
              <a:tr h="10428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4/2020 (initial</a:t>
                      </a: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diagnosis)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12/2020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11/2021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667942"/>
                  </a:ext>
                </a:extLst>
              </a:tr>
              <a:tr h="1204566">
                <a:tc>
                  <a:txBody>
                    <a:bodyPr/>
                    <a:lstStyle/>
                    <a:p>
                      <a:r>
                        <a:rPr lang="en-US" sz="1600" dirty="0"/>
                        <a:t>MTX and CS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+etanercept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(stopped etanercept)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+sarilumab</a:t>
                      </a:r>
                    </a:p>
                    <a:p>
                      <a:endParaRPr lang="en-US" sz="16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(stopped sarilumab)</a:t>
                      </a:r>
                    </a:p>
                    <a:p>
                      <a:r>
                        <a:rPr lang="en-US" sz="1600" dirty="0"/>
                        <a:t>+anakinra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MTX; CS; anakinra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+COVID mRNA vaccine (#1 of 2)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MTX; CS; anakinra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261562"/>
                  </a:ext>
                </a:extLst>
              </a:tr>
              <a:tr h="729976">
                <a:tc>
                  <a:txBody>
                    <a:bodyPr/>
                    <a:lstStyle/>
                    <a:p>
                      <a:r>
                        <a:rPr lang="en-US" sz="1600" dirty="0"/>
                        <a:t>Ferritin 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65,000ng/mL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200ng/mL (just prior to COVID vaccine)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28,000 ng/mL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5,524 ng/mL (11/15)</a:t>
                      </a:r>
                    </a:p>
                    <a:p>
                      <a:r>
                        <a:rPr lang="en-US" sz="1600" dirty="0"/>
                        <a:t>18,179 ng/mL (11/18)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03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2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E452-B403-46F3-891C-F165C7B4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4FD0-8AF1-40A4-83DF-D75FC608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8294"/>
            <a:ext cx="10744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11/2021: the patient presented with progressive DOE and nonproductive cough spanning ~8 weeks; unresponsive to outpatient antibiotics </a:t>
            </a:r>
          </a:p>
          <a:p>
            <a:pPr lvl="1"/>
            <a:r>
              <a:rPr lang="en-US" dirty="0"/>
              <a:t>Elevated ferritin (5,524ng/mL), intermittent fever, relative tachycardia, “slight” rash on forearms, initial pulse oximetry 90% (room air)</a:t>
            </a:r>
          </a:p>
          <a:p>
            <a:pPr lvl="1"/>
            <a:r>
              <a:rPr lang="en-US" dirty="0"/>
              <a:t>Vitals temperature 37.8C; BP 110/70; HR 107; RR 28; pox 96% 4 liters NC oxygen</a:t>
            </a:r>
          </a:p>
          <a:p>
            <a:r>
              <a:rPr lang="en-US" dirty="0"/>
              <a:t>11/18/2021: Echocardiogram</a:t>
            </a:r>
          </a:p>
          <a:p>
            <a:pPr lvl="1"/>
            <a:r>
              <a:rPr lang="en-US" dirty="0"/>
              <a:t>Small LV</a:t>
            </a:r>
          </a:p>
          <a:p>
            <a:pPr lvl="1"/>
            <a:r>
              <a:rPr lang="en-US" dirty="0"/>
              <a:t>Flattened IVS (systole)</a:t>
            </a:r>
          </a:p>
          <a:p>
            <a:pPr lvl="1"/>
            <a:r>
              <a:rPr lang="en-US" dirty="0"/>
              <a:t>LVEF 65%</a:t>
            </a:r>
          </a:p>
          <a:p>
            <a:pPr lvl="1"/>
            <a:r>
              <a:rPr lang="en-US" dirty="0"/>
              <a:t>Severe RVE and reduced systolic function</a:t>
            </a:r>
          </a:p>
          <a:p>
            <a:pPr lvl="1"/>
            <a:r>
              <a:rPr lang="en-US" dirty="0"/>
              <a:t>TAPSE 1.6 cm</a:t>
            </a:r>
          </a:p>
          <a:p>
            <a:pPr lvl="1"/>
            <a:r>
              <a:rPr lang="en-US" dirty="0"/>
              <a:t>DTI 9.3 cm/s</a:t>
            </a:r>
          </a:p>
          <a:p>
            <a:pPr lvl="1"/>
            <a:r>
              <a:rPr lang="en-US" dirty="0"/>
              <a:t>Moderately increased RV wall thickness</a:t>
            </a:r>
          </a:p>
          <a:p>
            <a:pPr lvl="1"/>
            <a:r>
              <a:rPr lang="en-US" dirty="0"/>
              <a:t>Normal LA; mild RAE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22F485-2940-D540-9FA7-D0F80E626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73794"/>
              </p:ext>
            </p:extLst>
          </p:nvPr>
        </p:nvGraphicFramePr>
        <p:xfrm>
          <a:off x="6563579" y="3100784"/>
          <a:ext cx="43719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56">
                  <a:extLst>
                    <a:ext uri="{9D8B030D-6E8A-4147-A177-3AD203B41FA5}">
                      <a16:colId xmlns:a16="http://schemas.microsoft.com/office/drawing/2014/main" val="3406621033"/>
                    </a:ext>
                  </a:extLst>
                </a:gridCol>
                <a:gridCol w="2968244">
                  <a:extLst>
                    <a:ext uri="{9D8B030D-6E8A-4147-A177-3AD203B41FA5}">
                      <a16:colId xmlns:a16="http://schemas.microsoft.com/office/drawing/2014/main" val="3731221236"/>
                    </a:ext>
                  </a:extLst>
                </a:gridCol>
              </a:tblGrid>
              <a:tr h="483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Echo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901877"/>
                  </a:ext>
                </a:extLst>
              </a:tr>
              <a:tr h="230420">
                <a:tc>
                  <a:txBody>
                    <a:bodyPr/>
                    <a:lstStyle/>
                    <a:p>
                      <a:r>
                        <a:rPr lang="en-US" sz="1400" dirty="0"/>
                        <a:t>RAP,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257136"/>
                  </a:ext>
                </a:extLst>
              </a:tr>
              <a:tr h="230420">
                <a:tc>
                  <a:txBody>
                    <a:bodyPr/>
                    <a:lstStyle/>
                    <a:p>
                      <a:r>
                        <a:rPr lang="en-US" sz="1400" dirty="0"/>
                        <a:t>RVSP, mmHg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77 (assuming RAP = 15 mm Hg)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5284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450899"/>
                  </a:ext>
                </a:extLst>
              </a:tr>
              <a:tr h="230420">
                <a:tc gridSpan="2">
                  <a:txBody>
                    <a:bodyPr/>
                    <a:lstStyle/>
                    <a:p>
                      <a:r>
                        <a:rPr lang="en-US" sz="1400" b="1" dirty="0"/>
                        <a:t>Other Findings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527039"/>
                  </a:ext>
                </a:extLst>
              </a:tr>
              <a:tr h="230420">
                <a:tc gridSpan="2">
                  <a:txBody>
                    <a:bodyPr/>
                    <a:lstStyle/>
                    <a:p>
                      <a:pPr marL="636588" indent="-2857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Trace MR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14614"/>
                  </a:ext>
                </a:extLst>
              </a:tr>
              <a:tr h="230420">
                <a:tc gridSpan="2">
                  <a:txBody>
                    <a:bodyPr/>
                    <a:lstStyle/>
                    <a:p>
                      <a:pPr marL="636588" indent="-2857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Mild-Moderate TR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654060"/>
                  </a:ext>
                </a:extLst>
              </a:tr>
              <a:tr h="230420">
                <a:tc gridSpan="2">
                  <a:txBody>
                    <a:bodyPr/>
                    <a:lstStyle/>
                    <a:p>
                      <a:pPr marL="636588" indent="-2857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Dilated IVC (&lt; 50% change)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8151"/>
                  </a:ext>
                </a:extLst>
              </a:tr>
              <a:tr h="230420">
                <a:tc gridSpan="2">
                  <a:txBody>
                    <a:bodyPr/>
                    <a:lstStyle/>
                    <a:p>
                      <a:pPr marL="636588" indent="-2857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Small to moderate pericardial effusion without tamponade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73370"/>
                  </a:ext>
                </a:extLst>
              </a:tr>
              <a:tr h="230420">
                <a:tc gridSpan="2">
                  <a:txBody>
                    <a:bodyPr/>
                    <a:lstStyle/>
                    <a:p>
                      <a:pPr marL="636588" indent="-2857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14% MV variation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8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00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6749-98A1-4386-B82C-025924BA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Patient’s RHC Data and Lab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6375-ECA8-426E-AE6E-A2E17D477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7189" y="1981483"/>
            <a:ext cx="3122645" cy="4680672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RAP 7 mm Hg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RV P 70/1/13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PA 70/34 mmHg, mean 47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CO 4.2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CI 2.45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no response to </a:t>
            </a:r>
            <a:r>
              <a:rPr lang="en-US" sz="1600" dirty="0" err="1"/>
              <a:t>iNO</a:t>
            </a:r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86987-BF13-4912-A5D0-87E6F421B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7698" y="1981483"/>
            <a:ext cx="4953940" cy="4680672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FF0000"/>
                </a:solidFill>
              </a:rPr>
              <a:t>troponin 0.04</a:t>
            </a:r>
          </a:p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FF0000"/>
                </a:solidFill>
              </a:rPr>
              <a:t>WBC 3.8</a:t>
            </a:r>
          </a:p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FF0000"/>
                </a:solidFill>
              </a:rPr>
              <a:t>Hgb 10.7</a:t>
            </a:r>
          </a:p>
          <a:p>
            <a:pPr>
              <a:spcBef>
                <a:spcPts val="300"/>
              </a:spcBef>
            </a:pPr>
            <a:r>
              <a:rPr lang="en-US" sz="1600" b="1" dirty="0">
                <a:solidFill>
                  <a:srgbClr val="FF0000"/>
                </a:solidFill>
              </a:rPr>
              <a:t>MCV 74.4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platelet 177,000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ESR 25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sodium 137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K</a:t>
            </a:r>
            <a:r>
              <a:rPr lang="en-US" sz="1600" baseline="30000" dirty="0"/>
              <a:t>+</a:t>
            </a:r>
            <a:r>
              <a:rPr lang="en-US" sz="1600" dirty="0"/>
              <a:t> 4.2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Chloride 104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Bicarbonate 22.8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BUN 10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creatinine 0.76; </a:t>
            </a:r>
            <a:r>
              <a:rPr lang="en-US" sz="1600" b="1" dirty="0">
                <a:solidFill>
                  <a:srgbClr val="FF0000"/>
                </a:solidFill>
              </a:rPr>
              <a:t>albumin 3.4</a:t>
            </a:r>
            <a:r>
              <a:rPr lang="en-US" sz="1600" dirty="0"/>
              <a:t>; </a:t>
            </a:r>
            <a:r>
              <a:rPr lang="en-US" sz="1600" b="1" dirty="0">
                <a:solidFill>
                  <a:srgbClr val="FF0000"/>
                </a:solidFill>
              </a:rPr>
              <a:t>AST 112</a:t>
            </a:r>
            <a:r>
              <a:rPr lang="en-US" sz="1600" dirty="0"/>
              <a:t>; ALT 29; </a:t>
            </a:r>
            <a:r>
              <a:rPr lang="en-US" sz="1600" dirty="0" err="1"/>
              <a:t>alk</a:t>
            </a:r>
            <a:r>
              <a:rPr lang="en-US" sz="1600" dirty="0"/>
              <a:t> </a:t>
            </a:r>
            <a:r>
              <a:rPr lang="en-US" sz="1600" dirty="0" err="1"/>
              <a:t>phos</a:t>
            </a:r>
            <a:r>
              <a:rPr lang="en-US" sz="1600" dirty="0"/>
              <a:t> 62; total bilirubin 0.4; </a:t>
            </a:r>
            <a:r>
              <a:rPr lang="en-US" sz="1600" b="1" dirty="0">
                <a:solidFill>
                  <a:srgbClr val="FF0000"/>
                </a:solidFill>
              </a:rPr>
              <a:t>LDH 1121</a:t>
            </a:r>
            <a:r>
              <a:rPr lang="en-US" sz="1600" dirty="0"/>
              <a:t>; TSH 2.56; </a:t>
            </a:r>
            <a:r>
              <a:rPr lang="en-US" sz="1600" b="1" dirty="0">
                <a:solidFill>
                  <a:srgbClr val="FF0000"/>
                </a:solidFill>
              </a:rPr>
              <a:t>ferritin 5524; CRP 52.95</a:t>
            </a:r>
            <a:r>
              <a:rPr lang="en-US" sz="1600" dirty="0"/>
              <a:t>; normal lactate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negative tox screen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negative pregnancy</a:t>
            </a:r>
          </a:p>
          <a:p>
            <a:pPr>
              <a:spcBef>
                <a:spcPts val="300"/>
              </a:spcBef>
            </a:pPr>
            <a:r>
              <a:rPr lang="en-US" sz="1600" dirty="0"/>
              <a:t>negative U/A</a:t>
            </a:r>
          </a:p>
          <a:p>
            <a:pPr>
              <a:spcBef>
                <a:spcPts val="300"/>
              </a:spcBef>
            </a:pP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6B7A5-9A45-4751-86EE-16B185464D93}"/>
              </a:ext>
            </a:extLst>
          </p:cNvPr>
          <p:cNvSpPr txBox="1"/>
          <p:nvPr/>
        </p:nvSpPr>
        <p:spPr>
          <a:xfrm>
            <a:off x="2034076" y="1358706"/>
            <a:ext cx="2406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RHC (11/17/2021):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97A44-8763-4464-9458-871CAF1D6739}"/>
              </a:ext>
            </a:extLst>
          </p:cNvPr>
          <p:cNvSpPr txBox="1"/>
          <p:nvPr/>
        </p:nvSpPr>
        <p:spPr>
          <a:xfrm>
            <a:off x="5610809" y="1349375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Labs: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C21EE1-5A4B-4D9C-882F-28867B61F6C0}"/>
              </a:ext>
            </a:extLst>
          </p:cNvPr>
          <p:cNvCxnSpPr/>
          <p:nvPr/>
        </p:nvCxnSpPr>
        <p:spPr>
          <a:xfrm>
            <a:off x="1614198" y="1819472"/>
            <a:ext cx="893872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2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E062E5-4820-AA4B-9E86-2995E23F5C2B}"/>
              </a:ext>
            </a:extLst>
          </p:cNvPr>
          <p:cNvGrpSpPr/>
          <p:nvPr/>
        </p:nvGrpSpPr>
        <p:grpSpPr>
          <a:xfrm>
            <a:off x="146106" y="2732129"/>
            <a:ext cx="1616483" cy="1612591"/>
            <a:chOff x="146106" y="2484691"/>
            <a:chExt cx="1616483" cy="16125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91781-9639-4051-A6D0-54EDC985A0B4}"/>
                </a:ext>
              </a:extLst>
            </p:cNvPr>
            <p:cNvSpPr txBox="1"/>
            <p:nvPr/>
          </p:nvSpPr>
          <p:spPr>
            <a:xfrm>
              <a:off x="422200" y="2484691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12/21/2021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0FCAD2-EC43-4909-B72D-6E46DFF521DD}"/>
                </a:ext>
              </a:extLst>
            </p:cNvPr>
            <p:cNvSpPr txBox="1"/>
            <p:nvPr/>
          </p:nvSpPr>
          <p:spPr>
            <a:xfrm>
              <a:off x="146106" y="2873870"/>
              <a:ext cx="1616483" cy="1223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38,820 ng/mL</a:t>
              </a:r>
            </a:p>
            <a:p>
              <a:r>
                <a:rPr lang="en-US" sz="1050" b="1" dirty="0"/>
                <a:t>CRP     2.2 mg/dL</a:t>
              </a:r>
            </a:p>
            <a:p>
              <a:r>
                <a:rPr lang="en-US" sz="1050" b="1" dirty="0"/>
                <a:t>BNP     229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&lt; 0.04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8E124C-B094-3F4B-A2CA-D48159E4C15F}"/>
              </a:ext>
            </a:extLst>
          </p:cNvPr>
          <p:cNvGrpSpPr/>
          <p:nvPr/>
        </p:nvGrpSpPr>
        <p:grpSpPr>
          <a:xfrm>
            <a:off x="150359" y="502161"/>
            <a:ext cx="1616483" cy="1457704"/>
            <a:chOff x="185871" y="88186"/>
            <a:chExt cx="1616483" cy="14577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7EC99C-6C54-46DE-AD8A-B4423A850BD2}"/>
                </a:ext>
              </a:extLst>
            </p:cNvPr>
            <p:cNvSpPr txBox="1"/>
            <p:nvPr/>
          </p:nvSpPr>
          <p:spPr>
            <a:xfrm>
              <a:off x="185871" y="484061"/>
              <a:ext cx="1616483" cy="10618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18,179 ng/mL</a:t>
              </a:r>
            </a:p>
            <a:p>
              <a:r>
                <a:rPr lang="en-US" sz="1050" b="1" dirty="0"/>
                <a:t>CRP     6.6 mg/dL</a:t>
              </a:r>
            </a:p>
            <a:p>
              <a:r>
                <a:rPr lang="en-US" sz="1050" b="1" dirty="0"/>
                <a:t>BNP     331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0.09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84F937-46F1-4C2E-8179-176CFC74632F}"/>
                </a:ext>
              </a:extLst>
            </p:cNvPr>
            <p:cNvSpPr txBox="1"/>
            <p:nvPr/>
          </p:nvSpPr>
          <p:spPr>
            <a:xfrm>
              <a:off x="461963" y="88186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11/18/2021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CFD79A-1D66-43B7-B0FE-0467FA12AAA5}"/>
              </a:ext>
            </a:extLst>
          </p:cNvPr>
          <p:cNvGrpSpPr/>
          <p:nvPr/>
        </p:nvGrpSpPr>
        <p:grpSpPr>
          <a:xfrm>
            <a:off x="138672" y="4979390"/>
            <a:ext cx="1630655" cy="1654036"/>
            <a:chOff x="126225" y="4943012"/>
            <a:chExt cx="1656248" cy="16540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E79A89-8075-4BD5-8236-0A7FA9FEB203}"/>
                </a:ext>
              </a:extLst>
            </p:cNvPr>
            <p:cNvSpPr txBox="1"/>
            <p:nvPr/>
          </p:nvSpPr>
          <p:spPr>
            <a:xfrm>
              <a:off x="126225" y="5373636"/>
              <a:ext cx="1656248" cy="1223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6,711 ng/mL</a:t>
              </a:r>
            </a:p>
            <a:p>
              <a:r>
                <a:rPr lang="en-US" sz="1050" b="1" dirty="0"/>
                <a:t>CRP     &lt;0.3 mg/dL</a:t>
              </a:r>
            </a:p>
            <a:p>
              <a:r>
                <a:rPr lang="en-US" sz="1050" b="1" dirty="0"/>
                <a:t>BNP     117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&lt; 0.04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C98F19-F2DA-4015-A43F-BC7C0198309A}"/>
                </a:ext>
              </a:extLst>
            </p:cNvPr>
            <p:cNvSpPr txBox="1"/>
            <p:nvPr/>
          </p:nvSpPr>
          <p:spPr>
            <a:xfrm>
              <a:off x="422200" y="4943012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1/7/2022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88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E062E5-4820-AA4B-9E86-2995E23F5C2B}"/>
              </a:ext>
            </a:extLst>
          </p:cNvPr>
          <p:cNvGrpSpPr/>
          <p:nvPr/>
        </p:nvGrpSpPr>
        <p:grpSpPr>
          <a:xfrm>
            <a:off x="146106" y="2732129"/>
            <a:ext cx="1616483" cy="1612591"/>
            <a:chOff x="146106" y="2484691"/>
            <a:chExt cx="1616483" cy="16125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91781-9639-4051-A6D0-54EDC985A0B4}"/>
                </a:ext>
              </a:extLst>
            </p:cNvPr>
            <p:cNvSpPr txBox="1"/>
            <p:nvPr/>
          </p:nvSpPr>
          <p:spPr>
            <a:xfrm>
              <a:off x="422200" y="2484691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12/21/2021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0FCAD2-EC43-4909-B72D-6E46DFF521DD}"/>
                </a:ext>
              </a:extLst>
            </p:cNvPr>
            <p:cNvSpPr txBox="1"/>
            <p:nvPr/>
          </p:nvSpPr>
          <p:spPr>
            <a:xfrm>
              <a:off x="146106" y="2873870"/>
              <a:ext cx="1616483" cy="1223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38,820 ng/mL</a:t>
              </a:r>
            </a:p>
            <a:p>
              <a:r>
                <a:rPr lang="en-US" sz="1050" b="1" dirty="0"/>
                <a:t>CRP     2.2 mg/dL</a:t>
              </a:r>
            </a:p>
            <a:p>
              <a:r>
                <a:rPr lang="en-US" sz="1050" b="1" dirty="0"/>
                <a:t>BNP     229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&lt; 0.04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8E124C-B094-3F4B-A2CA-D48159E4C15F}"/>
              </a:ext>
            </a:extLst>
          </p:cNvPr>
          <p:cNvGrpSpPr/>
          <p:nvPr/>
        </p:nvGrpSpPr>
        <p:grpSpPr>
          <a:xfrm>
            <a:off x="150359" y="502161"/>
            <a:ext cx="1616483" cy="1457704"/>
            <a:chOff x="185871" y="88186"/>
            <a:chExt cx="1616483" cy="14577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7EC99C-6C54-46DE-AD8A-B4423A850BD2}"/>
                </a:ext>
              </a:extLst>
            </p:cNvPr>
            <p:cNvSpPr txBox="1"/>
            <p:nvPr/>
          </p:nvSpPr>
          <p:spPr>
            <a:xfrm>
              <a:off x="185871" y="484061"/>
              <a:ext cx="1616483" cy="10618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18,179 ng/mL</a:t>
              </a:r>
            </a:p>
            <a:p>
              <a:r>
                <a:rPr lang="en-US" sz="1050" b="1" dirty="0"/>
                <a:t>CRP     6.6 mg/dL</a:t>
              </a:r>
            </a:p>
            <a:p>
              <a:r>
                <a:rPr lang="en-US" sz="1050" b="1" dirty="0"/>
                <a:t>BNP     331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0.09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84F937-46F1-4C2E-8179-176CFC74632F}"/>
                </a:ext>
              </a:extLst>
            </p:cNvPr>
            <p:cNvSpPr txBox="1"/>
            <p:nvPr/>
          </p:nvSpPr>
          <p:spPr>
            <a:xfrm>
              <a:off x="461963" y="88186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11/18/2021</a:t>
              </a: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74879E6F-E554-4FEE-8315-A5F46268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20" y="169637"/>
            <a:ext cx="3565053" cy="22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A94172-474A-4C25-9A8C-C1D3E6748459}"/>
              </a:ext>
            </a:extLst>
          </p:cNvPr>
          <p:cNvGrpSpPr/>
          <p:nvPr/>
        </p:nvGrpSpPr>
        <p:grpSpPr>
          <a:xfrm>
            <a:off x="138672" y="4979390"/>
            <a:ext cx="1630655" cy="1654036"/>
            <a:chOff x="126225" y="4943012"/>
            <a:chExt cx="1656248" cy="16540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044463-F196-4DA0-80D3-88BBEE578675}"/>
                </a:ext>
              </a:extLst>
            </p:cNvPr>
            <p:cNvSpPr txBox="1"/>
            <p:nvPr/>
          </p:nvSpPr>
          <p:spPr>
            <a:xfrm>
              <a:off x="126225" y="5373636"/>
              <a:ext cx="1656248" cy="1223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6,711 ng/mL</a:t>
              </a:r>
            </a:p>
            <a:p>
              <a:r>
                <a:rPr lang="en-US" sz="1050" b="1" dirty="0"/>
                <a:t>CRP     &lt;0.3 mg/dL</a:t>
              </a:r>
            </a:p>
            <a:p>
              <a:r>
                <a:rPr lang="en-US" sz="1050" b="1" dirty="0"/>
                <a:t>BNP     117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&lt; 0.04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FBCF7C-AF58-4527-83B9-5118F4C31192}"/>
                </a:ext>
              </a:extLst>
            </p:cNvPr>
            <p:cNvSpPr txBox="1"/>
            <p:nvPr/>
          </p:nvSpPr>
          <p:spPr>
            <a:xfrm>
              <a:off x="422200" y="4943012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1/7/2022</a:t>
              </a:r>
            </a:p>
          </p:txBody>
        </p:sp>
      </p:grpSp>
      <p:pic>
        <p:nvPicPr>
          <p:cNvPr id="6" name="Case3_Saggar_video1">
            <a:hlinkClick r:id="" action="ppaction://media"/>
            <a:extLst>
              <a:ext uri="{FF2B5EF4-FFF2-40B4-BE49-F238E27FC236}">
                <a16:creationId xmlns:a16="http://schemas.microsoft.com/office/drawing/2014/main" id="{0C1A2664-DC5E-4A5C-AF3B-EE9073D3F6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153988"/>
            <a:ext cx="2717800" cy="2274887"/>
          </a:xfrm>
          <a:prstGeom prst="rect">
            <a:avLst/>
          </a:prstGeom>
        </p:spPr>
      </p:pic>
      <p:pic>
        <p:nvPicPr>
          <p:cNvPr id="7" name="Case3_Saggar_video2">
            <a:hlinkClick r:id="" action="ppaction://media"/>
            <a:extLst>
              <a:ext uri="{FF2B5EF4-FFF2-40B4-BE49-F238E27FC236}">
                <a16:creationId xmlns:a16="http://schemas.microsoft.com/office/drawing/2014/main" id="{62AABA95-B68E-48A9-8171-4680CB7A5E5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91599" y="153988"/>
            <a:ext cx="2843213" cy="22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2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E062E5-4820-AA4B-9E86-2995E23F5C2B}"/>
              </a:ext>
            </a:extLst>
          </p:cNvPr>
          <p:cNvGrpSpPr/>
          <p:nvPr/>
        </p:nvGrpSpPr>
        <p:grpSpPr>
          <a:xfrm>
            <a:off x="146106" y="2732129"/>
            <a:ext cx="1616483" cy="1612591"/>
            <a:chOff x="146106" y="2484691"/>
            <a:chExt cx="1616483" cy="16125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91781-9639-4051-A6D0-54EDC985A0B4}"/>
                </a:ext>
              </a:extLst>
            </p:cNvPr>
            <p:cNvSpPr txBox="1"/>
            <p:nvPr/>
          </p:nvSpPr>
          <p:spPr>
            <a:xfrm>
              <a:off x="422200" y="2484691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12/21/2021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0FCAD2-EC43-4909-B72D-6E46DFF521DD}"/>
                </a:ext>
              </a:extLst>
            </p:cNvPr>
            <p:cNvSpPr txBox="1"/>
            <p:nvPr/>
          </p:nvSpPr>
          <p:spPr>
            <a:xfrm>
              <a:off x="146106" y="2873870"/>
              <a:ext cx="1616483" cy="1223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38,820 ng/mL</a:t>
              </a:r>
            </a:p>
            <a:p>
              <a:r>
                <a:rPr lang="en-US" sz="1050" b="1" dirty="0"/>
                <a:t>CRP     2.2 mg/dL</a:t>
              </a:r>
            </a:p>
            <a:p>
              <a:r>
                <a:rPr lang="en-US" sz="1050" b="1" dirty="0"/>
                <a:t>BNP     229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&lt; 0.04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8E124C-B094-3F4B-A2CA-D48159E4C15F}"/>
              </a:ext>
            </a:extLst>
          </p:cNvPr>
          <p:cNvGrpSpPr/>
          <p:nvPr/>
        </p:nvGrpSpPr>
        <p:grpSpPr>
          <a:xfrm>
            <a:off x="150359" y="502161"/>
            <a:ext cx="1616483" cy="1457704"/>
            <a:chOff x="185871" y="88186"/>
            <a:chExt cx="1616483" cy="14577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7EC99C-6C54-46DE-AD8A-B4423A850BD2}"/>
                </a:ext>
              </a:extLst>
            </p:cNvPr>
            <p:cNvSpPr txBox="1"/>
            <p:nvPr/>
          </p:nvSpPr>
          <p:spPr>
            <a:xfrm>
              <a:off x="185871" y="484061"/>
              <a:ext cx="1616483" cy="10618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18,179 ng/mL</a:t>
              </a:r>
            </a:p>
            <a:p>
              <a:r>
                <a:rPr lang="en-US" sz="1050" b="1" dirty="0"/>
                <a:t>CRP     6.6 mg/dL</a:t>
              </a:r>
            </a:p>
            <a:p>
              <a:r>
                <a:rPr lang="en-US" sz="1050" b="1" dirty="0"/>
                <a:t>BNP     331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0.09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84F937-46F1-4C2E-8179-176CFC74632F}"/>
                </a:ext>
              </a:extLst>
            </p:cNvPr>
            <p:cNvSpPr txBox="1"/>
            <p:nvPr/>
          </p:nvSpPr>
          <p:spPr>
            <a:xfrm>
              <a:off x="461963" y="88186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11/18/2021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E4688AE9-7B91-4CC4-8714-42CC19F5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20" y="169637"/>
            <a:ext cx="3565053" cy="22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9A1B276-BA11-446A-BC67-71069F0C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20" y="2513821"/>
            <a:ext cx="3553480" cy="21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A82B71E-A0EB-4BB2-8521-B57893C07B0D}"/>
              </a:ext>
            </a:extLst>
          </p:cNvPr>
          <p:cNvGrpSpPr/>
          <p:nvPr/>
        </p:nvGrpSpPr>
        <p:grpSpPr>
          <a:xfrm>
            <a:off x="138672" y="4979390"/>
            <a:ext cx="1630655" cy="1654036"/>
            <a:chOff x="126225" y="4943012"/>
            <a:chExt cx="1656248" cy="16540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94351A-2817-419C-85B8-FDE03A6F9034}"/>
                </a:ext>
              </a:extLst>
            </p:cNvPr>
            <p:cNvSpPr txBox="1"/>
            <p:nvPr/>
          </p:nvSpPr>
          <p:spPr>
            <a:xfrm>
              <a:off x="126225" y="5373636"/>
              <a:ext cx="1656248" cy="1223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6,711 ng/mL</a:t>
              </a:r>
            </a:p>
            <a:p>
              <a:r>
                <a:rPr lang="en-US" sz="1050" b="1" dirty="0"/>
                <a:t>CRP     &lt;0.3 mg/dL</a:t>
              </a:r>
            </a:p>
            <a:p>
              <a:r>
                <a:rPr lang="en-US" sz="1050" b="1" dirty="0"/>
                <a:t>BNP     117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&lt; 0.04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2518F0-ACF3-47F7-B3F9-36A7FFFFF668}"/>
                </a:ext>
              </a:extLst>
            </p:cNvPr>
            <p:cNvSpPr txBox="1"/>
            <p:nvPr/>
          </p:nvSpPr>
          <p:spPr>
            <a:xfrm>
              <a:off x="422200" y="4943012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1/7/2022</a:t>
              </a:r>
            </a:p>
          </p:txBody>
        </p:sp>
      </p:grpSp>
      <p:pic>
        <p:nvPicPr>
          <p:cNvPr id="17" name="Case3_Saggar_video1">
            <a:hlinkClick r:id="" action="ppaction://media"/>
            <a:extLst>
              <a:ext uri="{FF2B5EF4-FFF2-40B4-BE49-F238E27FC236}">
                <a16:creationId xmlns:a16="http://schemas.microsoft.com/office/drawing/2014/main" id="{EFB8D880-3D4C-4AD4-9FF2-A31F211553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6000" y="153988"/>
            <a:ext cx="2717800" cy="2274887"/>
          </a:xfrm>
          <a:prstGeom prst="rect">
            <a:avLst/>
          </a:prstGeom>
        </p:spPr>
      </p:pic>
      <p:pic>
        <p:nvPicPr>
          <p:cNvPr id="23" name="Case3_Saggar_video2">
            <a:hlinkClick r:id="" action="ppaction://media"/>
            <a:extLst>
              <a:ext uri="{FF2B5EF4-FFF2-40B4-BE49-F238E27FC236}">
                <a16:creationId xmlns:a16="http://schemas.microsoft.com/office/drawing/2014/main" id="{E881A33A-3367-423B-8C23-82B5DD77697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91599" y="153988"/>
            <a:ext cx="2843213" cy="2274887"/>
          </a:xfrm>
          <a:prstGeom prst="rect">
            <a:avLst/>
          </a:prstGeom>
        </p:spPr>
      </p:pic>
      <p:pic>
        <p:nvPicPr>
          <p:cNvPr id="6" name="Case3_Saggar_video3">
            <a:hlinkClick r:id="" action="ppaction://media"/>
            <a:extLst>
              <a:ext uri="{FF2B5EF4-FFF2-40B4-BE49-F238E27FC236}">
                <a16:creationId xmlns:a16="http://schemas.microsoft.com/office/drawing/2014/main" id="{F0C3008C-996F-4F9E-B799-22395982008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6000" y="2497138"/>
            <a:ext cx="2717800" cy="2205037"/>
          </a:xfrm>
          <a:prstGeom prst="rect">
            <a:avLst/>
          </a:prstGeom>
        </p:spPr>
      </p:pic>
      <p:pic>
        <p:nvPicPr>
          <p:cNvPr id="7" name="Case3_Saggar_video4">
            <a:hlinkClick r:id="" action="ppaction://media"/>
            <a:extLst>
              <a:ext uri="{FF2B5EF4-FFF2-40B4-BE49-F238E27FC236}">
                <a16:creationId xmlns:a16="http://schemas.microsoft.com/office/drawing/2014/main" id="{29F03C75-C67A-4B2F-9776-C04282FAA22B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91599" y="2497138"/>
            <a:ext cx="2843213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2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E062E5-4820-AA4B-9E86-2995E23F5C2B}"/>
              </a:ext>
            </a:extLst>
          </p:cNvPr>
          <p:cNvGrpSpPr/>
          <p:nvPr/>
        </p:nvGrpSpPr>
        <p:grpSpPr>
          <a:xfrm>
            <a:off x="146106" y="2732129"/>
            <a:ext cx="1616483" cy="1612591"/>
            <a:chOff x="146106" y="2484691"/>
            <a:chExt cx="1616483" cy="16125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591781-9639-4051-A6D0-54EDC985A0B4}"/>
                </a:ext>
              </a:extLst>
            </p:cNvPr>
            <p:cNvSpPr txBox="1"/>
            <p:nvPr/>
          </p:nvSpPr>
          <p:spPr>
            <a:xfrm>
              <a:off x="422200" y="2484691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12/21/2021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0FCAD2-EC43-4909-B72D-6E46DFF521DD}"/>
                </a:ext>
              </a:extLst>
            </p:cNvPr>
            <p:cNvSpPr txBox="1"/>
            <p:nvPr/>
          </p:nvSpPr>
          <p:spPr>
            <a:xfrm>
              <a:off x="146106" y="2873870"/>
              <a:ext cx="1616483" cy="1223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38,820 ng/mL</a:t>
              </a:r>
            </a:p>
            <a:p>
              <a:r>
                <a:rPr lang="en-US" sz="1050" b="1" dirty="0"/>
                <a:t>CRP     2.2 mg/dL</a:t>
              </a:r>
            </a:p>
            <a:p>
              <a:r>
                <a:rPr lang="en-US" sz="1050" b="1" dirty="0"/>
                <a:t>BNP     229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&lt; 0.04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8E124C-B094-3F4B-A2CA-D48159E4C15F}"/>
              </a:ext>
            </a:extLst>
          </p:cNvPr>
          <p:cNvGrpSpPr/>
          <p:nvPr/>
        </p:nvGrpSpPr>
        <p:grpSpPr>
          <a:xfrm>
            <a:off x="150359" y="502161"/>
            <a:ext cx="1616483" cy="1457704"/>
            <a:chOff x="185871" y="88186"/>
            <a:chExt cx="1616483" cy="14577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7EC99C-6C54-46DE-AD8A-B4423A850BD2}"/>
                </a:ext>
              </a:extLst>
            </p:cNvPr>
            <p:cNvSpPr txBox="1"/>
            <p:nvPr/>
          </p:nvSpPr>
          <p:spPr>
            <a:xfrm>
              <a:off x="185871" y="484061"/>
              <a:ext cx="1616483" cy="10618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18,179 ng/mL</a:t>
              </a:r>
            </a:p>
            <a:p>
              <a:r>
                <a:rPr lang="en-US" sz="1050" b="1" dirty="0"/>
                <a:t>CRP     6.6 mg/dL</a:t>
              </a:r>
            </a:p>
            <a:p>
              <a:r>
                <a:rPr lang="en-US" sz="1050" b="1" dirty="0"/>
                <a:t>BNP     331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0.09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84F937-46F1-4C2E-8179-176CFC74632F}"/>
                </a:ext>
              </a:extLst>
            </p:cNvPr>
            <p:cNvSpPr txBox="1"/>
            <p:nvPr/>
          </p:nvSpPr>
          <p:spPr>
            <a:xfrm>
              <a:off x="461963" y="88186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11/18/2021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2F1F93-DCFF-9347-958B-12F2651C9950}"/>
              </a:ext>
            </a:extLst>
          </p:cNvPr>
          <p:cNvGrpSpPr/>
          <p:nvPr/>
        </p:nvGrpSpPr>
        <p:grpSpPr>
          <a:xfrm>
            <a:off x="138672" y="4979390"/>
            <a:ext cx="1630655" cy="1654036"/>
            <a:chOff x="126225" y="4943012"/>
            <a:chExt cx="1656248" cy="16540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250545-6C7C-43F9-B941-B66DB9678E41}"/>
                </a:ext>
              </a:extLst>
            </p:cNvPr>
            <p:cNvSpPr txBox="1"/>
            <p:nvPr/>
          </p:nvSpPr>
          <p:spPr>
            <a:xfrm>
              <a:off x="126225" y="5373636"/>
              <a:ext cx="1656248" cy="12234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Ferritin 6,711 ng/mL</a:t>
              </a:r>
            </a:p>
            <a:p>
              <a:r>
                <a:rPr lang="en-US" sz="1050" b="1" dirty="0"/>
                <a:t>CRP     &lt;0.3 mg/dL</a:t>
              </a:r>
            </a:p>
            <a:p>
              <a:r>
                <a:rPr lang="en-US" sz="1050" b="1" dirty="0"/>
                <a:t>BNP     117 </a:t>
              </a:r>
              <a:r>
                <a:rPr lang="en-US" sz="1050" b="1" dirty="0" err="1"/>
                <a:t>pg</a:t>
              </a:r>
              <a:r>
                <a:rPr lang="en-US" sz="1050" b="1" dirty="0"/>
                <a:t>/mL</a:t>
              </a:r>
            </a:p>
            <a:p>
              <a:r>
                <a:rPr lang="en-US" sz="1050" b="1" dirty="0"/>
                <a:t>Troponin I &lt; 0.04 ng/mL</a:t>
              </a:r>
            </a:p>
            <a:p>
              <a:endParaRPr lang="en-US" sz="1050" b="1" dirty="0"/>
            </a:p>
            <a:p>
              <a:endParaRPr lang="en-US" sz="105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E40131-D090-4633-84CF-0FAE3E307306}"/>
                </a:ext>
              </a:extLst>
            </p:cNvPr>
            <p:cNvSpPr txBox="1"/>
            <p:nvPr/>
          </p:nvSpPr>
          <p:spPr>
            <a:xfrm>
              <a:off x="422200" y="4943012"/>
              <a:ext cx="106429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1/7/2022</a:t>
              </a:r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7F7980B7-4F35-4EA2-A9ED-27E3B34D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20" y="2513821"/>
            <a:ext cx="3553480" cy="21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7FDC0EF-4A68-44BE-A6A0-5DA27B94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20" y="169637"/>
            <a:ext cx="3565053" cy="22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107A1E1-A1B1-4135-84A4-7DBE1E7F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790182"/>
            <a:ext cx="3560762" cy="19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ase3_Saggar_video1">
            <a:hlinkClick r:id="" action="ppaction://media"/>
            <a:extLst>
              <a:ext uri="{FF2B5EF4-FFF2-40B4-BE49-F238E27FC236}">
                <a16:creationId xmlns:a16="http://schemas.microsoft.com/office/drawing/2014/main" id="{7D5ADFDD-77A6-4B3E-A744-A71581E446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6000" y="153988"/>
            <a:ext cx="2717800" cy="2274887"/>
          </a:xfrm>
          <a:prstGeom prst="rect">
            <a:avLst/>
          </a:prstGeom>
        </p:spPr>
      </p:pic>
      <p:pic>
        <p:nvPicPr>
          <p:cNvPr id="20" name="Case3_Saggar_video2">
            <a:hlinkClick r:id="" action="ppaction://media"/>
            <a:extLst>
              <a:ext uri="{FF2B5EF4-FFF2-40B4-BE49-F238E27FC236}">
                <a16:creationId xmlns:a16="http://schemas.microsoft.com/office/drawing/2014/main" id="{C7CB6E5B-552A-4EE7-B663-3FD547E455F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91599" y="153988"/>
            <a:ext cx="2843213" cy="2274887"/>
          </a:xfrm>
          <a:prstGeom prst="rect">
            <a:avLst/>
          </a:prstGeom>
        </p:spPr>
      </p:pic>
      <p:pic>
        <p:nvPicPr>
          <p:cNvPr id="21" name="Case3_Saggar_video3">
            <a:hlinkClick r:id="" action="ppaction://media"/>
            <a:extLst>
              <a:ext uri="{FF2B5EF4-FFF2-40B4-BE49-F238E27FC236}">
                <a16:creationId xmlns:a16="http://schemas.microsoft.com/office/drawing/2014/main" id="{00132CE5-42A6-462C-B82F-E1AC480F97C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96000" y="2497138"/>
            <a:ext cx="2717800" cy="2205037"/>
          </a:xfrm>
          <a:prstGeom prst="rect">
            <a:avLst/>
          </a:prstGeom>
        </p:spPr>
      </p:pic>
      <p:pic>
        <p:nvPicPr>
          <p:cNvPr id="26" name="Case3_Saggar_video4">
            <a:hlinkClick r:id="" action="ppaction://media"/>
            <a:extLst>
              <a:ext uri="{FF2B5EF4-FFF2-40B4-BE49-F238E27FC236}">
                <a16:creationId xmlns:a16="http://schemas.microsoft.com/office/drawing/2014/main" id="{DE37093E-DE5F-4AE7-A83D-6883BF894485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991599" y="2497138"/>
            <a:ext cx="2843213" cy="2205037"/>
          </a:xfrm>
          <a:prstGeom prst="rect">
            <a:avLst/>
          </a:prstGeom>
        </p:spPr>
      </p:pic>
      <p:pic>
        <p:nvPicPr>
          <p:cNvPr id="6" name="Case3_Saggar_video5">
            <a:hlinkClick r:id="" action="ppaction://media"/>
            <a:extLst>
              <a:ext uri="{FF2B5EF4-FFF2-40B4-BE49-F238E27FC236}">
                <a16:creationId xmlns:a16="http://schemas.microsoft.com/office/drawing/2014/main" id="{308599B1-D448-40E0-9B8D-A7859FD6CAC4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991599" y="4779963"/>
            <a:ext cx="2843213" cy="19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nc-2019">
  <a:themeElements>
    <a:clrScheme name="MedEd PCC">
      <a:dk1>
        <a:srgbClr val="3F3F3F"/>
      </a:dk1>
      <a:lt1>
        <a:srgbClr val="FFFFFF"/>
      </a:lt1>
      <a:dk2>
        <a:srgbClr val="3F3F3F"/>
      </a:dk2>
      <a:lt2>
        <a:srgbClr val="FAFAFA"/>
      </a:lt2>
      <a:accent1>
        <a:srgbClr val="8E1537"/>
      </a:accent1>
      <a:accent2>
        <a:srgbClr val="B21E6C"/>
      </a:accent2>
      <a:accent3>
        <a:srgbClr val="10416A"/>
      </a:accent3>
      <a:accent4>
        <a:srgbClr val="0075C9"/>
      </a:accent4>
      <a:accent5>
        <a:srgbClr val="FCB315"/>
      </a:accent5>
      <a:accent6>
        <a:srgbClr val="7CC109"/>
      </a:accent6>
      <a:hlink>
        <a:srgbClr val="CE0E2D"/>
      </a:hlink>
      <a:folHlink>
        <a:srgbClr val="001B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c-2019" id="{D6DD6064-0306-4FD1-AF18-B4FBE2D85156}" vid="{AD8A80D0-AC63-402F-8A18-93598A4433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Onc-2019</Template>
  <TotalTime>931</TotalTime>
  <Words>2603</Words>
  <Application>Microsoft Office PowerPoint</Application>
  <PresentationFormat>Widescreen</PresentationFormat>
  <Paragraphs>496</Paragraphs>
  <Slides>24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Onc-2019</vt:lpstr>
      <vt:lpstr>Pulmonary Hypertension in a Patient With Adult-Onset Still’s Disease</vt:lpstr>
      <vt:lpstr>Case Presentation </vt:lpstr>
      <vt:lpstr>Searching for Best Treatment for Still’s Disease</vt:lpstr>
      <vt:lpstr>Case Presentation</vt:lpstr>
      <vt:lpstr>Patient’s RHC Data and Lab Values</vt:lpstr>
      <vt:lpstr>PowerPoint Presentation</vt:lpstr>
      <vt:lpstr>PowerPoint Presentation</vt:lpstr>
      <vt:lpstr>PowerPoint Presentation</vt:lpstr>
      <vt:lpstr>PowerPoint Presentation</vt:lpstr>
      <vt:lpstr>Clinical Course of PH and Still’s Disease Treatments</vt:lpstr>
      <vt:lpstr>Discussion</vt:lpstr>
      <vt:lpstr>SLE and PAH; The Concept of a Corticosteroid Responsive Pulmonary Artery Vasculitis</vt:lpstr>
      <vt:lpstr>SLE and PAH; The Concept of a Corticosteroid Responsive Pulmonary Artery Vasculitis</vt:lpstr>
      <vt:lpstr>SLE and PAH; The Concept of a Corticosteroid Responsive Pulmonary Artery Vasculitis</vt:lpstr>
      <vt:lpstr>Discussion </vt:lpstr>
      <vt:lpstr>Discussion </vt:lpstr>
      <vt:lpstr>Discussion </vt:lpstr>
      <vt:lpstr>Discussion </vt:lpstr>
      <vt:lpstr>Response to Immunosuppression</vt:lpstr>
      <vt:lpstr>Response to Immunosuppression</vt:lpstr>
      <vt:lpstr>Response to Immunosuppression</vt:lpstr>
      <vt:lpstr>PAH and Inflammation</vt:lpstr>
      <vt:lpstr>PAH and Inflammation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Jeffrey Knapp</cp:lastModifiedBy>
  <cp:revision>30</cp:revision>
  <dcterms:created xsi:type="dcterms:W3CDTF">2019-05-10T15:43:12Z</dcterms:created>
  <dcterms:modified xsi:type="dcterms:W3CDTF">2022-04-07T14:56:05Z</dcterms:modified>
</cp:coreProperties>
</file>