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10" r:id="rId2"/>
    <p:sldId id="711" r:id="rId3"/>
    <p:sldId id="746" r:id="rId4"/>
    <p:sldId id="729" r:id="rId5"/>
    <p:sldId id="733" r:id="rId6"/>
    <p:sldId id="726" r:id="rId7"/>
    <p:sldId id="755" r:id="rId8"/>
    <p:sldId id="730" r:id="rId9"/>
    <p:sldId id="747" r:id="rId10"/>
    <p:sldId id="731" r:id="rId11"/>
    <p:sldId id="734" r:id="rId12"/>
    <p:sldId id="748" r:id="rId13"/>
    <p:sldId id="756" r:id="rId14"/>
    <p:sldId id="749" r:id="rId15"/>
    <p:sldId id="330" r:id="rId16"/>
    <p:sldId id="750" r:id="rId17"/>
    <p:sldId id="751" r:id="rId18"/>
    <p:sldId id="736" r:id="rId19"/>
    <p:sldId id="752" r:id="rId20"/>
    <p:sldId id="727" r:id="rId21"/>
    <p:sldId id="753" r:id="rId22"/>
    <p:sldId id="737" r:id="rId23"/>
    <p:sldId id="754" r:id="rId24"/>
    <p:sldId id="740" r:id="rId25"/>
    <p:sldId id="743" r:id="rId26"/>
    <p:sldId id="744" r:id="rId27"/>
    <p:sldId id="745" r:id="rId28"/>
    <p:sldId id="757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1272" userDrawn="1">
          <p15:clr>
            <a:srgbClr val="A4A3A4"/>
          </p15:clr>
        </p15:guide>
        <p15:guide id="3" pos="3864" userDrawn="1">
          <p15:clr>
            <a:srgbClr val="A4A3A4"/>
          </p15:clr>
        </p15:guide>
        <p15:guide id="4" orient="horz" pos="3480" userDrawn="1">
          <p15:clr>
            <a:srgbClr val="A4A3A4"/>
          </p15:clr>
        </p15:guide>
        <p15:guide id="5" pos="316" userDrawn="1">
          <p15:clr>
            <a:srgbClr val="A4A3A4"/>
          </p15:clr>
        </p15:guide>
        <p15:guide id="7" pos="7344" userDrawn="1">
          <p15:clr>
            <a:srgbClr val="A4A3A4"/>
          </p15:clr>
        </p15:guide>
        <p15:guide id="8" pos="3696" userDrawn="1">
          <p15:clr>
            <a:srgbClr val="A4A3A4"/>
          </p15:clr>
        </p15:guide>
        <p15:guide id="9" orient="horz" pos="9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9EBB"/>
    <a:srgbClr val="000000"/>
    <a:srgbClr val="9AB3CA"/>
    <a:srgbClr val="ADC9E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645FE-06F7-48A5-8740-D01535431E2C}" v="18" dt="2022-04-04T17:35:56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>
        <p:guide orient="horz" pos="840"/>
        <p:guide pos="1272"/>
        <p:guide pos="3864"/>
        <p:guide orient="horz" pos="3480"/>
        <p:guide pos="316"/>
        <p:guide pos="7344"/>
        <p:guide pos="3696"/>
        <p:guide orient="horz" pos="9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BC2645FE-06F7-48A5-8740-D01535431E2C}"/>
    <pc:docChg chg="custSel modSld">
      <pc:chgData name="Jeffrey Knapp" userId="eaddf937-eef7-4e44-b8b8-eb6c9bae9fe4" providerId="ADAL" clId="{BC2645FE-06F7-48A5-8740-D01535431E2C}" dt="2022-04-06T17:02:58.153" v="43" actId="1076"/>
      <pc:docMkLst>
        <pc:docMk/>
      </pc:docMkLst>
      <pc:sldChg chg="addSp delSp modSp mod modAnim">
        <pc:chgData name="Jeffrey Knapp" userId="eaddf937-eef7-4e44-b8b8-eb6c9bae9fe4" providerId="ADAL" clId="{BC2645FE-06F7-48A5-8740-D01535431E2C}" dt="2022-04-06T17:02:58.153" v="43" actId="1076"/>
        <pc:sldMkLst>
          <pc:docMk/>
          <pc:sldMk cId="1356540804" sldId="743"/>
        </pc:sldMkLst>
        <pc:spChg chg="mod">
          <ac:chgData name="Jeffrey Knapp" userId="eaddf937-eef7-4e44-b8b8-eb6c9bae9fe4" providerId="ADAL" clId="{BC2645FE-06F7-48A5-8740-D01535431E2C}" dt="2022-04-06T17:02:58.153" v="43" actId="1076"/>
          <ac:spMkLst>
            <pc:docMk/>
            <pc:sldMk cId="1356540804" sldId="743"/>
            <ac:spMk id="6" creationId="{3C172450-529C-4BDD-83A8-28A18C5809C9}"/>
          </ac:spMkLst>
        </pc:spChg>
        <pc:spChg chg="del">
          <ac:chgData name="Jeffrey Knapp" userId="eaddf937-eef7-4e44-b8b8-eb6c9bae9fe4" providerId="ADAL" clId="{BC2645FE-06F7-48A5-8740-D01535431E2C}" dt="2022-04-04T17:09:13.609" v="0" actId="478"/>
          <ac:spMkLst>
            <pc:docMk/>
            <pc:sldMk cId="1356540804" sldId="743"/>
            <ac:spMk id="7" creationId="{AD681C3C-E84C-41ED-ABFC-ADF767E3334C}"/>
          </ac:spMkLst>
        </pc:spChg>
        <pc:spChg chg="del">
          <ac:chgData name="Jeffrey Knapp" userId="eaddf937-eef7-4e44-b8b8-eb6c9bae9fe4" providerId="ADAL" clId="{BC2645FE-06F7-48A5-8740-D01535431E2C}" dt="2022-04-04T17:09:20.019" v="1" actId="478"/>
          <ac:spMkLst>
            <pc:docMk/>
            <pc:sldMk cId="1356540804" sldId="743"/>
            <ac:spMk id="9" creationId="{18FF0D95-1828-44DB-8640-2F3F5EB7EF33}"/>
          </ac:spMkLst>
        </pc:spChg>
        <pc:spChg chg="del">
          <ac:chgData name="Jeffrey Knapp" userId="eaddf937-eef7-4e44-b8b8-eb6c9bae9fe4" providerId="ADAL" clId="{BC2645FE-06F7-48A5-8740-D01535431E2C}" dt="2022-04-04T17:09:13.609" v="0" actId="478"/>
          <ac:spMkLst>
            <pc:docMk/>
            <pc:sldMk cId="1356540804" sldId="743"/>
            <ac:spMk id="10" creationId="{5D0A0423-873E-4B4E-BB8A-1CDE6AECF8B4}"/>
          </ac:spMkLst>
        </pc:spChg>
        <pc:spChg chg="del">
          <ac:chgData name="Jeffrey Knapp" userId="eaddf937-eef7-4e44-b8b8-eb6c9bae9fe4" providerId="ADAL" clId="{BC2645FE-06F7-48A5-8740-D01535431E2C}" dt="2022-04-04T17:09:20.019" v="1" actId="478"/>
          <ac:spMkLst>
            <pc:docMk/>
            <pc:sldMk cId="1356540804" sldId="743"/>
            <ac:spMk id="16" creationId="{254A1DC3-CD21-4E3E-A22B-80251592F83B}"/>
          </ac:spMkLst>
        </pc:spChg>
        <pc:picChg chg="add mod modCrop">
          <ac:chgData name="Jeffrey Knapp" userId="eaddf937-eef7-4e44-b8b8-eb6c9bae9fe4" providerId="ADAL" clId="{BC2645FE-06F7-48A5-8740-D01535431E2C}" dt="2022-04-04T17:10:57.371" v="8" actId="732"/>
          <ac:picMkLst>
            <pc:docMk/>
            <pc:sldMk cId="1356540804" sldId="743"/>
            <ac:picMk id="3" creationId="{0DC64E85-53FB-4ADC-94B0-ACE12437D6D7}"/>
          </ac:picMkLst>
        </pc:picChg>
        <pc:picChg chg="add mod modCrop">
          <ac:chgData name="Jeffrey Knapp" userId="eaddf937-eef7-4e44-b8b8-eb6c9bae9fe4" providerId="ADAL" clId="{BC2645FE-06F7-48A5-8740-D01535431E2C}" dt="2022-04-04T17:14:20.394" v="21" actId="732"/>
          <ac:picMkLst>
            <pc:docMk/>
            <pc:sldMk cId="1356540804" sldId="743"/>
            <ac:picMk id="5" creationId="{5F3CE83E-0044-458A-B1C3-AECB36389F2A}"/>
          </ac:picMkLst>
        </pc:picChg>
        <pc:picChg chg="del">
          <ac:chgData name="Jeffrey Knapp" userId="eaddf937-eef7-4e44-b8b8-eb6c9bae9fe4" providerId="ADAL" clId="{BC2645FE-06F7-48A5-8740-D01535431E2C}" dt="2022-04-04T17:09:36.640" v="2" actId="478"/>
          <ac:picMkLst>
            <pc:docMk/>
            <pc:sldMk cId="1356540804" sldId="743"/>
            <ac:picMk id="12" creationId="{5F1ACABC-D0EE-4D6A-B39F-135DD1DE40A1}"/>
          </ac:picMkLst>
        </pc:picChg>
        <pc:cxnChg chg="del">
          <ac:chgData name="Jeffrey Knapp" userId="eaddf937-eef7-4e44-b8b8-eb6c9bae9fe4" providerId="ADAL" clId="{BC2645FE-06F7-48A5-8740-D01535431E2C}" dt="2022-04-04T17:09:13.609" v="0" actId="478"/>
          <ac:cxnSpMkLst>
            <pc:docMk/>
            <pc:sldMk cId="1356540804" sldId="743"/>
            <ac:cxnSpMk id="4" creationId="{0191C784-DFF8-43F9-83F8-C88EDF1A29E9}"/>
          </ac:cxnSpMkLst>
        </pc:cxnChg>
        <pc:cxnChg chg="del">
          <ac:chgData name="Jeffrey Knapp" userId="eaddf937-eef7-4e44-b8b8-eb6c9bae9fe4" providerId="ADAL" clId="{BC2645FE-06F7-48A5-8740-D01535431E2C}" dt="2022-04-04T17:09:13.609" v="0" actId="478"/>
          <ac:cxnSpMkLst>
            <pc:docMk/>
            <pc:sldMk cId="1356540804" sldId="743"/>
            <ac:cxnSpMk id="11" creationId="{57F83AAE-8C9C-43C1-AA01-307A084F615F}"/>
          </ac:cxnSpMkLst>
        </pc:cxnChg>
        <pc:cxnChg chg="del">
          <ac:chgData name="Jeffrey Knapp" userId="eaddf937-eef7-4e44-b8b8-eb6c9bae9fe4" providerId="ADAL" clId="{BC2645FE-06F7-48A5-8740-D01535431E2C}" dt="2022-04-04T17:09:20.019" v="1" actId="478"/>
          <ac:cxnSpMkLst>
            <pc:docMk/>
            <pc:sldMk cId="1356540804" sldId="743"/>
            <ac:cxnSpMk id="14" creationId="{13E77B6F-BC4D-4B85-858D-A186D4CFCA8A}"/>
          </ac:cxnSpMkLst>
        </pc:cxnChg>
        <pc:cxnChg chg="del">
          <ac:chgData name="Jeffrey Knapp" userId="eaddf937-eef7-4e44-b8b8-eb6c9bae9fe4" providerId="ADAL" clId="{BC2645FE-06F7-48A5-8740-D01535431E2C}" dt="2022-04-04T17:09:20.019" v="1" actId="478"/>
          <ac:cxnSpMkLst>
            <pc:docMk/>
            <pc:sldMk cId="1356540804" sldId="743"/>
            <ac:cxnSpMk id="15" creationId="{26B29991-4408-475F-86E8-B7DDEE6F1FC4}"/>
          </ac:cxnSpMkLst>
        </pc:cxnChg>
      </pc:sldChg>
      <pc:sldChg chg="addSp delSp modSp mod delAnim modAnim">
        <pc:chgData name="Jeffrey Knapp" userId="eaddf937-eef7-4e44-b8b8-eb6c9bae9fe4" providerId="ADAL" clId="{BC2645FE-06F7-48A5-8740-D01535431E2C}" dt="2022-04-04T17:33:33.978" v="38"/>
        <pc:sldMkLst>
          <pc:docMk/>
          <pc:sldMk cId="1192621236" sldId="744"/>
        </pc:sldMkLst>
        <pc:spChg chg="del">
          <ac:chgData name="Jeffrey Knapp" userId="eaddf937-eef7-4e44-b8b8-eb6c9bae9fe4" providerId="ADAL" clId="{BC2645FE-06F7-48A5-8740-D01535431E2C}" dt="2022-04-04T17:14:58.134" v="22" actId="478"/>
          <ac:spMkLst>
            <pc:docMk/>
            <pc:sldMk cId="1192621236" sldId="744"/>
            <ac:spMk id="9" creationId="{37EA9348-8D3D-4049-8893-288B79969B70}"/>
          </ac:spMkLst>
        </pc:spChg>
        <pc:spChg chg="del">
          <ac:chgData name="Jeffrey Knapp" userId="eaddf937-eef7-4e44-b8b8-eb6c9bae9fe4" providerId="ADAL" clId="{BC2645FE-06F7-48A5-8740-D01535431E2C}" dt="2022-04-04T17:14:58.134" v="22" actId="478"/>
          <ac:spMkLst>
            <pc:docMk/>
            <pc:sldMk cId="1192621236" sldId="744"/>
            <ac:spMk id="10" creationId="{9D1E224D-B513-41E3-8438-6CF642BAA33F}"/>
          </ac:spMkLst>
        </pc:spChg>
        <pc:spChg chg="del">
          <ac:chgData name="Jeffrey Knapp" userId="eaddf937-eef7-4e44-b8b8-eb6c9bae9fe4" providerId="ADAL" clId="{BC2645FE-06F7-48A5-8740-D01535431E2C}" dt="2022-04-04T17:14:58.134" v="22" actId="478"/>
          <ac:spMkLst>
            <pc:docMk/>
            <pc:sldMk cId="1192621236" sldId="744"/>
            <ac:spMk id="15" creationId="{27286849-7CB5-411C-81A1-76056D02FE68}"/>
          </ac:spMkLst>
        </pc:spChg>
        <pc:spChg chg="del">
          <ac:chgData name="Jeffrey Knapp" userId="eaddf937-eef7-4e44-b8b8-eb6c9bae9fe4" providerId="ADAL" clId="{BC2645FE-06F7-48A5-8740-D01535431E2C}" dt="2022-04-04T17:14:58.134" v="22" actId="478"/>
          <ac:spMkLst>
            <pc:docMk/>
            <pc:sldMk cId="1192621236" sldId="744"/>
            <ac:spMk id="18" creationId="{83C57BD3-0F7A-4D51-8B62-C7A186CF1613}"/>
          </ac:spMkLst>
        </pc:spChg>
        <pc:picChg chg="add mod modCrop">
          <ac:chgData name="Jeffrey Knapp" userId="eaddf937-eef7-4e44-b8b8-eb6c9bae9fe4" providerId="ADAL" clId="{BC2645FE-06F7-48A5-8740-D01535431E2C}" dt="2022-04-04T17:15:52.540" v="27" actId="732"/>
          <ac:picMkLst>
            <pc:docMk/>
            <pc:sldMk cId="1192621236" sldId="744"/>
            <ac:picMk id="2" creationId="{794798D6-9659-4980-9A75-5126ADCC67D8}"/>
          </ac:picMkLst>
        </pc:picChg>
        <pc:picChg chg="add mod modCrop">
          <ac:chgData name="Jeffrey Knapp" userId="eaddf937-eef7-4e44-b8b8-eb6c9bae9fe4" providerId="ADAL" clId="{BC2645FE-06F7-48A5-8740-D01535431E2C}" dt="2022-04-04T17:33:10.357" v="35" actId="732"/>
          <ac:picMkLst>
            <pc:docMk/>
            <pc:sldMk cId="1192621236" sldId="744"/>
            <ac:picMk id="3" creationId="{5FE4F648-02DA-4610-8CBB-C5B62ABB4E75}"/>
          </ac:picMkLst>
        </pc:picChg>
        <pc:picChg chg="del">
          <ac:chgData name="Jeffrey Knapp" userId="eaddf937-eef7-4e44-b8b8-eb6c9bae9fe4" providerId="ADAL" clId="{BC2645FE-06F7-48A5-8740-D01535431E2C}" dt="2022-04-04T17:14:58.134" v="22" actId="478"/>
          <ac:picMkLst>
            <pc:docMk/>
            <pc:sldMk cId="1192621236" sldId="744"/>
            <ac:picMk id="7" creationId="{442DBDD3-FD21-EE48-B4DA-EF0B95F10C43}"/>
          </ac:picMkLst>
        </pc:picChg>
        <pc:picChg chg="del">
          <ac:chgData name="Jeffrey Knapp" userId="eaddf937-eef7-4e44-b8b8-eb6c9bae9fe4" providerId="ADAL" clId="{BC2645FE-06F7-48A5-8740-D01535431E2C}" dt="2022-04-04T17:14:58.134" v="22" actId="478"/>
          <ac:picMkLst>
            <pc:docMk/>
            <pc:sldMk cId="1192621236" sldId="744"/>
            <ac:picMk id="8" creationId="{504B4551-ADC2-FA4D-B5CF-36B68929B967}"/>
          </ac:picMkLst>
        </pc:picChg>
        <pc:cxnChg chg="del">
          <ac:chgData name="Jeffrey Knapp" userId="eaddf937-eef7-4e44-b8b8-eb6c9bae9fe4" providerId="ADAL" clId="{BC2645FE-06F7-48A5-8740-D01535431E2C}" dt="2022-04-04T17:14:58.134" v="22" actId="478"/>
          <ac:cxnSpMkLst>
            <pc:docMk/>
            <pc:sldMk cId="1192621236" sldId="744"/>
            <ac:cxnSpMk id="13" creationId="{4CA46EAA-F04B-47FE-B0EF-25EB9BF2D1F3}"/>
          </ac:cxnSpMkLst>
        </pc:cxnChg>
        <pc:cxnChg chg="del">
          <ac:chgData name="Jeffrey Knapp" userId="eaddf937-eef7-4e44-b8b8-eb6c9bae9fe4" providerId="ADAL" clId="{BC2645FE-06F7-48A5-8740-D01535431E2C}" dt="2022-04-04T17:14:58.134" v="22" actId="478"/>
          <ac:cxnSpMkLst>
            <pc:docMk/>
            <pc:sldMk cId="1192621236" sldId="744"/>
            <ac:cxnSpMk id="14" creationId="{8FFA3D77-D0D5-45CF-BC05-290F96CD8FAE}"/>
          </ac:cxnSpMkLst>
        </pc:cxnChg>
        <pc:cxnChg chg="del">
          <ac:chgData name="Jeffrey Knapp" userId="eaddf937-eef7-4e44-b8b8-eb6c9bae9fe4" providerId="ADAL" clId="{BC2645FE-06F7-48A5-8740-D01535431E2C}" dt="2022-04-04T17:14:58.134" v="22" actId="478"/>
          <ac:cxnSpMkLst>
            <pc:docMk/>
            <pc:sldMk cId="1192621236" sldId="744"/>
            <ac:cxnSpMk id="16" creationId="{77D0F316-5AF7-42E0-8B51-85DA345DFF6F}"/>
          </ac:cxnSpMkLst>
        </pc:cxnChg>
        <pc:cxnChg chg="del">
          <ac:chgData name="Jeffrey Knapp" userId="eaddf937-eef7-4e44-b8b8-eb6c9bae9fe4" providerId="ADAL" clId="{BC2645FE-06F7-48A5-8740-D01535431E2C}" dt="2022-04-04T17:14:58.134" v="22" actId="478"/>
          <ac:cxnSpMkLst>
            <pc:docMk/>
            <pc:sldMk cId="1192621236" sldId="744"/>
            <ac:cxnSpMk id="17" creationId="{9857C8E5-56DA-4402-A89C-7FB71787F321}"/>
          </ac:cxnSpMkLst>
        </pc:cxnChg>
      </pc:sldChg>
      <pc:sldChg chg="modNotes">
        <pc:chgData name="Jeffrey Knapp" userId="eaddf937-eef7-4e44-b8b8-eb6c9bae9fe4" providerId="ADAL" clId="{BC2645FE-06F7-48A5-8740-D01535431E2C}" dt="2022-04-04T17:35:02.312" v="40" actId="368"/>
        <pc:sldMkLst>
          <pc:docMk/>
          <pc:sldMk cId="1993880461" sldId="748"/>
        </pc:sldMkLst>
      </pc:sldChg>
      <pc:sldChg chg="modNotes">
        <pc:chgData name="Jeffrey Knapp" userId="eaddf937-eef7-4e44-b8b8-eb6c9bae9fe4" providerId="ADAL" clId="{BC2645FE-06F7-48A5-8740-D01535431E2C}" dt="2022-04-04T17:35:02.320" v="42" actId="368"/>
        <pc:sldMkLst>
          <pc:docMk/>
          <pc:sldMk cId="629013153" sldId="756"/>
        </pc:sldMkLst>
      </pc:sldChg>
    </pc:docChg>
  </pc:docChgLst>
  <pc:docChgLst>
    <pc:chgData name="Jeffrey Knapp" userId="eaddf937-eef7-4e44-b8b8-eb6c9bae9fe4" providerId="ADAL" clId="{64D2ADAB-583B-4162-BD54-CB97708073BB}"/>
    <pc:docChg chg="undo custSel addSld delSld modSld modMainMaster">
      <pc:chgData name="Jeffrey Knapp" userId="eaddf937-eef7-4e44-b8b8-eb6c9bae9fe4" providerId="ADAL" clId="{64D2ADAB-583B-4162-BD54-CB97708073BB}" dt="2022-03-04T21:52:23.598" v="3732" actId="1035"/>
      <pc:docMkLst>
        <pc:docMk/>
      </pc:docMkLst>
      <pc:sldChg chg="addSp delSp modSp del mod modClrScheme delAnim chgLayout">
        <pc:chgData name="Jeffrey Knapp" userId="eaddf937-eef7-4e44-b8b8-eb6c9bae9fe4" providerId="ADAL" clId="{64D2ADAB-583B-4162-BD54-CB97708073BB}" dt="2022-03-04T19:36:32.147" v="2197" actId="47"/>
        <pc:sldMkLst>
          <pc:docMk/>
          <pc:sldMk cId="2211718669" sldId="269"/>
        </pc:sldMkLst>
        <pc:spChg chg="del">
          <ac:chgData name="Jeffrey Knapp" userId="eaddf937-eef7-4e44-b8b8-eb6c9bae9fe4" providerId="ADAL" clId="{64D2ADAB-583B-4162-BD54-CB97708073BB}" dt="2022-03-04T19:30:19.307" v="2117" actId="478"/>
          <ac:spMkLst>
            <pc:docMk/>
            <pc:sldMk cId="2211718669" sldId="269"/>
            <ac:spMk id="2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19:30:20.886" v="2118" actId="478"/>
          <ac:spMkLst>
            <pc:docMk/>
            <pc:sldMk cId="2211718669" sldId="269"/>
            <ac:spMk id="3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18:20:30.362" v="324" actId="478"/>
          <ac:spMkLst>
            <pc:docMk/>
            <pc:sldMk cId="2211718669" sldId="269"/>
            <ac:spMk id="5" creationId="{00000000-0000-0000-0000-000000000000}"/>
          </ac:spMkLst>
        </pc:spChg>
        <pc:spChg chg="mod">
          <ac:chgData name="Jeffrey Knapp" userId="eaddf937-eef7-4e44-b8b8-eb6c9bae9fe4" providerId="ADAL" clId="{64D2ADAB-583B-4162-BD54-CB97708073BB}" dt="2022-03-04T18:20:33.702" v="325" actId="1076"/>
          <ac:spMkLst>
            <pc:docMk/>
            <pc:sldMk cId="2211718669" sldId="269"/>
            <ac:spMk id="6" creationId="{FF5B95D1-C3A1-B549-A4EB-FE8A882C2563}"/>
          </ac:spMkLst>
        </pc:spChg>
        <pc:spChg chg="add del mod ord">
          <ac:chgData name="Jeffrey Knapp" userId="eaddf937-eef7-4e44-b8b8-eb6c9bae9fe4" providerId="ADAL" clId="{64D2ADAB-583B-4162-BD54-CB97708073BB}" dt="2022-03-04T19:29:47.578" v="2111" actId="700"/>
          <ac:spMkLst>
            <pc:docMk/>
            <pc:sldMk cId="2211718669" sldId="269"/>
            <ac:spMk id="7" creationId="{2DB82DD8-84F2-4C4C-9755-670BEA844162}"/>
          </ac:spMkLst>
        </pc:spChg>
        <pc:spChg chg="add del mod ord">
          <ac:chgData name="Jeffrey Knapp" userId="eaddf937-eef7-4e44-b8b8-eb6c9bae9fe4" providerId="ADAL" clId="{64D2ADAB-583B-4162-BD54-CB97708073BB}" dt="2022-03-04T18:21:38.779" v="330" actId="3680"/>
          <ac:spMkLst>
            <pc:docMk/>
            <pc:sldMk cId="2211718669" sldId="269"/>
            <ac:spMk id="8" creationId="{1C4A40AA-B5D3-4929-8AD3-50E74C830E19}"/>
          </ac:spMkLst>
        </pc:spChg>
        <pc:spChg chg="add del mod">
          <ac:chgData name="Jeffrey Knapp" userId="eaddf937-eef7-4e44-b8b8-eb6c9bae9fe4" providerId="ADAL" clId="{64D2ADAB-583B-4162-BD54-CB97708073BB}" dt="2022-03-04T19:29:47.578" v="2111" actId="700"/>
          <ac:spMkLst>
            <pc:docMk/>
            <pc:sldMk cId="2211718669" sldId="269"/>
            <ac:spMk id="11" creationId="{6B3E2D16-7AF4-4E12-A1B1-0DE3FBEA191A}"/>
          </ac:spMkLst>
        </pc:spChg>
        <pc:spChg chg="add mod ord">
          <ac:chgData name="Jeffrey Knapp" userId="eaddf937-eef7-4e44-b8b8-eb6c9bae9fe4" providerId="ADAL" clId="{64D2ADAB-583B-4162-BD54-CB97708073BB}" dt="2022-03-04T19:30:36.886" v="2121" actId="14100"/>
          <ac:spMkLst>
            <pc:docMk/>
            <pc:sldMk cId="2211718669" sldId="269"/>
            <ac:spMk id="12" creationId="{06BAFE53-B297-4525-A4D1-C90220A8C0B6}"/>
          </ac:spMkLst>
        </pc:spChg>
        <pc:spChg chg="mod">
          <ac:chgData name="Jeffrey Knapp" userId="eaddf937-eef7-4e44-b8b8-eb6c9bae9fe4" providerId="ADAL" clId="{64D2ADAB-583B-4162-BD54-CB97708073BB}" dt="2022-03-04T19:30:29.341" v="2120" actId="114"/>
          <ac:spMkLst>
            <pc:docMk/>
            <pc:sldMk cId="2211718669" sldId="269"/>
            <ac:spMk id="13" creationId="{E14FB002-BB39-4B5C-95F7-B7332D8B6034}"/>
          </ac:spMkLst>
        </pc:spChg>
        <pc:spChg chg="add del mod">
          <ac:chgData name="Jeffrey Knapp" userId="eaddf937-eef7-4e44-b8b8-eb6c9bae9fe4" providerId="ADAL" clId="{64D2ADAB-583B-4162-BD54-CB97708073BB}" dt="2022-03-04T19:30:23.593" v="2119"/>
          <ac:spMkLst>
            <pc:docMk/>
            <pc:sldMk cId="2211718669" sldId="269"/>
            <ac:spMk id="14" creationId="{F79474E8-7D91-4148-A982-6B00BE6D4A25}"/>
          </ac:spMkLst>
        </pc:spChg>
        <pc:spChg chg="add del mod">
          <ac:chgData name="Jeffrey Knapp" userId="eaddf937-eef7-4e44-b8b8-eb6c9bae9fe4" providerId="ADAL" clId="{64D2ADAB-583B-4162-BD54-CB97708073BB}" dt="2022-03-04T19:30:23.593" v="2119"/>
          <ac:spMkLst>
            <pc:docMk/>
            <pc:sldMk cId="2211718669" sldId="269"/>
            <ac:spMk id="15" creationId="{3FA9FB6D-2B13-46F9-AAD7-2D8CE7E503BF}"/>
          </ac:spMkLst>
        </pc:spChg>
        <pc:graphicFrameChg chg="add del mod ord modGraphic">
          <ac:chgData name="Jeffrey Knapp" userId="eaddf937-eef7-4e44-b8b8-eb6c9bae9fe4" providerId="ADAL" clId="{64D2ADAB-583B-4162-BD54-CB97708073BB}" dt="2022-03-04T19:29:32.833" v="2109" actId="478"/>
          <ac:graphicFrameMkLst>
            <pc:docMk/>
            <pc:sldMk cId="2211718669" sldId="269"/>
            <ac:graphicFrameMk id="9" creationId="{5BFA80EA-1AD3-4213-93EE-39BF8725DCAC}"/>
          </ac:graphicFrameMkLst>
        </pc:graphicFrameChg>
        <pc:picChg chg="mod">
          <ac:chgData name="Jeffrey Knapp" userId="eaddf937-eef7-4e44-b8b8-eb6c9bae9fe4" providerId="ADAL" clId="{64D2ADAB-583B-4162-BD54-CB97708073BB}" dt="2022-03-04T19:32:03.085" v="2129" actId="1076"/>
          <ac:picMkLst>
            <pc:docMk/>
            <pc:sldMk cId="2211718669" sldId="269"/>
            <ac:picMk id="4" creationId="{00000000-0000-0000-0000-000000000000}"/>
          </ac:picMkLst>
        </pc:picChg>
      </pc:sldChg>
      <pc:sldChg chg="addSp delSp modSp mod modAnim chgLayout">
        <pc:chgData name="Jeffrey Knapp" userId="eaddf937-eef7-4e44-b8b8-eb6c9bae9fe4" providerId="ADAL" clId="{64D2ADAB-583B-4162-BD54-CB97708073BB}" dt="2022-03-04T21:06:37.293" v="3576" actId="478"/>
        <pc:sldMkLst>
          <pc:docMk/>
          <pc:sldMk cId="74153524" sldId="330"/>
        </pc:sldMkLst>
        <pc:spChg chg="mod ord">
          <ac:chgData name="Jeffrey Knapp" userId="eaddf937-eef7-4e44-b8b8-eb6c9bae9fe4" providerId="ADAL" clId="{64D2ADAB-583B-4162-BD54-CB97708073BB}" dt="2022-03-04T21:04:11.611" v="3552"/>
          <ac:spMkLst>
            <pc:docMk/>
            <pc:sldMk cId="74153524" sldId="330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21:05:12.302" v="3564" actId="27636"/>
          <ac:spMkLst>
            <pc:docMk/>
            <pc:sldMk cId="74153524" sldId="330"/>
            <ac:spMk id="3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21:06:37.293" v="3576" actId="478"/>
          <ac:spMkLst>
            <pc:docMk/>
            <pc:sldMk cId="74153524" sldId="330"/>
            <ac:spMk id="4" creationId="{00000000-0000-0000-0000-000000000000}"/>
          </ac:spMkLst>
        </pc:spChg>
        <pc:spChg chg="add mo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5" creationId="{F4C18A7A-D655-4C37-9E72-6C1B2317B3D4}"/>
          </ac:spMkLst>
        </pc:spChg>
        <pc:spChg chg="add mod or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6" creationId="{49F86C89-A121-47C5-B3A7-AE846C3E06A0}"/>
          </ac:spMkLst>
        </pc:spChg>
        <pc:spChg chg="add mo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7" creationId="{2F72A29B-B090-437F-9ED2-7063E482F86F}"/>
          </ac:spMkLst>
        </pc:spChg>
        <pc:spChg chg="add mo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8" creationId="{83EB2F84-EC3F-46BD-850A-3CB914E1A5ED}"/>
          </ac:spMkLst>
        </pc:spChg>
        <pc:spChg chg="add mo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9" creationId="{03168DE1-BA82-4D76-BF75-E905CAC7B2DF}"/>
          </ac:spMkLst>
        </pc:spChg>
        <pc:spChg chg="add mo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10" creationId="{1ACA9DDA-143D-45B2-AA63-D8B3E50C37EA}"/>
          </ac:spMkLst>
        </pc:spChg>
        <pc:spChg chg="add mod or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12" creationId="{05FBDB82-96E8-40B9-9D02-7EB658B44B71}"/>
          </ac:spMkLst>
        </pc:spChg>
        <pc:spChg chg="add mod or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13" creationId="{27BE68EE-50EA-4B9D-AC7A-484723755B5B}"/>
          </ac:spMkLst>
        </pc:spChg>
        <pc:spChg chg="add mod or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14" creationId="{3B45888E-7D67-4FC6-88CD-58F98062F473}"/>
          </ac:spMkLst>
        </pc:spChg>
        <pc:spChg chg="add mod ord topLvl">
          <ac:chgData name="Jeffrey Knapp" userId="eaddf937-eef7-4e44-b8b8-eb6c9bae9fe4" providerId="ADAL" clId="{64D2ADAB-583B-4162-BD54-CB97708073BB}" dt="2022-03-04T21:03:17.595" v="3546" actId="164"/>
          <ac:spMkLst>
            <pc:docMk/>
            <pc:sldMk cId="74153524" sldId="330"/>
            <ac:spMk id="15" creationId="{1F608D3B-AF5D-4005-8720-3861001E75C2}"/>
          </ac:spMkLst>
        </pc:spChg>
        <pc:spChg chg="add del mod">
          <ac:chgData name="Jeffrey Knapp" userId="eaddf937-eef7-4e44-b8b8-eb6c9bae9fe4" providerId="ADAL" clId="{64D2ADAB-583B-4162-BD54-CB97708073BB}" dt="2022-03-04T21:04:11.611" v="3552"/>
          <ac:spMkLst>
            <pc:docMk/>
            <pc:sldMk cId="74153524" sldId="330"/>
            <ac:spMk id="27" creationId="{525B38CA-CD9E-4677-88B3-0F2F6DC40EDE}"/>
          </ac:spMkLst>
        </pc:spChg>
        <pc:spChg chg="add del mod">
          <ac:chgData name="Jeffrey Knapp" userId="eaddf937-eef7-4e44-b8b8-eb6c9bae9fe4" providerId="ADAL" clId="{64D2ADAB-583B-4162-BD54-CB97708073BB}" dt="2022-03-04T21:04:11.611" v="3552"/>
          <ac:spMkLst>
            <pc:docMk/>
            <pc:sldMk cId="74153524" sldId="330"/>
            <ac:spMk id="28" creationId="{373302FB-29D4-4551-93F1-8C3273D7F9A4}"/>
          </ac:spMkLst>
        </pc:spChg>
        <pc:spChg chg="add mod">
          <ac:chgData name="Jeffrey Knapp" userId="eaddf937-eef7-4e44-b8b8-eb6c9bae9fe4" providerId="ADAL" clId="{64D2ADAB-583B-4162-BD54-CB97708073BB}" dt="2022-03-04T21:05:52.207" v="3568" actId="207"/>
          <ac:spMkLst>
            <pc:docMk/>
            <pc:sldMk cId="74153524" sldId="330"/>
            <ac:spMk id="29" creationId="{01CCD989-510E-4861-8410-7F049DEE9DCC}"/>
          </ac:spMkLst>
        </pc:spChg>
        <pc:spChg chg="mod">
          <ac:chgData name="Jeffrey Knapp" userId="eaddf937-eef7-4e44-b8b8-eb6c9bae9fe4" providerId="ADAL" clId="{64D2ADAB-583B-4162-BD54-CB97708073BB}" dt="2022-03-04T21:06:35.094" v="3575" actId="20577"/>
          <ac:spMkLst>
            <pc:docMk/>
            <pc:sldMk cId="74153524" sldId="330"/>
            <ac:spMk id="30" creationId="{E00F9B00-6F8B-4810-BF8E-8F560252B1B5}"/>
          </ac:spMkLst>
        </pc:spChg>
        <pc:grpChg chg="add del mod">
          <ac:chgData name="Jeffrey Knapp" userId="eaddf937-eef7-4e44-b8b8-eb6c9bae9fe4" providerId="ADAL" clId="{64D2ADAB-583B-4162-BD54-CB97708073BB}" dt="2022-03-04T21:03:14.226" v="3545" actId="165"/>
          <ac:grpSpMkLst>
            <pc:docMk/>
            <pc:sldMk cId="74153524" sldId="330"/>
            <ac:grpSpMk id="24" creationId="{41DA78F1-F711-4FAB-A263-FE439E6BB083}"/>
          </ac:grpSpMkLst>
        </pc:grpChg>
        <pc:grpChg chg="add mod">
          <ac:chgData name="Jeffrey Knapp" userId="eaddf937-eef7-4e44-b8b8-eb6c9bae9fe4" providerId="ADAL" clId="{64D2ADAB-583B-4162-BD54-CB97708073BB}" dt="2022-03-04T21:03:17.595" v="3546" actId="164"/>
          <ac:grpSpMkLst>
            <pc:docMk/>
            <pc:sldMk cId="74153524" sldId="330"/>
            <ac:grpSpMk id="26" creationId="{69927470-DAB9-40DE-AB8E-3AC75B2EBCD3}"/>
          </ac:grpSpMkLst>
        </pc:grpChg>
        <pc:picChg chg="del mod">
          <ac:chgData name="Jeffrey Knapp" userId="eaddf937-eef7-4e44-b8b8-eb6c9bae9fe4" providerId="ADAL" clId="{64D2ADAB-583B-4162-BD54-CB97708073BB}" dt="2022-03-04T20:57:53.866" v="3503" actId="478"/>
          <ac:picMkLst>
            <pc:docMk/>
            <pc:sldMk cId="74153524" sldId="330"/>
            <ac:picMk id="5123" creationId="{00000000-0000-0000-0000-000000000000}"/>
          </ac:picMkLst>
        </pc:picChg>
        <pc:cxnChg chg="add del mod">
          <ac:chgData name="Jeffrey Knapp" userId="eaddf937-eef7-4e44-b8b8-eb6c9bae9fe4" providerId="ADAL" clId="{64D2ADAB-583B-4162-BD54-CB97708073BB}" dt="2022-03-04T20:57:30.300" v="3493" actId="478"/>
          <ac:cxnSpMkLst>
            <pc:docMk/>
            <pc:sldMk cId="74153524" sldId="330"/>
            <ac:cxnSpMk id="16" creationId="{A78E9914-4791-41B8-B819-2C28E9966486}"/>
          </ac:cxnSpMkLst>
        </pc:cxnChg>
        <pc:cxnChg chg="add mod ord topLvl">
          <ac:chgData name="Jeffrey Knapp" userId="eaddf937-eef7-4e44-b8b8-eb6c9bae9fe4" providerId="ADAL" clId="{64D2ADAB-583B-4162-BD54-CB97708073BB}" dt="2022-03-04T21:03:17.595" v="3546" actId="164"/>
          <ac:cxnSpMkLst>
            <pc:docMk/>
            <pc:sldMk cId="74153524" sldId="330"/>
            <ac:cxnSpMk id="19" creationId="{2BE23E4F-6745-4CB6-9B08-2BAA4721335E}"/>
          </ac:cxnSpMkLst>
        </pc:cxnChg>
        <pc:cxnChg chg="add mod ord topLvl">
          <ac:chgData name="Jeffrey Knapp" userId="eaddf937-eef7-4e44-b8b8-eb6c9bae9fe4" providerId="ADAL" clId="{64D2ADAB-583B-4162-BD54-CB97708073BB}" dt="2022-03-04T21:03:17.595" v="3546" actId="164"/>
          <ac:cxnSpMkLst>
            <pc:docMk/>
            <pc:sldMk cId="74153524" sldId="330"/>
            <ac:cxnSpMk id="20" creationId="{80DD74C8-5CC3-483C-87E8-65F25FEC3344}"/>
          </ac:cxnSpMkLst>
        </pc:cxnChg>
        <pc:cxnChg chg="add mod ord topLvl">
          <ac:chgData name="Jeffrey Knapp" userId="eaddf937-eef7-4e44-b8b8-eb6c9bae9fe4" providerId="ADAL" clId="{64D2ADAB-583B-4162-BD54-CB97708073BB}" dt="2022-03-04T21:03:17.595" v="3546" actId="164"/>
          <ac:cxnSpMkLst>
            <pc:docMk/>
            <pc:sldMk cId="74153524" sldId="330"/>
            <ac:cxnSpMk id="21" creationId="{8D40FD2D-F2D7-44AE-91FE-6C5C3BEE8864}"/>
          </ac:cxnSpMkLst>
        </pc:cxnChg>
        <pc:cxnChg chg="add mod ord topLvl">
          <ac:chgData name="Jeffrey Knapp" userId="eaddf937-eef7-4e44-b8b8-eb6c9bae9fe4" providerId="ADAL" clId="{64D2ADAB-583B-4162-BD54-CB97708073BB}" dt="2022-03-04T21:03:17.595" v="3546" actId="164"/>
          <ac:cxnSpMkLst>
            <pc:docMk/>
            <pc:sldMk cId="74153524" sldId="330"/>
            <ac:cxnSpMk id="25" creationId="{C1E7BA29-438E-4F4C-B7A5-251978F9BD71}"/>
          </ac:cxnSpMkLst>
        </pc:cxnChg>
      </pc:sldChg>
      <pc:sldChg chg="addSp delSp modSp mod chgLayout">
        <pc:chgData name="Jeffrey Knapp" userId="eaddf937-eef7-4e44-b8b8-eb6c9bae9fe4" providerId="ADAL" clId="{64D2ADAB-583B-4162-BD54-CB97708073BB}" dt="2022-03-04T17:40:26.775" v="28" actId="1035"/>
        <pc:sldMkLst>
          <pc:docMk/>
          <pc:sldMk cId="3435819585" sldId="710"/>
        </pc:sldMkLst>
        <pc:spChg chg="mod ord">
          <ac:chgData name="Jeffrey Knapp" userId="eaddf937-eef7-4e44-b8b8-eb6c9bae9fe4" providerId="ADAL" clId="{64D2ADAB-583B-4162-BD54-CB97708073BB}" dt="2022-03-04T17:40:26.775" v="28" actId="1035"/>
          <ac:spMkLst>
            <pc:docMk/>
            <pc:sldMk cId="3435819585" sldId="710"/>
            <ac:spMk id="2" creationId="{69058D90-1E8A-F24B-BC4E-543C54ACC896}"/>
          </ac:spMkLst>
        </pc:spChg>
        <pc:spChg chg="add del mod">
          <ac:chgData name="Jeffrey Knapp" userId="eaddf937-eef7-4e44-b8b8-eb6c9bae9fe4" providerId="ADAL" clId="{64D2ADAB-583B-4162-BD54-CB97708073BB}" dt="2022-03-04T17:40:09.241" v="1"/>
          <ac:spMkLst>
            <pc:docMk/>
            <pc:sldMk cId="3435819585" sldId="710"/>
            <ac:spMk id="3" creationId="{5092AC84-E007-46BD-8BB0-575A68266FF7}"/>
          </ac:spMkLst>
        </pc:spChg>
        <pc:spChg chg="mod ord">
          <ac:chgData name="Jeffrey Knapp" userId="eaddf937-eef7-4e44-b8b8-eb6c9bae9fe4" providerId="ADAL" clId="{64D2ADAB-583B-4162-BD54-CB97708073BB}" dt="2022-03-04T17:40:26.775" v="28" actId="1035"/>
          <ac:spMkLst>
            <pc:docMk/>
            <pc:sldMk cId="3435819585" sldId="710"/>
            <ac:spMk id="4" creationId="{280745AE-DA45-1A46-BE98-5A74348CB34A}"/>
          </ac:spMkLst>
        </pc:spChg>
        <pc:spChg chg="add del mod">
          <ac:chgData name="Jeffrey Knapp" userId="eaddf937-eef7-4e44-b8b8-eb6c9bae9fe4" providerId="ADAL" clId="{64D2ADAB-583B-4162-BD54-CB97708073BB}" dt="2022-03-04T17:40:09.241" v="1"/>
          <ac:spMkLst>
            <pc:docMk/>
            <pc:sldMk cId="3435819585" sldId="710"/>
            <ac:spMk id="5" creationId="{BF07676F-801C-4410-9B60-5DF50C02C0DB}"/>
          </ac:spMkLst>
        </pc:spChg>
      </pc:sldChg>
      <pc:sldChg chg="addSp delSp modSp mod delAnim chgLayout">
        <pc:chgData name="Jeffrey Knapp" userId="eaddf937-eef7-4e44-b8b8-eb6c9bae9fe4" providerId="ADAL" clId="{64D2ADAB-583B-4162-BD54-CB97708073BB}" dt="2022-03-04T18:05:33.360" v="117" actId="478"/>
        <pc:sldMkLst>
          <pc:docMk/>
          <pc:sldMk cId="1871391597" sldId="711"/>
        </pc:sldMkLst>
        <pc:spChg chg="mod ord">
          <ac:chgData name="Jeffrey Knapp" userId="eaddf937-eef7-4e44-b8b8-eb6c9bae9fe4" providerId="ADAL" clId="{64D2ADAB-583B-4162-BD54-CB97708073BB}" dt="2022-03-04T17:41:13.551" v="30"/>
          <ac:spMkLst>
            <pc:docMk/>
            <pc:sldMk cId="1871391597" sldId="711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17:46:05.210" v="103" actId="1037"/>
          <ac:spMkLst>
            <pc:docMk/>
            <pc:sldMk cId="1871391597" sldId="711"/>
            <ac:spMk id="3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18:05:33.360" v="117" actId="478"/>
          <ac:spMkLst>
            <pc:docMk/>
            <pc:sldMk cId="1871391597" sldId="711"/>
            <ac:spMk id="5" creationId="{FAE24630-DA39-4CB9-ADF8-1ABAF987AAFC}"/>
          </ac:spMkLst>
        </pc:spChg>
        <pc:spChg chg="mod">
          <ac:chgData name="Jeffrey Knapp" userId="eaddf937-eef7-4e44-b8b8-eb6c9bae9fe4" providerId="ADAL" clId="{64D2ADAB-583B-4162-BD54-CB97708073BB}" dt="2022-03-04T17:46:05.210" v="103" actId="1037"/>
          <ac:spMkLst>
            <pc:docMk/>
            <pc:sldMk cId="1871391597" sldId="711"/>
            <ac:spMk id="6" creationId="{A08CA703-5505-4401-9882-19E0CD1DAC3C}"/>
          </ac:spMkLst>
        </pc:spChg>
        <pc:spChg chg="add del mod">
          <ac:chgData name="Jeffrey Knapp" userId="eaddf937-eef7-4e44-b8b8-eb6c9bae9fe4" providerId="ADAL" clId="{64D2ADAB-583B-4162-BD54-CB97708073BB}" dt="2022-03-04T17:41:13.551" v="30"/>
          <ac:spMkLst>
            <pc:docMk/>
            <pc:sldMk cId="1871391597" sldId="711"/>
            <ac:spMk id="7" creationId="{4761AEFD-E507-4CC6-B9AC-651BAB1E5657}"/>
          </ac:spMkLst>
        </pc:spChg>
        <pc:spChg chg="add del mod">
          <ac:chgData name="Jeffrey Knapp" userId="eaddf937-eef7-4e44-b8b8-eb6c9bae9fe4" providerId="ADAL" clId="{64D2ADAB-583B-4162-BD54-CB97708073BB}" dt="2022-03-04T17:41:13.551" v="30"/>
          <ac:spMkLst>
            <pc:docMk/>
            <pc:sldMk cId="1871391597" sldId="711"/>
            <ac:spMk id="9" creationId="{27BE8924-6452-4A92-A5C1-0ADB6DD8082C}"/>
          </ac:spMkLst>
        </pc:spChg>
        <pc:graphicFrameChg chg="mod">
          <ac:chgData name="Jeffrey Knapp" userId="eaddf937-eef7-4e44-b8b8-eb6c9bae9fe4" providerId="ADAL" clId="{64D2ADAB-583B-4162-BD54-CB97708073BB}" dt="2022-03-04T17:46:12.815" v="104" actId="1076"/>
          <ac:graphicFrameMkLst>
            <pc:docMk/>
            <pc:sldMk cId="1871391597" sldId="711"/>
            <ac:graphicFrameMk id="4" creationId="{04F2386A-6D77-4D04-8952-3FC326BA7B2F}"/>
          </ac:graphicFrameMkLst>
        </pc:graphicFrameChg>
        <pc:cxnChg chg="del mod">
          <ac:chgData name="Jeffrey Knapp" userId="eaddf937-eef7-4e44-b8b8-eb6c9bae9fe4" providerId="ADAL" clId="{64D2ADAB-583B-4162-BD54-CB97708073BB}" dt="2022-03-04T18:05:33.360" v="117" actId="478"/>
          <ac:cxnSpMkLst>
            <pc:docMk/>
            <pc:sldMk cId="1871391597" sldId="711"/>
            <ac:cxnSpMk id="8" creationId="{B5904388-75BD-4CF1-ADA6-52C656FFA146}"/>
          </ac:cxnSpMkLst>
        </pc:cxnChg>
      </pc:sldChg>
      <pc:sldChg chg="addSp delSp modSp mod chgLayout">
        <pc:chgData name="Jeffrey Knapp" userId="eaddf937-eef7-4e44-b8b8-eb6c9bae9fe4" providerId="ADAL" clId="{64D2ADAB-583B-4162-BD54-CB97708073BB}" dt="2022-03-04T18:14:08.029" v="265" actId="20577"/>
        <pc:sldMkLst>
          <pc:docMk/>
          <pc:sldMk cId="2425035783" sldId="726"/>
        </pc:sldMkLst>
        <pc:spChg chg="add del mod">
          <ac:chgData name="Jeffrey Knapp" userId="eaddf937-eef7-4e44-b8b8-eb6c9bae9fe4" providerId="ADAL" clId="{64D2ADAB-583B-4162-BD54-CB97708073BB}" dt="2022-03-04T18:13:24.705" v="236"/>
          <ac:spMkLst>
            <pc:docMk/>
            <pc:sldMk cId="2425035783" sldId="726"/>
            <ac:spMk id="2" creationId="{7EFAA2B3-8E17-4F80-AF6C-8DE59773D534}"/>
          </ac:spMkLst>
        </pc:spChg>
        <pc:spChg chg="mod ord">
          <ac:chgData name="Jeffrey Knapp" userId="eaddf937-eef7-4e44-b8b8-eb6c9bae9fe4" providerId="ADAL" clId="{64D2ADAB-583B-4162-BD54-CB97708073BB}" dt="2022-03-04T18:13:29.303" v="237" actId="14100"/>
          <ac:spMkLst>
            <pc:docMk/>
            <pc:sldMk cId="2425035783" sldId="726"/>
            <ac:spMk id="3" creationId="{48913EBE-2476-2344-90A7-EE6CC104049D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4" creationId="{E09B3B4A-3952-604E-A149-25FA3A52A388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0" creationId="{44A956EE-AED5-7746-A558-4BA4D48A4BA9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1" creationId="{4F8C8239-9746-7B44-9968-478D6D0B9DFD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2" creationId="{5DC42B27-D147-584E-9DB1-9D6D27C71E15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5" creationId="{BF5C3FDD-F310-8144-83FE-493B65E1E2A6}"/>
          </ac:spMkLst>
        </pc:spChg>
        <pc:spChg chg="mod">
          <ac:chgData name="Jeffrey Knapp" userId="eaddf937-eef7-4e44-b8b8-eb6c9bae9fe4" providerId="ADAL" clId="{64D2ADAB-583B-4162-BD54-CB97708073BB}" dt="2022-03-04T18:14:08.029" v="265" actId="20577"/>
          <ac:spMkLst>
            <pc:docMk/>
            <pc:sldMk cId="2425035783" sldId="726"/>
            <ac:spMk id="16" creationId="{5D8CAB57-5DA3-464D-93D6-ACB37D536FD5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7" creationId="{4F8C8239-9746-7B44-9968-478D6D0B9DFD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19" creationId="{7D9E605C-5100-E54F-AD00-AF7877C7E2D5}"/>
          </ac:spMkLst>
        </pc:spChg>
        <pc:spChg chg="mod">
          <ac:chgData name="Jeffrey Knapp" userId="eaddf937-eef7-4e44-b8b8-eb6c9bae9fe4" providerId="ADAL" clId="{64D2ADAB-583B-4162-BD54-CB97708073BB}" dt="2022-03-04T18:13:41.186" v="262" actId="1037"/>
          <ac:spMkLst>
            <pc:docMk/>
            <pc:sldMk cId="2425035783" sldId="726"/>
            <ac:spMk id="20" creationId="{6330E3A5-14A8-4978-A30C-AA8687567493}"/>
          </ac:spMkLst>
        </pc:spChg>
        <pc:graphicFrameChg chg="mod modGraphic">
          <ac:chgData name="Jeffrey Knapp" userId="eaddf937-eef7-4e44-b8b8-eb6c9bae9fe4" providerId="ADAL" clId="{64D2ADAB-583B-4162-BD54-CB97708073BB}" dt="2022-03-04T18:13:56.075" v="263" actId="3064"/>
          <ac:graphicFrameMkLst>
            <pc:docMk/>
            <pc:sldMk cId="2425035783" sldId="726"/>
            <ac:graphicFrameMk id="6" creationId="{86B3AC99-0EF2-724F-83F2-4626D1F36FC0}"/>
          </ac:graphicFrameMkLst>
        </pc:graphicFrameChg>
        <pc:graphicFrameChg chg="mod">
          <ac:chgData name="Jeffrey Knapp" userId="eaddf937-eef7-4e44-b8b8-eb6c9bae9fe4" providerId="ADAL" clId="{64D2ADAB-583B-4162-BD54-CB97708073BB}" dt="2022-03-04T18:13:41.186" v="262" actId="1037"/>
          <ac:graphicFrameMkLst>
            <pc:docMk/>
            <pc:sldMk cId="2425035783" sldId="726"/>
            <ac:graphicFrameMk id="14" creationId="{88A6EDD5-60CF-8E40-9634-AD2321B66506}"/>
          </ac:graphicFrameMkLst>
        </pc:graphicFrameChg>
        <pc:cxnChg chg="mod">
          <ac:chgData name="Jeffrey Knapp" userId="eaddf937-eef7-4e44-b8b8-eb6c9bae9fe4" providerId="ADAL" clId="{64D2ADAB-583B-4162-BD54-CB97708073BB}" dt="2022-03-04T18:13:41.186" v="262" actId="1037"/>
          <ac:cxnSpMkLst>
            <pc:docMk/>
            <pc:sldMk cId="2425035783" sldId="726"/>
            <ac:cxnSpMk id="21" creationId="{34B41418-5AB6-41C1-9202-204475ED0FDE}"/>
          </ac:cxnSpMkLst>
        </pc:cxnChg>
      </pc:sldChg>
      <pc:sldChg chg="addSp delSp modSp mod modAnim chgLayout">
        <pc:chgData name="Jeffrey Knapp" userId="eaddf937-eef7-4e44-b8b8-eb6c9bae9fe4" providerId="ADAL" clId="{64D2ADAB-583B-4162-BD54-CB97708073BB}" dt="2022-03-04T21:12:19.272" v="3622" actId="2085"/>
        <pc:sldMkLst>
          <pc:docMk/>
          <pc:sldMk cId="30793111" sldId="727"/>
        </pc:sldMkLst>
        <pc:spChg chg="mod ord">
          <ac:chgData name="Jeffrey Knapp" userId="eaddf937-eef7-4e44-b8b8-eb6c9bae9fe4" providerId="ADAL" clId="{64D2ADAB-583B-4162-BD54-CB97708073BB}" dt="2022-03-04T21:11:06.688" v="3613"/>
          <ac:spMkLst>
            <pc:docMk/>
            <pc:sldMk cId="30793111" sldId="727"/>
            <ac:spMk id="2" creationId="{82ADB68C-1CCD-4C7B-92BE-F3ADDBADC124}"/>
          </ac:spMkLst>
        </pc:spChg>
        <pc:spChg chg="mod ord">
          <ac:chgData name="Jeffrey Knapp" userId="eaddf937-eef7-4e44-b8b8-eb6c9bae9fe4" providerId="ADAL" clId="{64D2ADAB-583B-4162-BD54-CB97708073BB}" dt="2022-03-04T21:11:38.382" v="3617" actId="27636"/>
          <ac:spMkLst>
            <pc:docMk/>
            <pc:sldMk cId="30793111" sldId="727"/>
            <ac:spMk id="3" creationId="{0F965A96-0979-408F-A213-A13C04FBFE48}"/>
          </ac:spMkLst>
        </pc:spChg>
        <pc:spChg chg="del mod">
          <ac:chgData name="Jeffrey Knapp" userId="eaddf937-eef7-4e44-b8b8-eb6c9bae9fe4" providerId="ADAL" clId="{64D2ADAB-583B-4162-BD54-CB97708073BB}" dt="2022-03-04T21:10:40.196" v="3609" actId="478"/>
          <ac:spMkLst>
            <pc:docMk/>
            <pc:sldMk cId="30793111" sldId="727"/>
            <ac:spMk id="4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21:11:54.160" v="3618" actId="114"/>
          <ac:spMkLst>
            <pc:docMk/>
            <pc:sldMk cId="30793111" sldId="727"/>
            <ac:spMk id="5" creationId="{7B5D8D31-D7C0-4786-B8B9-AF096A02FCC5}"/>
          </ac:spMkLst>
        </pc:spChg>
        <pc:spChg chg="add del mod">
          <ac:chgData name="Jeffrey Knapp" userId="eaddf937-eef7-4e44-b8b8-eb6c9bae9fe4" providerId="ADAL" clId="{64D2ADAB-583B-4162-BD54-CB97708073BB}" dt="2022-03-04T21:10:44.623" v="3610"/>
          <ac:spMkLst>
            <pc:docMk/>
            <pc:sldMk cId="30793111" sldId="727"/>
            <ac:spMk id="6" creationId="{4F8D189B-39D8-48C1-9783-00893C7E5684}"/>
          </ac:spMkLst>
        </pc:spChg>
        <pc:spChg chg="add del mod">
          <ac:chgData name="Jeffrey Knapp" userId="eaddf937-eef7-4e44-b8b8-eb6c9bae9fe4" providerId="ADAL" clId="{64D2ADAB-583B-4162-BD54-CB97708073BB}" dt="2022-03-04T21:10:44.623" v="3610"/>
          <ac:spMkLst>
            <pc:docMk/>
            <pc:sldMk cId="30793111" sldId="727"/>
            <ac:spMk id="7" creationId="{1F2C58D4-7315-438B-AD22-0CBA40518C0E}"/>
          </ac:spMkLst>
        </pc:spChg>
        <pc:spChg chg="add del mod">
          <ac:chgData name="Jeffrey Knapp" userId="eaddf937-eef7-4e44-b8b8-eb6c9bae9fe4" providerId="ADAL" clId="{64D2ADAB-583B-4162-BD54-CB97708073BB}" dt="2022-03-04T21:10:44.623" v="3610"/>
          <ac:spMkLst>
            <pc:docMk/>
            <pc:sldMk cId="30793111" sldId="727"/>
            <ac:spMk id="8" creationId="{E88EBCA1-E3A5-4754-A3C9-E52A1248A07E}"/>
          </ac:spMkLst>
        </pc:spChg>
        <pc:spChg chg="add del mod">
          <ac:chgData name="Jeffrey Knapp" userId="eaddf937-eef7-4e44-b8b8-eb6c9bae9fe4" providerId="ADAL" clId="{64D2ADAB-583B-4162-BD54-CB97708073BB}" dt="2022-03-04T21:10:48.621" v="3611"/>
          <ac:spMkLst>
            <pc:docMk/>
            <pc:sldMk cId="30793111" sldId="727"/>
            <ac:spMk id="9" creationId="{D2760408-E97D-4A42-BAD9-988272A3D04A}"/>
          </ac:spMkLst>
        </pc:spChg>
        <pc:spChg chg="add del mod">
          <ac:chgData name="Jeffrey Knapp" userId="eaddf937-eef7-4e44-b8b8-eb6c9bae9fe4" providerId="ADAL" clId="{64D2ADAB-583B-4162-BD54-CB97708073BB}" dt="2022-03-04T21:10:48.621" v="3611"/>
          <ac:spMkLst>
            <pc:docMk/>
            <pc:sldMk cId="30793111" sldId="727"/>
            <ac:spMk id="10" creationId="{DC9DCA5F-BF5E-401B-940A-901DEEE16876}"/>
          </ac:spMkLst>
        </pc:spChg>
        <pc:spChg chg="add del mod">
          <ac:chgData name="Jeffrey Knapp" userId="eaddf937-eef7-4e44-b8b8-eb6c9bae9fe4" providerId="ADAL" clId="{64D2ADAB-583B-4162-BD54-CB97708073BB}" dt="2022-03-04T21:10:48.621" v="3611"/>
          <ac:spMkLst>
            <pc:docMk/>
            <pc:sldMk cId="30793111" sldId="727"/>
            <ac:spMk id="11" creationId="{86C9C741-2BCD-4782-984A-4750EB3CD760}"/>
          </ac:spMkLst>
        </pc:spChg>
        <pc:spChg chg="add del mod">
          <ac:chgData name="Jeffrey Knapp" userId="eaddf937-eef7-4e44-b8b8-eb6c9bae9fe4" providerId="ADAL" clId="{64D2ADAB-583B-4162-BD54-CB97708073BB}" dt="2022-03-04T21:11:06.688" v="3613"/>
          <ac:spMkLst>
            <pc:docMk/>
            <pc:sldMk cId="30793111" sldId="727"/>
            <ac:spMk id="12" creationId="{05655C2D-70F2-443C-BEDB-329158D4F8AD}"/>
          </ac:spMkLst>
        </pc:spChg>
        <pc:spChg chg="add del mod">
          <ac:chgData name="Jeffrey Knapp" userId="eaddf937-eef7-4e44-b8b8-eb6c9bae9fe4" providerId="ADAL" clId="{64D2ADAB-583B-4162-BD54-CB97708073BB}" dt="2022-03-04T21:11:06.688" v="3613"/>
          <ac:spMkLst>
            <pc:docMk/>
            <pc:sldMk cId="30793111" sldId="727"/>
            <ac:spMk id="13" creationId="{B373EF4C-B342-4FEF-8766-7570C73DA1BC}"/>
          </ac:spMkLst>
        </pc:spChg>
        <pc:spChg chg="add del mod">
          <ac:chgData name="Jeffrey Knapp" userId="eaddf937-eef7-4e44-b8b8-eb6c9bae9fe4" providerId="ADAL" clId="{64D2ADAB-583B-4162-BD54-CB97708073BB}" dt="2022-03-04T21:11:06.688" v="3613"/>
          <ac:spMkLst>
            <pc:docMk/>
            <pc:sldMk cId="30793111" sldId="727"/>
            <ac:spMk id="14" creationId="{8D4B5E13-3880-4A89-8EDC-986776FB658F}"/>
          </ac:spMkLst>
        </pc:spChg>
        <pc:spChg chg="add mod">
          <ac:chgData name="Jeffrey Knapp" userId="eaddf937-eef7-4e44-b8b8-eb6c9bae9fe4" providerId="ADAL" clId="{64D2ADAB-583B-4162-BD54-CB97708073BB}" dt="2022-03-04T21:12:19.272" v="3622" actId="2085"/>
          <ac:spMkLst>
            <pc:docMk/>
            <pc:sldMk cId="30793111" sldId="727"/>
            <ac:spMk id="15" creationId="{7348F34E-D74E-4230-B617-81FD8485CE29}"/>
          </ac:spMkLst>
        </pc:spChg>
      </pc:sldChg>
      <pc:sldChg chg="addSp delSp modSp mod delAnim modAnim chgLayout">
        <pc:chgData name="Jeffrey Knapp" userId="eaddf937-eef7-4e44-b8b8-eb6c9bae9fe4" providerId="ADAL" clId="{64D2ADAB-583B-4162-BD54-CB97708073BB}" dt="2022-03-04T18:10:57.485" v="216"/>
        <pc:sldMkLst>
          <pc:docMk/>
          <pc:sldMk cId="892925949" sldId="729"/>
        </pc:sldMkLst>
        <pc:spChg chg="mod ord">
          <ac:chgData name="Jeffrey Knapp" userId="eaddf937-eef7-4e44-b8b8-eb6c9bae9fe4" providerId="ADAL" clId="{64D2ADAB-583B-4162-BD54-CB97708073BB}" dt="2022-03-04T18:06:56.266" v="119"/>
          <ac:spMkLst>
            <pc:docMk/>
            <pc:sldMk cId="892925949" sldId="729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18:09:21.986" v="158" actId="27636"/>
          <ac:spMkLst>
            <pc:docMk/>
            <pc:sldMk cId="892925949" sldId="729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18:06:56.266" v="119"/>
          <ac:spMkLst>
            <pc:docMk/>
            <pc:sldMk cId="892925949" sldId="729"/>
            <ac:spMk id="4" creationId="{9C894976-18FD-4062-989B-9E3274B8F06B}"/>
          </ac:spMkLst>
        </pc:spChg>
        <pc:spChg chg="add del mod">
          <ac:chgData name="Jeffrey Knapp" userId="eaddf937-eef7-4e44-b8b8-eb6c9bae9fe4" providerId="ADAL" clId="{64D2ADAB-583B-4162-BD54-CB97708073BB}" dt="2022-03-04T18:06:56.266" v="119"/>
          <ac:spMkLst>
            <pc:docMk/>
            <pc:sldMk cId="892925949" sldId="729"/>
            <ac:spMk id="5" creationId="{D46E02E7-D527-4F85-81D7-A9C6F5890F43}"/>
          </ac:spMkLst>
        </pc:spChg>
        <pc:spChg chg="del mod">
          <ac:chgData name="Jeffrey Knapp" userId="eaddf937-eef7-4e44-b8b8-eb6c9bae9fe4" providerId="ADAL" clId="{64D2ADAB-583B-4162-BD54-CB97708073BB}" dt="2022-03-04T18:10:11.404" v="212" actId="478"/>
          <ac:spMkLst>
            <pc:docMk/>
            <pc:sldMk cId="892925949" sldId="729"/>
            <ac:spMk id="6" creationId="{1CD30181-EF10-477A-9DD9-6C3883E976E8}"/>
          </ac:spMkLst>
        </pc:spChg>
        <pc:spChg chg="mod">
          <ac:chgData name="Jeffrey Knapp" userId="eaddf937-eef7-4e44-b8b8-eb6c9bae9fe4" providerId="ADAL" clId="{64D2ADAB-583B-4162-BD54-CB97708073BB}" dt="2022-03-04T18:09:59.793" v="211" actId="1076"/>
          <ac:spMkLst>
            <pc:docMk/>
            <pc:sldMk cId="892925949" sldId="729"/>
            <ac:spMk id="10" creationId="{00000000-0000-0000-0000-000000000000}"/>
          </ac:spMkLst>
        </pc:spChg>
        <pc:spChg chg="mod">
          <ac:chgData name="Jeffrey Knapp" userId="eaddf937-eef7-4e44-b8b8-eb6c9bae9fe4" providerId="ADAL" clId="{64D2ADAB-583B-4162-BD54-CB97708073BB}" dt="2022-03-04T18:09:59.793" v="211" actId="1076"/>
          <ac:spMkLst>
            <pc:docMk/>
            <pc:sldMk cId="892925949" sldId="729"/>
            <ac:spMk id="11" creationId="{00000000-0000-0000-0000-000000000000}"/>
          </ac:spMkLst>
        </pc:spChg>
        <pc:picChg chg="mod">
          <ac:chgData name="Jeffrey Knapp" userId="eaddf937-eef7-4e44-b8b8-eb6c9bae9fe4" providerId="ADAL" clId="{64D2ADAB-583B-4162-BD54-CB97708073BB}" dt="2022-03-04T18:09:59.793" v="211" actId="1076"/>
          <ac:picMkLst>
            <pc:docMk/>
            <pc:sldMk cId="892925949" sldId="729"/>
            <ac:picMk id="8" creationId="{00000000-0000-0000-0000-000000000000}"/>
          </ac:picMkLst>
        </pc:picChg>
        <pc:picChg chg="mod">
          <ac:chgData name="Jeffrey Knapp" userId="eaddf937-eef7-4e44-b8b8-eb6c9bae9fe4" providerId="ADAL" clId="{64D2ADAB-583B-4162-BD54-CB97708073BB}" dt="2022-03-04T18:09:59.793" v="211" actId="1076"/>
          <ac:picMkLst>
            <pc:docMk/>
            <pc:sldMk cId="892925949" sldId="729"/>
            <ac:picMk id="9" creationId="{00000000-0000-0000-0000-000000000000}"/>
          </ac:picMkLst>
        </pc:picChg>
      </pc:sldChg>
      <pc:sldChg chg="addSp delSp modSp mod modAnim chgLayout">
        <pc:chgData name="Jeffrey Knapp" userId="eaddf937-eef7-4e44-b8b8-eb6c9bae9fe4" providerId="ADAL" clId="{64D2ADAB-583B-4162-BD54-CB97708073BB}" dt="2022-03-04T18:16:38.696" v="283" actId="20577"/>
        <pc:sldMkLst>
          <pc:docMk/>
          <pc:sldMk cId="1506959130" sldId="730"/>
        </pc:sldMkLst>
        <pc:spChg chg="mod ord">
          <ac:chgData name="Jeffrey Knapp" userId="eaddf937-eef7-4e44-b8b8-eb6c9bae9fe4" providerId="ADAL" clId="{64D2ADAB-583B-4162-BD54-CB97708073BB}" dt="2022-03-04T18:15:03.114" v="268"/>
          <ac:spMkLst>
            <pc:docMk/>
            <pc:sldMk cId="1506959130" sldId="730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18:16:38.696" v="283" actId="20577"/>
          <ac:spMkLst>
            <pc:docMk/>
            <pc:sldMk cId="1506959130" sldId="730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18:15:03.114" v="268"/>
          <ac:spMkLst>
            <pc:docMk/>
            <pc:sldMk cId="1506959130" sldId="730"/>
            <ac:spMk id="5" creationId="{2537BD8D-BEA0-44E7-B792-212FF0E53596}"/>
          </ac:spMkLst>
        </pc:spChg>
        <pc:spChg chg="add del mod">
          <ac:chgData name="Jeffrey Knapp" userId="eaddf937-eef7-4e44-b8b8-eb6c9bae9fe4" providerId="ADAL" clId="{64D2ADAB-583B-4162-BD54-CB97708073BB}" dt="2022-03-04T18:15:03.114" v="268"/>
          <ac:spMkLst>
            <pc:docMk/>
            <pc:sldMk cId="1506959130" sldId="730"/>
            <ac:spMk id="6" creationId="{6A5B971A-D06D-491A-A7C4-F568FE6863A9}"/>
          </ac:spMkLst>
        </pc:spChg>
        <pc:picChg chg="mod">
          <ac:chgData name="Jeffrey Knapp" userId="eaddf937-eef7-4e44-b8b8-eb6c9bae9fe4" providerId="ADAL" clId="{64D2ADAB-583B-4162-BD54-CB97708073BB}" dt="2022-03-04T18:16:03.501" v="277" actId="1076"/>
          <ac:picMkLst>
            <pc:docMk/>
            <pc:sldMk cId="1506959130" sldId="730"/>
            <ac:picMk id="4" creationId="{447932AB-4514-4DC6-9520-96AED0A63B9B}"/>
          </ac:picMkLst>
        </pc:picChg>
      </pc:sldChg>
      <pc:sldChg chg="addSp delSp modSp mod chgLayout">
        <pc:chgData name="Jeffrey Knapp" userId="eaddf937-eef7-4e44-b8b8-eb6c9bae9fe4" providerId="ADAL" clId="{64D2ADAB-583B-4162-BD54-CB97708073BB}" dt="2022-03-04T18:17:03.306" v="289" actId="27636"/>
        <pc:sldMkLst>
          <pc:docMk/>
          <pc:sldMk cId="1256744642" sldId="731"/>
        </pc:sldMkLst>
        <pc:spChg chg="mod ord">
          <ac:chgData name="Jeffrey Knapp" userId="eaddf937-eef7-4e44-b8b8-eb6c9bae9fe4" providerId="ADAL" clId="{64D2ADAB-583B-4162-BD54-CB97708073BB}" dt="2022-03-04T18:16:56.891" v="286"/>
          <ac:spMkLst>
            <pc:docMk/>
            <pc:sldMk cId="1256744642" sldId="731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18:17:03.306" v="289" actId="27636"/>
          <ac:spMkLst>
            <pc:docMk/>
            <pc:sldMk cId="1256744642" sldId="731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18:16:56.891" v="286"/>
          <ac:spMkLst>
            <pc:docMk/>
            <pc:sldMk cId="1256744642" sldId="731"/>
            <ac:spMk id="4" creationId="{29313458-ACED-4588-81E2-358053F24606}"/>
          </ac:spMkLst>
        </pc:spChg>
        <pc:spChg chg="add del mod">
          <ac:chgData name="Jeffrey Knapp" userId="eaddf937-eef7-4e44-b8b8-eb6c9bae9fe4" providerId="ADAL" clId="{64D2ADAB-583B-4162-BD54-CB97708073BB}" dt="2022-03-04T18:16:56.891" v="286"/>
          <ac:spMkLst>
            <pc:docMk/>
            <pc:sldMk cId="1256744642" sldId="731"/>
            <ac:spMk id="5" creationId="{D981FCFF-D850-4D1E-9773-52150566D82C}"/>
          </ac:spMkLst>
        </pc:spChg>
      </pc:sldChg>
      <pc:sldChg chg="addSp delSp modSp mod modClrScheme chgLayout">
        <pc:chgData name="Jeffrey Knapp" userId="eaddf937-eef7-4e44-b8b8-eb6c9bae9fe4" providerId="ADAL" clId="{64D2ADAB-583B-4162-BD54-CB97708073BB}" dt="2022-03-04T18:11:41.048" v="221" actId="14100"/>
        <pc:sldMkLst>
          <pc:docMk/>
          <pc:sldMk cId="1120150598" sldId="733"/>
        </pc:sldMkLst>
        <pc:spChg chg="mod ord">
          <ac:chgData name="Jeffrey Knapp" userId="eaddf937-eef7-4e44-b8b8-eb6c9bae9fe4" providerId="ADAL" clId="{64D2ADAB-583B-4162-BD54-CB97708073BB}" dt="2022-03-04T18:11:41.048" v="221" actId="14100"/>
          <ac:spMkLst>
            <pc:docMk/>
            <pc:sldMk cId="1120150598" sldId="733"/>
            <ac:spMk id="2" creationId="{00000000-0000-0000-0000-000000000000}"/>
          </ac:spMkLst>
        </pc:spChg>
        <pc:spChg chg="add del mod ord">
          <ac:chgData name="Jeffrey Knapp" userId="eaddf937-eef7-4e44-b8b8-eb6c9bae9fe4" providerId="ADAL" clId="{64D2ADAB-583B-4162-BD54-CB97708073BB}" dt="2022-03-04T18:11:28.918" v="219"/>
          <ac:spMkLst>
            <pc:docMk/>
            <pc:sldMk cId="1120150598" sldId="733"/>
            <ac:spMk id="3" creationId="{DF7FD68C-14CC-4AED-B019-50C37FDFA54B}"/>
          </ac:spMkLst>
        </pc:spChg>
        <pc:spChg chg="add del mod">
          <ac:chgData name="Jeffrey Knapp" userId="eaddf937-eef7-4e44-b8b8-eb6c9bae9fe4" providerId="ADAL" clId="{64D2ADAB-583B-4162-BD54-CB97708073BB}" dt="2022-03-04T18:11:28.918" v="219"/>
          <ac:spMkLst>
            <pc:docMk/>
            <pc:sldMk cId="1120150598" sldId="733"/>
            <ac:spMk id="5" creationId="{8390F971-31A3-4790-9565-7AFFBA0B5B42}"/>
          </ac:spMkLst>
        </pc:spChg>
        <pc:spChg chg="add del mod">
          <ac:chgData name="Jeffrey Knapp" userId="eaddf937-eef7-4e44-b8b8-eb6c9bae9fe4" providerId="ADAL" clId="{64D2ADAB-583B-4162-BD54-CB97708073BB}" dt="2022-03-04T18:11:35.178" v="220" actId="700"/>
          <ac:spMkLst>
            <pc:docMk/>
            <pc:sldMk cId="1120150598" sldId="733"/>
            <ac:spMk id="6" creationId="{188FFD06-3D77-4BBF-9A00-629530446EBF}"/>
          </ac:spMkLst>
        </pc:spChg>
        <pc:graphicFrameChg chg="mod">
          <ac:chgData name="Jeffrey Knapp" userId="eaddf937-eef7-4e44-b8b8-eb6c9bae9fe4" providerId="ADAL" clId="{64D2ADAB-583B-4162-BD54-CB97708073BB}" dt="2022-03-04T18:11:20.458" v="217" actId="1076"/>
          <ac:graphicFrameMkLst>
            <pc:docMk/>
            <pc:sldMk cId="1120150598" sldId="733"/>
            <ac:graphicFrameMk id="4" creationId="{DF34FE83-251B-47C0-AFAD-044EB0C8D99F}"/>
          </ac:graphicFrameMkLst>
        </pc:graphicFrameChg>
      </pc:sldChg>
      <pc:sldChg chg="addSp delSp modSp mod chgLayout">
        <pc:chgData name="Jeffrey Knapp" userId="eaddf937-eef7-4e44-b8b8-eb6c9bae9fe4" providerId="ADAL" clId="{64D2ADAB-583B-4162-BD54-CB97708073BB}" dt="2022-03-04T18:17:37.424" v="294" actId="948"/>
        <pc:sldMkLst>
          <pc:docMk/>
          <pc:sldMk cId="1156928049" sldId="734"/>
        </pc:sldMkLst>
        <pc:spChg chg="mod ord">
          <ac:chgData name="Jeffrey Knapp" userId="eaddf937-eef7-4e44-b8b8-eb6c9bae9fe4" providerId="ADAL" clId="{64D2ADAB-583B-4162-BD54-CB97708073BB}" dt="2022-03-04T18:17:25.059" v="291"/>
          <ac:spMkLst>
            <pc:docMk/>
            <pc:sldMk cId="1156928049" sldId="734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18:17:37.424" v="294" actId="948"/>
          <ac:spMkLst>
            <pc:docMk/>
            <pc:sldMk cId="1156928049" sldId="734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18:17:25.059" v="291"/>
          <ac:spMkLst>
            <pc:docMk/>
            <pc:sldMk cId="1156928049" sldId="734"/>
            <ac:spMk id="4" creationId="{93323793-1FAC-4C55-B30D-2EA80BC97A51}"/>
          </ac:spMkLst>
        </pc:spChg>
        <pc:spChg chg="add del mod">
          <ac:chgData name="Jeffrey Knapp" userId="eaddf937-eef7-4e44-b8b8-eb6c9bae9fe4" providerId="ADAL" clId="{64D2ADAB-583B-4162-BD54-CB97708073BB}" dt="2022-03-04T18:17:25.059" v="291"/>
          <ac:spMkLst>
            <pc:docMk/>
            <pc:sldMk cId="1156928049" sldId="734"/>
            <ac:spMk id="5" creationId="{8B845A16-CEBE-4098-8822-BA22D4375E52}"/>
          </ac:spMkLst>
        </pc:spChg>
      </pc:sldChg>
      <pc:sldChg chg="addSp delSp modSp mod modAnim chgLayout">
        <pc:chgData name="Jeffrey Knapp" userId="eaddf937-eef7-4e44-b8b8-eb6c9bae9fe4" providerId="ADAL" clId="{64D2ADAB-583B-4162-BD54-CB97708073BB}" dt="2022-03-04T21:09:12.039" v="3597" actId="2085"/>
        <pc:sldMkLst>
          <pc:docMk/>
          <pc:sldMk cId="1909785873" sldId="736"/>
        </pc:sldMkLst>
        <pc:spChg chg="mod ord">
          <ac:chgData name="Jeffrey Knapp" userId="eaddf937-eef7-4e44-b8b8-eb6c9bae9fe4" providerId="ADAL" clId="{64D2ADAB-583B-4162-BD54-CB97708073BB}" dt="2022-03-04T21:07:55.961" v="3586"/>
          <ac:spMkLst>
            <pc:docMk/>
            <pc:sldMk cId="1909785873" sldId="736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21:08:29.023" v="3593" actId="27636"/>
          <ac:spMkLst>
            <pc:docMk/>
            <pc:sldMk cId="1909785873" sldId="736"/>
            <ac:spMk id="3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21:07:55.961" v="3586"/>
          <ac:spMkLst>
            <pc:docMk/>
            <pc:sldMk cId="1909785873" sldId="736"/>
            <ac:spMk id="7" creationId="{9FA04BDD-BD57-4F20-8FE9-EA188FF536E4}"/>
          </ac:spMkLst>
        </pc:spChg>
        <pc:spChg chg="add del mod">
          <ac:chgData name="Jeffrey Knapp" userId="eaddf937-eef7-4e44-b8b8-eb6c9bae9fe4" providerId="ADAL" clId="{64D2ADAB-583B-4162-BD54-CB97708073BB}" dt="2022-03-04T21:07:55.961" v="3586"/>
          <ac:spMkLst>
            <pc:docMk/>
            <pc:sldMk cId="1909785873" sldId="736"/>
            <ac:spMk id="8" creationId="{5784096D-E845-46D6-9796-155E7D9A4D62}"/>
          </ac:spMkLst>
        </pc:spChg>
        <pc:spChg chg="add mod">
          <ac:chgData name="Jeffrey Knapp" userId="eaddf937-eef7-4e44-b8b8-eb6c9bae9fe4" providerId="ADAL" clId="{64D2ADAB-583B-4162-BD54-CB97708073BB}" dt="2022-03-04T21:09:12.039" v="3597" actId="2085"/>
          <ac:spMkLst>
            <pc:docMk/>
            <pc:sldMk cId="1909785873" sldId="736"/>
            <ac:spMk id="9" creationId="{73E572A0-CCA9-46AB-B030-AD3D3E577263}"/>
          </ac:spMkLst>
        </pc:spChg>
      </pc:sldChg>
      <pc:sldChg chg="addSp delSp modSp mod modAnim chgLayout">
        <pc:chgData name="Jeffrey Knapp" userId="eaddf937-eef7-4e44-b8b8-eb6c9bae9fe4" providerId="ADAL" clId="{64D2ADAB-583B-4162-BD54-CB97708073BB}" dt="2022-03-04T21:15:56.679" v="3672" actId="2085"/>
        <pc:sldMkLst>
          <pc:docMk/>
          <pc:sldMk cId="3542442235" sldId="737"/>
        </pc:sldMkLst>
        <pc:spChg chg="mod ord">
          <ac:chgData name="Jeffrey Knapp" userId="eaddf937-eef7-4e44-b8b8-eb6c9bae9fe4" providerId="ADAL" clId="{64D2ADAB-583B-4162-BD54-CB97708073BB}" dt="2022-03-04T21:14:26.299" v="3665"/>
          <ac:spMkLst>
            <pc:docMk/>
            <pc:sldMk cId="3542442235" sldId="737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21:15:16.922" v="3668" actId="403"/>
          <ac:spMkLst>
            <pc:docMk/>
            <pc:sldMk cId="3542442235" sldId="737"/>
            <ac:spMk id="3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21:14:16.182" v="3663" actId="478"/>
          <ac:spMkLst>
            <pc:docMk/>
            <pc:sldMk cId="3542442235" sldId="737"/>
            <ac:spMk id="4" creationId="{00000000-0000-0000-0000-000000000000}"/>
          </ac:spMkLst>
        </pc:spChg>
        <pc:spChg chg="del">
          <ac:chgData name="Jeffrey Knapp" userId="eaddf937-eef7-4e44-b8b8-eb6c9bae9fe4" providerId="ADAL" clId="{64D2ADAB-583B-4162-BD54-CB97708073BB}" dt="2022-03-04T21:12:55.806" v="3623" actId="478"/>
          <ac:spMkLst>
            <pc:docMk/>
            <pc:sldMk cId="3542442235" sldId="737"/>
            <ac:spMk id="6" creationId="{E4E35479-4C7E-3549-992C-7D6B779374FD}"/>
          </ac:spMkLst>
        </pc:spChg>
        <pc:spChg chg="mod ord">
          <ac:chgData name="Jeffrey Knapp" userId="eaddf937-eef7-4e44-b8b8-eb6c9bae9fe4" providerId="ADAL" clId="{64D2ADAB-583B-4162-BD54-CB97708073BB}" dt="2022-03-04T21:14:30.951" v="3666" actId="114"/>
          <ac:spMkLst>
            <pc:docMk/>
            <pc:sldMk cId="3542442235" sldId="737"/>
            <ac:spMk id="7" creationId="{BBD34E9C-08D4-4F56-BE29-E876410F00A0}"/>
          </ac:spMkLst>
        </pc:spChg>
        <pc:spChg chg="add del mod">
          <ac:chgData name="Jeffrey Knapp" userId="eaddf937-eef7-4e44-b8b8-eb6c9bae9fe4" providerId="ADAL" clId="{64D2ADAB-583B-4162-BD54-CB97708073BB}" dt="2022-03-04T21:14:26.299" v="3665"/>
          <ac:spMkLst>
            <pc:docMk/>
            <pc:sldMk cId="3542442235" sldId="737"/>
            <ac:spMk id="8" creationId="{670736B9-42FB-4570-B096-16EDA6E58FD2}"/>
          </ac:spMkLst>
        </pc:spChg>
        <pc:spChg chg="add del mod">
          <ac:chgData name="Jeffrey Knapp" userId="eaddf937-eef7-4e44-b8b8-eb6c9bae9fe4" providerId="ADAL" clId="{64D2ADAB-583B-4162-BD54-CB97708073BB}" dt="2022-03-04T21:14:26.299" v="3665"/>
          <ac:spMkLst>
            <pc:docMk/>
            <pc:sldMk cId="3542442235" sldId="737"/>
            <ac:spMk id="9" creationId="{64753AC9-1553-47AE-BABB-357D731A3152}"/>
          </ac:spMkLst>
        </pc:spChg>
        <pc:spChg chg="add del mod">
          <ac:chgData name="Jeffrey Knapp" userId="eaddf937-eef7-4e44-b8b8-eb6c9bae9fe4" providerId="ADAL" clId="{64D2ADAB-583B-4162-BD54-CB97708073BB}" dt="2022-03-04T21:14:26.299" v="3665"/>
          <ac:spMkLst>
            <pc:docMk/>
            <pc:sldMk cId="3542442235" sldId="737"/>
            <ac:spMk id="10" creationId="{BE6BE4FF-4419-4082-98CB-13066EFFDCE9}"/>
          </ac:spMkLst>
        </pc:spChg>
        <pc:spChg chg="add mod">
          <ac:chgData name="Jeffrey Knapp" userId="eaddf937-eef7-4e44-b8b8-eb6c9bae9fe4" providerId="ADAL" clId="{64D2ADAB-583B-4162-BD54-CB97708073BB}" dt="2022-03-04T21:15:56.679" v="3672" actId="2085"/>
          <ac:spMkLst>
            <pc:docMk/>
            <pc:sldMk cId="3542442235" sldId="737"/>
            <ac:spMk id="11" creationId="{D2BBA889-FA90-4098-A63E-FB5617365EE4}"/>
          </ac:spMkLst>
        </pc:spChg>
        <pc:picChg chg="mod">
          <ac:chgData name="Jeffrey Knapp" userId="eaddf937-eef7-4e44-b8b8-eb6c9bae9fe4" providerId="ADAL" clId="{64D2ADAB-583B-4162-BD54-CB97708073BB}" dt="2022-03-04T21:13:42.207" v="3659"/>
          <ac:picMkLst>
            <pc:docMk/>
            <pc:sldMk cId="3542442235" sldId="737"/>
            <ac:picMk id="5" creationId="{00000000-0000-0000-0000-000000000000}"/>
          </ac:picMkLst>
        </pc:picChg>
      </pc:sldChg>
      <pc:sldChg chg="addSp delSp modSp del mod">
        <pc:chgData name="Jeffrey Knapp" userId="eaddf937-eef7-4e44-b8b8-eb6c9bae9fe4" providerId="ADAL" clId="{64D2ADAB-583B-4162-BD54-CB97708073BB}" dt="2022-03-04T20:05:34.824" v="2799" actId="47"/>
        <pc:sldMkLst>
          <pc:docMk/>
          <pc:sldMk cId="3553323671" sldId="739"/>
        </pc:sldMkLst>
        <pc:spChg chg="add del">
          <ac:chgData name="Jeffrey Knapp" userId="eaddf937-eef7-4e44-b8b8-eb6c9bae9fe4" providerId="ADAL" clId="{64D2ADAB-583B-4162-BD54-CB97708073BB}" dt="2022-03-04T19:38:10.947" v="2200" actId="478"/>
          <ac:spMkLst>
            <pc:docMk/>
            <pc:sldMk cId="3553323671" sldId="739"/>
            <ac:spMk id="4" creationId="{48217D31-BF2A-42E2-969F-92A7BF66F764}"/>
          </ac:spMkLst>
        </pc:spChg>
        <pc:spChg chg="add del mod">
          <ac:chgData name="Jeffrey Knapp" userId="eaddf937-eef7-4e44-b8b8-eb6c9bae9fe4" providerId="ADAL" clId="{64D2ADAB-583B-4162-BD54-CB97708073BB}" dt="2022-03-04T19:38:27.291" v="2227" actId="478"/>
          <ac:spMkLst>
            <pc:docMk/>
            <pc:sldMk cId="3553323671" sldId="739"/>
            <ac:spMk id="7" creationId="{B9592788-CC80-4D58-AEDF-1324CA9A3940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3" creationId="{F06A6BE9-2431-45AB-B9CD-468D46B7DF2B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4" creationId="{2275C0F2-AAC2-4E66-8092-2C5656B29D49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5" creationId="{992CB535-A13C-47BA-ABD2-193EF1F59AC9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6" creationId="{3DC62B3C-3172-4041-8DF1-6FA36D986332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7" creationId="{7AF3EDD5-51B7-4B46-BF84-164D8F287C85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8" creationId="{554C498D-4E2E-4F96-9768-C0552117EB63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29" creationId="{B6CD7ACC-E2FA-48EA-ABDB-C9613AC7276C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0" creationId="{6F0B7EFD-E11E-4F70-8B96-5494B363090E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1" creationId="{9270BFF0-9796-4E3C-913F-1E9D71381156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2" creationId="{F2C5E4DB-D05B-4156-9313-341CEDDCACA1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3" creationId="{F570A4A0-C803-49D6-9BB4-8710D7F5278A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4" creationId="{8EDEC9D5-4831-4D4E-B58C-50C0ABC52130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5" creationId="{13DD9409-4C0B-452A-A672-A6F02FC8AC9B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6" creationId="{6C8123E8-60C5-41CA-A29F-581E8B594284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7" creationId="{9766A6BE-0796-4422-8C97-C913CA4DEF0C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8" creationId="{88C4FED9-BC6F-4108-B476-85982DD9D30D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39" creationId="{F5C14284-5723-46A9-A920-75D877A96837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40" creationId="{71C61DA2-3A65-4CFF-8CBC-11A640125F88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41" creationId="{A44E27C9-E4DB-4CF5-840C-F21A9F5AB5E5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2" creationId="{2FF3DE35-9B8B-48FE-8052-01E72673BE42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3" creationId="{BD0630D9-B7E5-4E67-BC64-39E8457EFF1C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4" creationId="{C47D7737-74AC-49EE-9DD9-8350EA11C610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5" creationId="{73086876-5554-403E-BE68-1EA3BF2BFB0B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6" creationId="{91B6A3DB-EA3E-4D90-A308-214CB560233F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7" creationId="{129AB8F7-934F-4DA8-BCA8-D4CB6BC7F067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8" creationId="{333F578F-0069-4A93-85A1-A21014790D1C}"/>
          </ac:spMkLst>
        </pc:spChg>
        <pc:spChg chg="add del mod">
          <ac:chgData name="Jeffrey Knapp" userId="eaddf937-eef7-4e44-b8b8-eb6c9bae9fe4" providerId="ADAL" clId="{64D2ADAB-583B-4162-BD54-CB97708073BB}" dt="2022-03-04T19:59:52.992" v="2705" actId="478"/>
          <ac:spMkLst>
            <pc:docMk/>
            <pc:sldMk cId="3553323671" sldId="739"/>
            <ac:spMk id="49" creationId="{5E7EFD62-87D8-4B62-96E4-60DE7AFEFECB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50" creationId="{F2F0BA17-4598-42A0-AFCD-0D21F0C4D23F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51" creationId="{62A69E96-97F7-49AD-BEF4-D360292E740E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52" creationId="{37797439-5639-4523-84AC-3BE2A6EC2AD1}"/>
          </ac:spMkLst>
        </pc:spChg>
        <pc:spChg chg="add del mod">
          <ac:chgData name="Jeffrey Knapp" userId="eaddf937-eef7-4e44-b8b8-eb6c9bae9fe4" providerId="ADAL" clId="{64D2ADAB-583B-4162-BD54-CB97708073BB}" dt="2022-03-04T19:59:48.936" v="2704" actId="478"/>
          <ac:spMkLst>
            <pc:docMk/>
            <pc:sldMk cId="3553323671" sldId="739"/>
            <ac:spMk id="58" creationId="{50AE170E-631F-4DDE-AA5C-87ADF576AA5B}"/>
          </ac:spMkLst>
        </pc:spChg>
        <pc:picChg chg="mod">
          <ac:chgData name="Jeffrey Knapp" userId="eaddf937-eef7-4e44-b8b8-eb6c9bae9fe4" providerId="ADAL" clId="{64D2ADAB-583B-4162-BD54-CB97708073BB}" dt="2022-03-04T19:51:54.178" v="2479" actId="1076"/>
          <ac:picMkLst>
            <pc:docMk/>
            <pc:sldMk cId="3553323671" sldId="739"/>
            <ac:picMk id="2" creationId="{00000000-0000-0000-0000-000000000000}"/>
          </ac:picMkLst>
        </pc:pic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9" creationId="{3E946CE2-1E81-4B80-8CBF-C0761A5AAA17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0" creationId="{FA878080-E4D7-4FA3-A571-D7C338F04485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3" creationId="{BCDD4A22-99C1-47E2-97DD-6D6BF5797174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6" creationId="{3D53B017-9517-4FE6-B887-67063A8D8D7D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7" creationId="{061314E4-7587-4680-A2AF-9B4B81C4C2AA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8" creationId="{D02ABEE5-F13E-4870-944B-B6C095871B14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19" creationId="{002C9EED-62F8-4824-86DA-C8AA0FFF8AA1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20" creationId="{AD8EFF75-DFF7-47D8-A41C-14E28360730E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21" creationId="{FF1BAE65-872F-4412-B0D7-CBF85043323F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22" creationId="{7080880B-7209-4B41-AB7E-90D91696AEE8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54" creationId="{192CF3BA-25B2-4BD0-81B0-538A1C3553EE}"/>
          </ac:cxnSpMkLst>
        </pc:cxnChg>
        <pc:cxnChg chg="add del mod">
          <ac:chgData name="Jeffrey Knapp" userId="eaddf937-eef7-4e44-b8b8-eb6c9bae9fe4" providerId="ADAL" clId="{64D2ADAB-583B-4162-BD54-CB97708073BB}" dt="2022-03-04T19:59:48.936" v="2704" actId="478"/>
          <ac:cxnSpMkLst>
            <pc:docMk/>
            <pc:sldMk cId="3553323671" sldId="739"/>
            <ac:cxnSpMk id="59" creationId="{9152524A-84F0-4E2F-8FC5-36AF28811994}"/>
          </ac:cxnSpMkLst>
        </pc:cxnChg>
      </pc:sldChg>
      <pc:sldChg chg="addSp delSp modSp mod chgLayout">
        <pc:chgData name="Jeffrey Knapp" userId="eaddf937-eef7-4e44-b8b8-eb6c9bae9fe4" providerId="ADAL" clId="{64D2ADAB-583B-4162-BD54-CB97708073BB}" dt="2022-03-04T21:17:22.524" v="3680" actId="478"/>
        <pc:sldMkLst>
          <pc:docMk/>
          <pc:sldMk cId="1049992941" sldId="740"/>
        </pc:sldMkLst>
        <pc:spChg chg="mod ord">
          <ac:chgData name="Jeffrey Knapp" userId="eaddf937-eef7-4e44-b8b8-eb6c9bae9fe4" providerId="ADAL" clId="{64D2ADAB-583B-4162-BD54-CB97708073BB}" dt="2022-03-04T21:17:13.109" v="3678"/>
          <ac:spMkLst>
            <pc:docMk/>
            <pc:sldMk cId="1049992941" sldId="740"/>
            <ac:spMk id="2" creationId="{00000000-0000-0000-0000-000000000000}"/>
          </ac:spMkLst>
        </pc:spChg>
        <pc:spChg chg="mod ord">
          <ac:chgData name="Jeffrey Knapp" userId="eaddf937-eef7-4e44-b8b8-eb6c9bae9fe4" providerId="ADAL" clId="{64D2ADAB-583B-4162-BD54-CB97708073BB}" dt="2022-03-04T21:17:13.109" v="3678"/>
          <ac:spMkLst>
            <pc:docMk/>
            <pc:sldMk cId="1049992941" sldId="740"/>
            <ac:spMk id="3" creationId="{00000000-0000-0000-0000-000000000000}"/>
          </ac:spMkLst>
        </pc:spChg>
        <pc:spChg chg="mod">
          <ac:chgData name="Jeffrey Knapp" userId="eaddf937-eef7-4e44-b8b8-eb6c9bae9fe4" providerId="ADAL" clId="{64D2ADAB-583B-4162-BD54-CB97708073BB}" dt="2022-03-04T21:17:20.220" v="3679" actId="114"/>
          <ac:spMkLst>
            <pc:docMk/>
            <pc:sldMk cId="1049992941" sldId="740"/>
            <ac:spMk id="4" creationId="{37FCB752-C711-499F-9935-6509EA04DE1F}"/>
          </ac:spMkLst>
        </pc:spChg>
        <pc:spChg chg="del mod">
          <ac:chgData name="Jeffrey Knapp" userId="eaddf937-eef7-4e44-b8b8-eb6c9bae9fe4" providerId="ADAL" clId="{64D2ADAB-583B-4162-BD54-CB97708073BB}" dt="2022-03-04T21:17:22.524" v="3680" actId="478"/>
          <ac:spMkLst>
            <pc:docMk/>
            <pc:sldMk cId="1049992941" sldId="740"/>
            <ac:spMk id="5" creationId="{00000000-0000-0000-0000-000000000000}"/>
          </ac:spMkLst>
        </pc:spChg>
        <pc:spChg chg="add del mod">
          <ac:chgData name="Jeffrey Knapp" userId="eaddf937-eef7-4e44-b8b8-eb6c9bae9fe4" providerId="ADAL" clId="{64D2ADAB-583B-4162-BD54-CB97708073BB}" dt="2022-03-04T21:17:13.109" v="3678"/>
          <ac:spMkLst>
            <pc:docMk/>
            <pc:sldMk cId="1049992941" sldId="740"/>
            <ac:spMk id="6" creationId="{A46480FA-3132-454C-96E0-E5126C1CDDCD}"/>
          </ac:spMkLst>
        </pc:spChg>
        <pc:spChg chg="add del mod">
          <ac:chgData name="Jeffrey Knapp" userId="eaddf937-eef7-4e44-b8b8-eb6c9bae9fe4" providerId="ADAL" clId="{64D2ADAB-583B-4162-BD54-CB97708073BB}" dt="2022-03-04T21:17:13.109" v="3678"/>
          <ac:spMkLst>
            <pc:docMk/>
            <pc:sldMk cId="1049992941" sldId="740"/>
            <ac:spMk id="7" creationId="{04AF543A-7658-45A4-9150-51695D61A40E}"/>
          </ac:spMkLst>
        </pc:spChg>
        <pc:spChg chg="add del mod">
          <ac:chgData name="Jeffrey Knapp" userId="eaddf937-eef7-4e44-b8b8-eb6c9bae9fe4" providerId="ADAL" clId="{64D2ADAB-583B-4162-BD54-CB97708073BB}" dt="2022-03-04T21:17:13.109" v="3678"/>
          <ac:spMkLst>
            <pc:docMk/>
            <pc:sldMk cId="1049992941" sldId="740"/>
            <ac:spMk id="8" creationId="{57FBDBDD-E81A-4B37-9C62-8113A9DDA77F}"/>
          </ac:spMkLst>
        </pc:spChg>
      </pc:sldChg>
      <pc:sldChg chg="addSp delSp modSp mod modClrScheme addAnim delAnim modAnim chgLayout">
        <pc:chgData name="Jeffrey Knapp" userId="eaddf937-eef7-4e44-b8b8-eb6c9bae9fe4" providerId="ADAL" clId="{64D2ADAB-583B-4162-BD54-CB97708073BB}" dt="2022-03-04T21:52:23.598" v="3732" actId="1035"/>
        <pc:sldMkLst>
          <pc:docMk/>
          <pc:sldMk cId="1356540804" sldId="743"/>
        </pc:sldMkLst>
        <pc:spChg chg="add mod ord">
          <ac:chgData name="Jeffrey Knapp" userId="eaddf937-eef7-4e44-b8b8-eb6c9bae9fe4" providerId="ADAL" clId="{64D2ADAB-583B-4162-BD54-CB97708073BB}" dt="2022-03-04T21:19:55.787" v="3709"/>
          <ac:spMkLst>
            <pc:docMk/>
            <pc:sldMk cId="1356540804" sldId="743"/>
            <ac:spMk id="2" creationId="{546AC49E-F65A-4F39-9C27-C443EDDA3753}"/>
          </ac:spMkLst>
        </pc:spChg>
        <pc:spChg chg="add del mod">
          <ac:chgData name="Jeffrey Knapp" userId="eaddf937-eef7-4e44-b8b8-eb6c9bae9fe4" providerId="ADAL" clId="{64D2ADAB-583B-4162-BD54-CB97708073BB}" dt="2022-03-04T21:19:55.787" v="3709"/>
          <ac:spMkLst>
            <pc:docMk/>
            <pc:sldMk cId="1356540804" sldId="743"/>
            <ac:spMk id="4" creationId="{12E44437-34FC-4AF9-BAFD-30914CECE250}"/>
          </ac:spMkLst>
        </pc:spChg>
        <pc:spChg chg="mod">
          <ac:chgData name="Jeffrey Knapp" userId="eaddf937-eef7-4e44-b8b8-eb6c9bae9fe4" providerId="ADAL" clId="{64D2ADAB-583B-4162-BD54-CB97708073BB}" dt="2022-03-04T21:19:33.748" v="3703" actId="1035"/>
          <ac:spMkLst>
            <pc:docMk/>
            <pc:sldMk cId="1356540804" sldId="743"/>
            <ac:spMk id="6" creationId="{3C172450-529C-4BDD-83A8-28A18C5809C9}"/>
          </ac:spMkLst>
        </pc:spChg>
        <pc:spChg chg="del">
          <ac:chgData name="Jeffrey Knapp" userId="eaddf937-eef7-4e44-b8b8-eb6c9bae9fe4" providerId="ADAL" clId="{64D2ADAB-583B-4162-BD54-CB97708073BB}" dt="2022-03-04T21:19:52.910" v="3708" actId="478"/>
          <ac:spMkLst>
            <pc:docMk/>
            <pc:sldMk cId="1356540804" sldId="743"/>
            <ac:spMk id="9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21:48:48.962" v="3715" actId="478"/>
          <ac:spMkLst>
            <pc:docMk/>
            <pc:sldMk cId="1356540804" sldId="743"/>
            <ac:spMk id="10" creationId="{DF8A4AEC-9FB8-2446-B4CF-D1980EFAAECB}"/>
          </ac:spMkLst>
        </pc:spChg>
        <pc:spChg chg="del mod">
          <ac:chgData name="Jeffrey Knapp" userId="eaddf937-eef7-4e44-b8b8-eb6c9bae9fe4" providerId="ADAL" clId="{64D2ADAB-583B-4162-BD54-CB97708073BB}" dt="2022-03-04T21:48:48.962" v="3715" actId="478"/>
          <ac:spMkLst>
            <pc:docMk/>
            <pc:sldMk cId="1356540804" sldId="743"/>
            <ac:spMk id="11" creationId="{49052996-5510-4463-B78B-CD165E215161}"/>
          </ac:spMkLst>
        </pc:spChg>
        <pc:picChg chg="add del mod">
          <ac:chgData name="Jeffrey Knapp" userId="eaddf937-eef7-4e44-b8b8-eb6c9bae9fe4" providerId="ADAL" clId="{64D2ADAB-583B-4162-BD54-CB97708073BB}" dt="2022-03-04T21:51:59.597" v="3722" actId="478"/>
          <ac:picMkLst>
            <pc:docMk/>
            <pc:sldMk cId="1356540804" sldId="743"/>
            <ac:picMk id="3" creationId="{A6D4E1C2-ABD6-AA4A-8708-BCD7AD3DC2EF}"/>
          </ac:picMkLst>
        </pc:picChg>
        <pc:picChg chg="add del mod">
          <ac:chgData name="Jeffrey Knapp" userId="eaddf937-eef7-4e44-b8b8-eb6c9bae9fe4" providerId="ADAL" clId="{64D2ADAB-583B-4162-BD54-CB97708073BB}" dt="2022-03-04T21:51:59.597" v="3722" actId="478"/>
          <ac:picMkLst>
            <pc:docMk/>
            <pc:sldMk cId="1356540804" sldId="743"/>
            <ac:picMk id="5" creationId="{F9BA9B98-D0B6-3C4C-A13C-BC37E9FA93E5}"/>
          </ac:picMkLst>
        </pc:picChg>
        <pc:picChg chg="add mod">
          <ac:chgData name="Jeffrey Knapp" userId="eaddf937-eef7-4e44-b8b8-eb6c9bae9fe4" providerId="ADAL" clId="{64D2ADAB-583B-4162-BD54-CB97708073BB}" dt="2022-03-04T21:52:23.598" v="3732" actId="1035"/>
          <ac:picMkLst>
            <pc:docMk/>
            <pc:sldMk cId="1356540804" sldId="743"/>
            <ac:picMk id="12" creationId="{5F1ACABC-D0EE-4D6A-B39F-135DD1DE40A1}"/>
          </ac:picMkLst>
        </pc:picChg>
      </pc:sldChg>
      <pc:sldChg chg="add">
        <pc:chgData name="Jeffrey Knapp" userId="eaddf937-eef7-4e44-b8b8-eb6c9bae9fe4" providerId="ADAL" clId="{64D2ADAB-583B-4162-BD54-CB97708073BB}" dt="2022-03-04T18:05:27.211" v="116" actId="2890"/>
        <pc:sldMkLst>
          <pc:docMk/>
          <pc:sldMk cId="1568582122" sldId="746"/>
        </pc:sldMkLst>
      </pc:sldChg>
      <pc:sldChg chg="add modAnim">
        <pc:chgData name="Jeffrey Knapp" userId="eaddf937-eef7-4e44-b8b8-eb6c9bae9fe4" providerId="ADAL" clId="{64D2ADAB-583B-4162-BD54-CB97708073BB}" dt="2022-03-04T18:16:33.517" v="282"/>
        <pc:sldMkLst>
          <pc:docMk/>
          <pc:sldMk cId="2719421126" sldId="747"/>
        </pc:sldMkLst>
      </pc:sldChg>
      <pc:sldChg chg="addSp delSp modSp add mod">
        <pc:chgData name="Jeffrey Knapp" userId="eaddf937-eef7-4e44-b8b8-eb6c9bae9fe4" providerId="ADAL" clId="{64D2ADAB-583B-4162-BD54-CB97708073BB}" dt="2022-03-04T19:36:27.639" v="2196" actId="114"/>
        <pc:sldMkLst>
          <pc:docMk/>
          <pc:sldMk cId="1993880461" sldId="748"/>
        </pc:sldMkLst>
        <pc:spChg chg="del">
          <ac:chgData name="Jeffrey Knapp" userId="eaddf937-eef7-4e44-b8b8-eb6c9bae9fe4" providerId="ADAL" clId="{64D2ADAB-583B-4162-BD54-CB97708073BB}" dt="2022-03-04T19:28:41.326" v="2099" actId="478"/>
          <ac:spMkLst>
            <pc:docMk/>
            <pc:sldMk cId="1993880461" sldId="748"/>
            <ac:spMk id="2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19:28:58.681" v="2103" actId="478"/>
          <ac:spMkLst>
            <pc:docMk/>
            <pc:sldMk cId="1993880461" sldId="748"/>
            <ac:spMk id="3" creationId="{00000000-0000-0000-0000-000000000000}"/>
          </ac:spMkLst>
        </pc:spChg>
        <pc:spChg chg="mod">
          <ac:chgData name="Jeffrey Knapp" userId="eaddf937-eef7-4e44-b8b8-eb6c9bae9fe4" providerId="ADAL" clId="{64D2ADAB-583B-4162-BD54-CB97708073BB}" dt="2022-03-04T19:36:27.639" v="2196" actId="114"/>
          <ac:spMkLst>
            <pc:docMk/>
            <pc:sldMk cId="1993880461" sldId="748"/>
            <ac:spMk id="5" creationId="{172E68F1-22E3-4DF6-8961-95D31889499D}"/>
          </ac:spMkLst>
        </pc:spChg>
        <pc:spChg chg="del">
          <ac:chgData name="Jeffrey Knapp" userId="eaddf937-eef7-4e44-b8b8-eb6c9bae9fe4" providerId="ADAL" clId="{64D2ADAB-583B-4162-BD54-CB97708073BB}" dt="2022-03-04T19:28:12.387" v="2093" actId="478"/>
          <ac:spMkLst>
            <pc:docMk/>
            <pc:sldMk cId="1993880461" sldId="748"/>
            <ac:spMk id="6" creationId="{FF5B95D1-C3A1-B549-A4EB-FE8A882C2563}"/>
          </ac:spMkLst>
        </pc:spChg>
        <pc:spChg chg="mod">
          <ac:chgData name="Jeffrey Knapp" userId="eaddf937-eef7-4e44-b8b8-eb6c9bae9fe4" providerId="ADAL" clId="{64D2ADAB-583B-4162-BD54-CB97708073BB}" dt="2022-03-04T19:29:12.137" v="2106" actId="14100"/>
          <ac:spMkLst>
            <pc:docMk/>
            <pc:sldMk cId="1993880461" sldId="748"/>
            <ac:spMk id="7" creationId="{2DB82DD8-84F2-4C4C-9755-670BEA844162}"/>
          </ac:spMkLst>
        </pc:spChg>
        <pc:spChg chg="add del mod">
          <ac:chgData name="Jeffrey Knapp" userId="eaddf937-eef7-4e44-b8b8-eb6c9bae9fe4" providerId="ADAL" clId="{64D2ADAB-583B-4162-BD54-CB97708073BB}" dt="2022-03-04T19:29:01.220" v="2104"/>
          <ac:spMkLst>
            <pc:docMk/>
            <pc:sldMk cId="1993880461" sldId="748"/>
            <ac:spMk id="8" creationId="{928F70BA-B513-45FE-B90D-62889B78BDF2}"/>
          </ac:spMkLst>
        </pc:spChg>
        <pc:spChg chg="add del mod">
          <ac:chgData name="Jeffrey Knapp" userId="eaddf937-eef7-4e44-b8b8-eb6c9bae9fe4" providerId="ADAL" clId="{64D2ADAB-583B-4162-BD54-CB97708073BB}" dt="2022-03-04T19:29:01.220" v="2104"/>
          <ac:spMkLst>
            <pc:docMk/>
            <pc:sldMk cId="1993880461" sldId="748"/>
            <ac:spMk id="10" creationId="{1F244DD1-6AFA-4BD6-B614-56880544ECA7}"/>
          </ac:spMkLst>
        </pc:spChg>
        <pc:spChg chg="add del mod">
          <ac:chgData name="Jeffrey Knapp" userId="eaddf937-eef7-4e44-b8b8-eb6c9bae9fe4" providerId="ADAL" clId="{64D2ADAB-583B-4162-BD54-CB97708073BB}" dt="2022-03-04T19:29:01.220" v="2104"/>
          <ac:spMkLst>
            <pc:docMk/>
            <pc:sldMk cId="1993880461" sldId="748"/>
            <ac:spMk id="11" creationId="{C582811D-F87A-4C71-B812-A7ADD1E3FBFD}"/>
          </ac:spMkLst>
        </pc:spChg>
        <pc:graphicFrameChg chg="mod modGraphic">
          <ac:chgData name="Jeffrey Knapp" userId="eaddf937-eef7-4e44-b8b8-eb6c9bae9fe4" providerId="ADAL" clId="{64D2ADAB-583B-4162-BD54-CB97708073BB}" dt="2022-03-04T19:36:04.917" v="2195" actId="20577"/>
          <ac:graphicFrameMkLst>
            <pc:docMk/>
            <pc:sldMk cId="1993880461" sldId="748"/>
            <ac:graphicFrameMk id="9" creationId="{5BFA80EA-1AD3-4213-93EE-39BF8725DCAC}"/>
          </ac:graphicFrameMkLst>
        </pc:graphicFrameChg>
        <pc:picChg chg="del">
          <ac:chgData name="Jeffrey Knapp" userId="eaddf937-eef7-4e44-b8b8-eb6c9bae9fe4" providerId="ADAL" clId="{64D2ADAB-583B-4162-BD54-CB97708073BB}" dt="2022-03-04T19:28:09.387" v="2092" actId="478"/>
          <ac:picMkLst>
            <pc:docMk/>
            <pc:sldMk cId="1993880461" sldId="748"/>
            <ac:picMk id="4" creationId="{00000000-0000-0000-0000-000000000000}"/>
          </ac:picMkLst>
        </pc:picChg>
      </pc:sldChg>
      <pc:sldChg chg="addSp delSp modSp add mod modClrScheme chgLayout">
        <pc:chgData name="Jeffrey Knapp" userId="eaddf937-eef7-4e44-b8b8-eb6c9bae9fe4" providerId="ADAL" clId="{64D2ADAB-583B-4162-BD54-CB97708073BB}" dt="2022-03-04T20:06:34.548" v="2813" actId="1076"/>
        <pc:sldMkLst>
          <pc:docMk/>
          <pc:sldMk cId="3234318066" sldId="749"/>
        </pc:sldMkLst>
        <pc:spChg chg="del">
          <ac:chgData name="Jeffrey Knapp" userId="eaddf937-eef7-4e44-b8b8-eb6c9bae9fe4" providerId="ADAL" clId="{64D2ADAB-583B-4162-BD54-CB97708073BB}" dt="2022-03-04T20:05:37.680" v="2800" actId="478"/>
          <ac:spMkLst>
            <pc:docMk/>
            <pc:sldMk cId="3234318066" sldId="749"/>
            <ac:spMk id="3" creationId="{3441684E-B51F-A445-AD11-669F7C81E7C6}"/>
          </ac:spMkLst>
        </pc:spChg>
        <pc:spChg chg="add mod ord">
          <ac:chgData name="Jeffrey Knapp" userId="eaddf937-eef7-4e44-b8b8-eb6c9bae9fe4" providerId="ADAL" clId="{64D2ADAB-583B-4162-BD54-CB97708073BB}" dt="2022-03-04T20:06:16.614" v="2810"/>
          <ac:spMkLst>
            <pc:docMk/>
            <pc:sldMk cId="3234318066" sldId="749"/>
            <ac:spMk id="4" creationId="{267E2F9E-E474-4D49-8067-0C80F1DA4090}"/>
          </ac:spMkLst>
        </pc:spChg>
        <pc:spChg chg="del">
          <ac:chgData name="Jeffrey Knapp" userId="eaddf937-eef7-4e44-b8b8-eb6c9bae9fe4" providerId="ADAL" clId="{64D2ADAB-583B-4162-BD54-CB97708073BB}" dt="2022-03-04T20:05:55.576" v="2805" actId="478"/>
          <ac:spMkLst>
            <pc:docMk/>
            <pc:sldMk cId="3234318066" sldId="749"/>
            <ac:spMk id="5" creationId="{00000000-0000-0000-0000-000000000000}"/>
          </ac:spMkLst>
        </pc:spChg>
        <pc:spChg chg="del mod">
          <ac:chgData name="Jeffrey Knapp" userId="eaddf937-eef7-4e44-b8b8-eb6c9bae9fe4" providerId="ADAL" clId="{64D2ADAB-583B-4162-BD54-CB97708073BB}" dt="2022-03-04T20:06:14.343" v="2809" actId="478"/>
          <ac:spMkLst>
            <pc:docMk/>
            <pc:sldMk cId="3234318066" sldId="749"/>
            <ac:spMk id="6" creationId="{00000000-0000-0000-0000-000000000000}"/>
          </ac:spMkLst>
        </pc:spChg>
        <pc:spChg chg="mod">
          <ac:chgData name="Jeffrey Knapp" userId="eaddf937-eef7-4e44-b8b8-eb6c9bae9fe4" providerId="ADAL" clId="{64D2ADAB-583B-4162-BD54-CB97708073BB}" dt="2022-03-04T20:06:20.935" v="2811" actId="114"/>
          <ac:spMkLst>
            <pc:docMk/>
            <pc:sldMk cId="3234318066" sldId="749"/>
            <ac:spMk id="7" creationId="{AC176951-4A11-4F4C-84ED-DE9B4FEA4468}"/>
          </ac:spMkLst>
        </pc:spChg>
        <pc:spChg chg="add del mod">
          <ac:chgData name="Jeffrey Knapp" userId="eaddf937-eef7-4e44-b8b8-eb6c9bae9fe4" providerId="ADAL" clId="{64D2ADAB-583B-4162-BD54-CB97708073BB}" dt="2022-03-04T20:06:16.614" v="2810"/>
          <ac:spMkLst>
            <pc:docMk/>
            <pc:sldMk cId="3234318066" sldId="749"/>
            <ac:spMk id="8" creationId="{C8F5AAA6-B3B3-48E5-8824-834645B1945D}"/>
          </ac:spMkLst>
        </pc:spChg>
        <pc:spChg chg="add del mod">
          <ac:chgData name="Jeffrey Knapp" userId="eaddf937-eef7-4e44-b8b8-eb6c9bae9fe4" providerId="ADAL" clId="{64D2ADAB-583B-4162-BD54-CB97708073BB}" dt="2022-03-04T20:06:16.614" v="2810"/>
          <ac:spMkLst>
            <pc:docMk/>
            <pc:sldMk cId="3234318066" sldId="749"/>
            <ac:spMk id="11" creationId="{2A31523F-36FE-4616-ABC0-98844D77C37E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3" creationId="{F06A6BE9-2431-45AB-B9CD-468D46B7DF2B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4" creationId="{2275C0F2-AAC2-4E66-8092-2C5656B29D49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5" creationId="{992CB535-A13C-47BA-ABD2-193EF1F59AC9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6" creationId="{3DC62B3C-3172-4041-8DF1-6FA36D986332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7" creationId="{7AF3EDD5-51B7-4B46-BF84-164D8F287C85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8" creationId="{554C498D-4E2E-4F96-9768-C0552117EB63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29" creationId="{B6CD7ACC-E2FA-48EA-ABDB-C9613AC7276C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0" creationId="{6F0B7EFD-E11E-4F70-8B96-5494B363090E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1" creationId="{9270BFF0-9796-4E3C-913F-1E9D71381156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2" creationId="{F2C5E4DB-D05B-4156-9313-341CEDDCACA1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3" creationId="{F570A4A0-C803-49D6-9BB4-8710D7F5278A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4" creationId="{8EDEC9D5-4831-4D4E-B58C-50C0ABC52130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5" creationId="{13DD9409-4C0B-452A-A672-A6F02FC8AC9B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6" creationId="{6C8123E8-60C5-41CA-A29F-581E8B594284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7" creationId="{9766A6BE-0796-4422-8C97-C913CA4DEF0C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8" creationId="{88C4FED9-BC6F-4108-B476-85982DD9D30D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39" creationId="{F5C14284-5723-46A9-A920-75D877A96837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0" creationId="{71C61DA2-3A65-4CFF-8CBC-11A640125F88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1" creationId="{A44E27C9-E4DB-4CF5-840C-F21A9F5AB5E5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2" creationId="{2FF3DE35-9B8B-48FE-8052-01E72673BE42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3" creationId="{BD0630D9-B7E5-4E67-BC64-39E8457EFF1C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4" creationId="{C47D7737-74AC-49EE-9DD9-8350EA11C610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5" creationId="{73086876-5554-403E-BE68-1EA3BF2BFB0B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6" creationId="{91B6A3DB-EA3E-4D90-A308-214CB560233F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7" creationId="{129AB8F7-934F-4DA8-BCA8-D4CB6BC7F067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8" creationId="{333F578F-0069-4A93-85A1-A21014790D1C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49" creationId="{5E7EFD62-87D8-4B62-96E4-60DE7AFEFECB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0" creationId="{F2F0BA17-4598-42A0-AFCD-0D21F0C4D23F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1" creationId="{62A69E96-97F7-49AD-BEF4-D360292E740E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2" creationId="{37797439-5639-4523-84AC-3BE2A6EC2AD1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3" creationId="{5E75EDB5-C7A4-43FE-B120-CFB3685ABBCE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5" creationId="{0857AACB-051F-45C8-A4AF-C43D4C7D7646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6" creationId="{23F7BF2B-15C2-4970-AABD-6079A934C686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7" creationId="{67247171-6978-42C4-82A2-B393084F72C3}"/>
          </ac:spMkLst>
        </pc:spChg>
        <pc:spChg chg="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58" creationId="{50AE170E-631F-4DDE-AA5C-87ADF576AA5B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60" creationId="{5AFD1E2A-54D2-4EE9-92BA-6F4ECFAB7A73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61" creationId="{827BF1D2-0965-4ADC-948B-DE7BBDFAB664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62" creationId="{C0A6C84F-DC12-4547-8492-0CDBE7D56DAF}"/>
          </ac:spMkLst>
        </pc:spChg>
        <pc:spChg chg="add mod">
          <ac:chgData name="Jeffrey Knapp" userId="eaddf937-eef7-4e44-b8b8-eb6c9bae9fe4" providerId="ADAL" clId="{64D2ADAB-583B-4162-BD54-CB97708073BB}" dt="2022-03-04T20:06:29.059" v="2812" actId="164"/>
          <ac:spMkLst>
            <pc:docMk/>
            <pc:sldMk cId="3234318066" sldId="749"/>
            <ac:spMk id="63" creationId="{2AB8CBF9-7722-442F-B071-44DE0B4B7D9F}"/>
          </ac:spMkLst>
        </pc:spChg>
        <pc:grpChg chg="add mod">
          <ac:chgData name="Jeffrey Knapp" userId="eaddf937-eef7-4e44-b8b8-eb6c9bae9fe4" providerId="ADAL" clId="{64D2ADAB-583B-4162-BD54-CB97708073BB}" dt="2022-03-04T20:06:34.548" v="2813" actId="1076"/>
          <ac:grpSpMkLst>
            <pc:docMk/>
            <pc:sldMk cId="3234318066" sldId="749"/>
            <ac:grpSpMk id="12" creationId="{F882A377-2E5E-4787-909B-B56113523F25}"/>
          </ac:grpSpMkLst>
        </pc:grpChg>
        <pc:picChg chg="del">
          <ac:chgData name="Jeffrey Knapp" userId="eaddf937-eef7-4e44-b8b8-eb6c9bae9fe4" providerId="ADAL" clId="{64D2ADAB-583B-4162-BD54-CB97708073BB}" dt="2022-03-04T19:59:57.976" v="2706" actId="478"/>
          <ac:picMkLst>
            <pc:docMk/>
            <pc:sldMk cId="3234318066" sldId="749"/>
            <ac:picMk id="2" creationId="{00000000-0000-0000-0000-000000000000}"/>
          </ac:picMkLst>
        </pc:pic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9" creationId="{3E946CE2-1E81-4B80-8CBF-C0761A5AAA17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0" creationId="{FA878080-E4D7-4FA3-A571-D7C338F04485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3" creationId="{BCDD4A22-99C1-47E2-97DD-6D6BF5797174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6" creationId="{3D53B017-9517-4FE6-B887-67063A8D8D7D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7" creationId="{061314E4-7587-4680-A2AF-9B4B81C4C2AA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8" creationId="{D02ABEE5-F13E-4870-944B-B6C095871B14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19" creationId="{002C9EED-62F8-4824-86DA-C8AA0FFF8AA1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20" creationId="{AD8EFF75-DFF7-47D8-A41C-14E28360730E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21" creationId="{FF1BAE65-872F-4412-B0D7-CBF85043323F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22" creationId="{7080880B-7209-4B41-AB7E-90D91696AEE8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54" creationId="{192CF3BA-25B2-4BD0-81B0-538A1C3553EE}"/>
          </ac:cxnSpMkLst>
        </pc:cxnChg>
        <pc:cxnChg chg="mod">
          <ac:chgData name="Jeffrey Knapp" userId="eaddf937-eef7-4e44-b8b8-eb6c9bae9fe4" providerId="ADAL" clId="{64D2ADAB-583B-4162-BD54-CB97708073BB}" dt="2022-03-04T20:06:29.059" v="2812" actId="164"/>
          <ac:cxnSpMkLst>
            <pc:docMk/>
            <pc:sldMk cId="3234318066" sldId="749"/>
            <ac:cxnSpMk id="59" creationId="{9152524A-84F0-4E2F-8FC5-36AF28811994}"/>
          </ac:cxnSpMkLst>
        </pc:cxnChg>
      </pc:sldChg>
      <pc:sldChg chg="addSp delSp modSp add mod">
        <pc:chgData name="Jeffrey Knapp" userId="eaddf937-eef7-4e44-b8b8-eb6c9bae9fe4" providerId="ADAL" clId="{64D2ADAB-583B-4162-BD54-CB97708073BB}" dt="2022-03-04T21:06:49.548" v="3578"/>
        <pc:sldMkLst>
          <pc:docMk/>
          <pc:sldMk cId="808909086" sldId="750"/>
        </pc:sldMkLst>
        <pc:spChg chg="del">
          <ac:chgData name="Jeffrey Knapp" userId="eaddf937-eef7-4e44-b8b8-eb6c9bae9fe4" providerId="ADAL" clId="{64D2ADAB-583B-4162-BD54-CB97708073BB}" dt="2022-03-04T21:06:48.419" v="3577" actId="478"/>
          <ac:spMkLst>
            <pc:docMk/>
            <pc:sldMk cId="808909086" sldId="750"/>
            <ac:spMk id="4" creationId="{00000000-0000-0000-0000-000000000000}"/>
          </ac:spMkLst>
        </pc:spChg>
        <pc:spChg chg="add mod">
          <ac:chgData name="Jeffrey Knapp" userId="eaddf937-eef7-4e44-b8b8-eb6c9bae9fe4" providerId="ADAL" clId="{64D2ADAB-583B-4162-BD54-CB97708073BB}" dt="2022-03-04T21:06:49.548" v="3578"/>
          <ac:spMkLst>
            <pc:docMk/>
            <pc:sldMk cId="808909086" sldId="750"/>
            <ac:spMk id="22" creationId="{590C5E24-7DAB-40D6-97FD-A5258E85A16C}"/>
          </ac:spMkLst>
        </pc:spChg>
        <pc:spChg chg="del">
          <ac:chgData name="Jeffrey Knapp" userId="eaddf937-eef7-4e44-b8b8-eb6c9bae9fe4" providerId="ADAL" clId="{64D2ADAB-583B-4162-BD54-CB97708073BB}" dt="2022-03-04T21:06:02.724" v="3570" actId="478"/>
          <ac:spMkLst>
            <pc:docMk/>
            <pc:sldMk cId="808909086" sldId="750"/>
            <ac:spMk id="29" creationId="{01CCD989-510E-4861-8410-7F049DEE9DCC}"/>
          </ac:spMkLst>
        </pc:spChg>
        <pc:grpChg chg="del">
          <ac:chgData name="Jeffrey Knapp" userId="eaddf937-eef7-4e44-b8b8-eb6c9bae9fe4" providerId="ADAL" clId="{64D2ADAB-583B-4162-BD54-CB97708073BB}" dt="2022-03-04T21:06:09.611" v="3572" actId="478"/>
          <ac:grpSpMkLst>
            <pc:docMk/>
            <pc:sldMk cId="808909086" sldId="750"/>
            <ac:grpSpMk id="26" creationId="{69927470-DAB9-40DE-AB8E-3AC75B2EBCD3}"/>
          </ac:grpSpMkLst>
        </pc:grpChg>
      </pc:sldChg>
      <pc:sldChg chg="addSp delSp modSp add mod">
        <pc:chgData name="Jeffrey Knapp" userId="eaddf937-eef7-4e44-b8b8-eb6c9bae9fe4" providerId="ADAL" clId="{64D2ADAB-583B-4162-BD54-CB97708073BB}" dt="2022-03-04T21:06:53.879" v="3580"/>
        <pc:sldMkLst>
          <pc:docMk/>
          <pc:sldMk cId="3091353777" sldId="751"/>
        </pc:sldMkLst>
        <pc:spChg chg="del">
          <ac:chgData name="Jeffrey Knapp" userId="eaddf937-eef7-4e44-b8b8-eb6c9bae9fe4" providerId="ADAL" clId="{64D2ADAB-583B-4162-BD54-CB97708073BB}" dt="2022-03-04T21:06:53.181" v="3579" actId="478"/>
          <ac:spMkLst>
            <pc:docMk/>
            <pc:sldMk cId="3091353777" sldId="751"/>
            <ac:spMk id="4" creationId="{00000000-0000-0000-0000-000000000000}"/>
          </ac:spMkLst>
        </pc:spChg>
        <pc:spChg chg="add mod">
          <ac:chgData name="Jeffrey Knapp" userId="eaddf937-eef7-4e44-b8b8-eb6c9bae9fe4" providerId="ADAL" clId="{64D2ADAB-583B-4162-BD54-CB97708073BB}" dt="2022-03-04T21:06:53.879" v="3580"/>
          <ac:spMkLst>
            <pc:docMk/>
            <pc:sldMk cId="3091353777" sldId="751"/>
            <ac:spMk id="22" creationId="{1F975FA9-A4C8-4C70-A175-20FC302ADAF7}"/>
          </ac:spMkLst>
        </pc:spChg>
      </pc:sldChg>
      <pc:sldChg chg="add">
        <pc:chgData name="Jeffrey Knapp" userId="eaddf937-eef7-4e44-b8b8-eb6c9bae9fe4" providerId="ADAL" clId="{64D2ADAB-583B-4162-BD54-CB97708073BB}" dt="2022-03-04T21:08:58.173" v="3594" actId="2890"/>
        <pc:sldMkLst>
          <pc:docMk/>
          <pc:sldMk cId="1286041314" sldId="752"/>
        </pc:sldMkLst>
      </pc:sldChg>
      <pc:sldChg chg="add">
        <pc:chgData name="Jeffrey Knapp" userId="eaddf937-eef7-4e44-b8b8-eb6c9bae9fe4" providerId="ADAL" clId="{64D2ADAB-583B-4162-BD54-CB97708073BB}" dt="2022-03-04T21:12:08.585" v="3619" actId="2890"/>
        <pc:sldMkLst>
          <pc:docMk/>
          <pc:sldMk cId="2810218386" sldId="753"/>
        </pc:sldMkLst>
      </pc:sldChg>
      <pc:sldChg chg="delSp add mod">
        <pc:chgData name="Jeffrey Knapp" userId="eaddf937-eef7-4e44-b8b8-eb6c9bae9fe4" providerId="ADAL" clId="{64D2ADAB-583B-4162-BD54-CB97708073BB}" dt="2022-03-04T21:16:01.649" v="3673" actId="478"/>
        <pc:sldMkLst>
          <pc:docMk/>
          <pc:sldMk cId="1656738716" sldId="754"/>
        </pc:sldMkLst>
        <pc:picChg chg="del">
          <ac:chgData name="Jeffrey Knapp" userId="eaddf937-eef7-4e44-b8b8-eb6c9bae9fe4" providerId="ADAL" clId="{64D2ADAB-583B-4162-BD54-CB97708073BB}" dt="2022-03-04T21:16:01.649" v="3673" actId="478"/>
          <ac:picMkLst>
            <pc:docMk/>
            <pc:sldMk cId="1656738716" sldId="754"/>
            <ac:picMk id="5" creationId="{00000000-0000-0000-0000-000000000000}"/>
          </ac:picMkLst>
        </pc:picChg>
      </pc:sldChg>
      <pc:sldMasterChg chg="modSp">
        <pc:chgData name="Jeffrey Knapp" userId="eaddf937-eef7-4e44-b8b8-eb6c9bae9fe4" providerId="ADAL" clId="{64D2ADAB-583B-4162-BD54-CB97708073BB}" dt="2022-03-04T17:44:31.666" v="71" actId="735"/>
        <pc:sldMasterMkLst>
          <pc:docMk/>
          <pc:sldMasterMk cId="1093857711" sldId="214748366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E65C-3CB0-6C44-B636-9314A33A461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D745-F9D3-E442-8E24-6209F822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CB9C5BA-6CAB-4697-9ECF-C977580663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CB9C5BA-6CAB-4697-9ECF-C977580663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C548-442F-4593-BF7C-33C4CC870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C548-442F-4593-BF7C-33C4CC870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5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C548-442F-4593-BF7C-33C4CC870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4" Type="http://schemas.openxmlformats.org/officeDocument/2006/relationships/video" Target="../media/media2.mp4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9.xml"/><Relationship Id="rId4" Type="http://schemas.openxmlformats.org/officeDocument/2006/relationships/video" Target="../media/media4.mp4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0745AE-DA45-1A46-BE98-5A74348C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12281"/>
            <a:ext cx="10515600" cy="2852737"/>
          </a:xfrm>
        </p:spPr>
        <p:txBody>
          <a:bodyPr/>
          <a:lstStyle/>
          <a:p>
            <a:r>
              <a:rPr lang="en-US" dirty="0"/>
              <a:t>Trials and Tribulations of Treating PAH in Geriatric Patients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58D90-1E8A-F24B-BC4E-543C54AC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3910986"/>
            <a:ext cx="10515600" cy="2539388"/>
          </a:xfrm>
        </p:spPr>
        <p:txBody>
          <a:bodyPr>
            <a:normAutofit/>
          </a:bodyPr>
          <a:lstStyle/>
          <a:p>
            <a:r>
              <a:rPr lang="en-US" dirty="0"/>
              <a:t>Oksana A. </a:t>
            </a:r>
            <a:r>
              <a:rPr lang="en-US" dirty="0" err="1"/>
              <a:t>Shlobin</a:t>
            </a:r>
            <a:r>
              <a:rPr lang="en-US" dirty="0"/>
              <a:t>, MD</a:t>
            </a:r>
          </a:p>
          <a:p>
            <a:r>
              <a:rPr lang="en-US" dirty="0"/>
              <a:t>Medical Director, Pulmonary Hypertension Program</a:t>
            </a:r>
          </a:p>
          <a:p>
            <a:r>
              <a:rPr lang="es-ES" altLang="en-US" dirty="0"/>
              <a:t>Inova Fairfax Hospital</a:t>
            </a:r>
            <a:endParaRPr lang="en-US" dirty="0"/>
          </a:p>
          <a:p>
            <a:r>
              <a:rPr lang="en-US" dirty="0"/>
              <a:t>Associate Professor, University of Virginia School of Medicine</a:t>
            </a:r>
          </a:p>
          <a:p>
            <a:r>
              <a:rPr lang="en-US" dirty="0"/>
              <a:t>Associate Professor, Georgetown University School of Medicine</a:t>
            </a:r>
          </a:p>
          <a:p>
            <a:r>
              <a:rPr lang="es-ES" altLang="en-US" dirty="0"/>
              <a:t>Falls </a:t>
            </a:r>
            <a:r>
              <a:rPr lang="es-ES" altLang="en-US" dirty="0" err="1"/>
              <a:t>Church</a:t>
            </a:r>
            <a:r>
              <a:rPr lang="es-ES" altLang="en-US" dirty="0"/>
              <a:t>, VA</a:t>
            </a:r>
          </a:p>
          <a:p>
            <a:endParaRPr lang="es-ES" altLang="en-US" dirty="0"/>
          </a:p>
          <a:p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43581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Lost patient assistance for </a:t>
            </a:r>
            <a:r>
              <a:rPr lang="en-US" sz="3200" dirty="0" err="1"/>
              <a:t>macitentan</a:t>
            </a:r>
            <a:r>
              <a:rPr lang="en-US" sz="3200" dirty="0"/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200" dirty="0"/>
              <a:t> dual therapy</a:t>
            </a:r>
          </a:p>
          <a:p>
            <a:r>
              <a:rPr lang="en-US" sz="3200" dirty="0"/>
              <a:t>Telemedicine visits during COVID-19 pandemic</a:t>
            </a:r>
          </a:p>
          <a:p>
            <a:pPr lvl="1"/>
            <a:r>
              <a:rPr lang="en-US" sz="2800" dirty="0"/>
              <a:t>Did not want to come in</a:t>
            </a:r>
          </a:p>
          <a:p>
            <a:r>
              <a:rPr lang="en-US" sz="3200" dirty="0"/>
              <a:t>Progressive L knee OA s/p steroid injections</a:t>
            </a:r>
          </a:p>
          <a:p>
            <a:r>
              <a:rPr lang="en-US" sz="3200" dirty="0"/>
              <a:t>Stopped pulmonary rehab due to COVID-19</a:t>
            </a:r>
          </a:p>
          <a:p>
            <a:r>
              <a:rPr lang="en-US" sz="3200" dirty="0"/>
              <a:t>Felt “okay” with limited ability</a:t>
            </a:r>
          </a:p>
          <a:p>
            <a:r>
              <a:rPr lang="en-US" sz="3200" dirty="0"/>
              <a:t>No BNP due to Medicare coverage</a:t>
            </a:r>
          </a:p>
          <a:p>
            <a:r>
              <a:rPr lang="en-US" sz="3200" dirty="0"/>
              <a:t>Unable to assess accurate REVEAL score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674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In-Person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Progressive DOE with ADLs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FC 3 symptoms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Cannot perform 6MWT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Updated BNP 576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SBP 95, HR 97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92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68F1-22E3-4DF6-8961-95D318894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Chebib</a:t>
            </a:r>
            <a:r>
              <a:rPr lang="en-US" dirty="0"/>
              <a:t> N et al. </a:t>
            </a:r>
            <a:r>
              <a:rPr lang="en-US" i="1" dirty="0"/>
              <a:t>Pulmonary Circulation</a:t>
            </a:r>
            <a:r>
              <a:rPr lang="en-US" dirty="0"/>
              <a:t>. 2018; 8(2):1-10.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B82DD8-84F2-4C4C-9755-670BEA84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584266"/>
          </a:xfrm>
        </p:spPr>
        <p:txBody>
          <a:bodyPr/>
          <a:lstStyle/>
          <a:p>
            <a:r>
              <a:rPr lang="en-US" dirty="0"/>
              <a:t>PH: Distribution of Age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BFA80EA-1AD3-4213-93EE-39BF8725D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349630"/>
              </p:ext>
            </p:extLst>
          </p:nvPr>
        </p:nvGraphicFramePr>
        <p:xfrm>
          <a:off x="2414811" y="944880"/>
          <a:ext cx="7362378" cy="54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59">
                  <a:extLst>
                    <a:ext uri="{9D8B030D-6E8A-4147-A177-3AD203B41FA5}">
                      <a16:colId xmlns:a16="http://schemas.microsoft.com/office/drawing/2014/main" val="1291271292"/>
                    </a:ext>
                  </a:extLst>
                </a:gridCol>
                <a:gridCol w="1003487">
                  <a:extLst>
                    <a:ext uri="{9D8B030D-6E8A-4147-A177-3AD203B41FA5}">
                      <a16:colId xmlns:a16="http://schemas.microsoft.com/office/drawing/2014/main" val="833426958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2770797338"/>
                    </a:ext>
                  </a:extLst>
                </a:gridCol>
                <a:gridCol w="1032433">
                  <a:extLst>
                    <a:ext uri="{9D8B030D-6E8A-4147-A177-3AD203B41FA5}">
                      <a16:colId xmlns:a16="http://schemas.microsoft.com/office/drawing/2014/main" val="2638256155"/>
                    </a:ext>
                  </a:extLst>
                </a:gridCol>
                <a:gridCol w="906998">
                  <a:extLst>
                    <a:ext uri="{9D8B030D-6E8A-4147-A177-3AD203B41FA5}">
                      <a16:colId xmlns:a16="http://schemas.microsoft.com/office/drawing/2014/main" val="336079401"/>
                    </a:ext>
                  </a:extLst>
                </a:gridCol>
                <a:gridCol w="935944">
                  <a:extLst>
                    <a:ext uri="{9D8B030D-6E8A-4147-A177-3AD203B41FA5}">
                      <a16:colId xmlns:a16="http://schemas.microsoft.com/office/drawing/2014/main" val="1935955556"/>
                    </a:ext>
                  </a:extLst>
                </a:gridCol>
                <a:gridCol w="843316">
                  <a:extLst>
                    <a:ext uri="{9D8B030D-6E8A-4147-A177-3AD203B41FA5}">
                      <a16:colId xmlns:a16="http://schemas.microsoft.com/office/drawing/2014/main" val="4032510193"/>
                    </a:ext>
                  </a:extLst>
                </a:gridCol>
              </a:tblGrid>
              <a:tr h="234314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i="1" dirty="0"/>
                        <a:t>P*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94259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n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363 (100)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164 (45.2)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109 (30)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65 (17.9)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62924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Age (years)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69 (14-89)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65 (14-87)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72 (44-89)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76 (46-86)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54 (27-97)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3823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Age &gt; 65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225 (62)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84 (51.2)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82 (75.2)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53 (81.5)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(24)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99683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Female/Male ratio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0.81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4171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Co-morbidities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93443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</a:rPr>
                        <a:t>HFpEF</a:t>
                      </a: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(4.5)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(1.5)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245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CHD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64 (21)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(29) (26.6)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(4.0)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6445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Diabetes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71 (23)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33 (20.3)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(22.9)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(15.4)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3497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Hypertension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159 (51)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73 (44.3)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(47.9)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26 (40)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(31.7)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7806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COPD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70 (23)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20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40 (36.7)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(9.2)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(16)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0891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Liver cirrhosis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23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(1.8)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(6.2)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(10.4)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5655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Solid tumor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43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16 (9.8)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14 (12.8)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(15.6)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2940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Renal failure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49 (16)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 (13.5)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18 (16.5)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(9.2)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7966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 err="1">
                          <a:solidFill>
                            <a:srgbClr val="000000"/>
                          </a:solidFill>
                        </a:rPr>
                        <a:t>Charlson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index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(0-10)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(0-10)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(0-8)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989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NYHA class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203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(4.9)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 (0)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9405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134 (36.9)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79 (48.2)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19 (17.4)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28 (43.1)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(32)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31495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III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189 (52.1)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67 (40.8)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(68.8)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33 (50.7)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14 (56)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4510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29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(6.1)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7203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6MWD (m)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271 (0-640)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320 (0-640)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222 (0-511)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271 (0-600)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348 (0-500)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3288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Follow-up time (years)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3.4 (2.8)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3.5 (2.7)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2.3 (2.6)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3.8 (2.2)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7347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PFT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579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FVC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89 (34-128)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91 (66-123)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78 (34-125)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100 (55-128)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(38-109)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278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TLC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86 (34-124)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88 (69-121)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78 (34-125)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91 (58-109)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(38-109)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1408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FEVI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76 (18-111)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81 (66-111)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62 (25-108)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87 (33-111)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56 (18-102)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451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KCO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(7-109)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64 (15-107)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35 (7-108)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71 (12-108)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(37-109)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77575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Pa02 (mmHg)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(30-93)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63 (34-93)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(30-83)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(34-82)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62 (32-87)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945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LTO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200 (55)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70 (42.6)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96 (88)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26 (40)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(44)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0839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Deaths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129 (35.5)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50 (30.5)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63 (57.8)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(16.9)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(20)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8025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BD7A2D5-3F16-4309-A5C9-36F1BF021496}"/>
              </a:ext>
            </a:extLst>
          </p:cNvPr>
          <p:cNvSpPr/>
          <p:nvPr/>
        </p:nvSpPr>
        <p:spPr>
          <a:xfrm>
            <a:off x="3629890" y="1136074"/>
            <a:ext cx="5578764" cy="415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68F1-22E3-4DF6-8961-95D318894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Chebib</a:t>
            </a:r>
            <a:r>
              <a:rPr lang="en-US" dirty="0"/>
              <a:t> N et al. </a:t>
            </a:r>
            <a:r>
              <a:rPr lang="en-US" i="1" dirty="0"/>
              <a:t>Pulmonary Circulation</a:t>
            </a:r>
            <a:r>
              <a:rPr lang="en-US" dirty="0"/>
              <a:t>. 2018; 8(2):1-10.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B82DD8-84F2-4C4C-9755-670BEA84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584266"/>
          </a:xfrm>
        </p:spPr>
        <p:txBody>
          <a:bodyPr/>
          <a:lstStyle/>
          <a:p>
            <a:r>
              <a:rPr lang="en-US" dirty="0"/>
              <a:t>PH: Distribution of Age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BFA80EA-1AD3-4213-93EE-39BF8725D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4811" y="944880"/>
          <a:ext cx="7362378" cy="54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59">
                  <a:extLst>
                    <a:ext uri="{9D8B030D-6E8A-4147-A177-3AD203B41FA5}">
                      <a16:colId xmlns:a16="http://schemas.microsoft.com/office/drawing/2014/main" val="1291271292"/>
                    </a:ext>
                  </a:extLst>
                </a:gridCol>
                <a:gridCol w="1003487">
                  <a:extLst>
                    <a:ext uri="{9D8B030D-6E8A-4147-A177-3AD203B41FA5}">
                      <a16:colId xmlns:a16="http://schemas.microsoft.com/office/drawing/2014/main" val="833426958"/>
                    </a:ext>
                  </a:extLst>
                </a:gridCol>
                <a:gridCol w="974541">
                  <a:extLst>
                    <a:ext uri="{9D8B030D-6E8A-4147-A177-3AD203B41FA5}">
                      <a16:colId xmlns:a16="http://schemas.microsoft.com/office/drawing/2014/main" val="2770797338"/>
                    </a:ext>
                  </a:extLst>
                </a:gridCol>
                <a:gridCol w="1032433">
                  <a:extLst>
                    <a:ext uri="{9D8B030D-6E8A-4147-A177-3AD203B41FA5}">
                      <a16:colId xmlns:a16="http://schemas.microsoft.com/office/drawing/2014/main" val="2638256155"/>
                    </a:ext>
                  </a:extLst>
                </a:gridCol>
                <a:gridCol w="906998">
                  <a:extLst>
                    <a:ext uri="{9D8B030D-6E8A-4147-A177-3AD203B41FA5}">
                      <a16:colId xmlns:a16="http://schemas.microsoft.com/office/drawing/2014/main" val="336079401"/>
                    </a:ext>
                  </a:extLst>
                </a:gridCol>
                <a:gridCol w="935944">
                  <a:extLst>
                    <a:ext uri="{9D8B030D-6E8A-4147-A177-3AD203B41FA5}">
                      <a16:colId xmlns:a16="http://schemas.microsoft.com/office/drawing/2014/main" val="1935955556"/>
                    </a:ext>
                  </a:extLst>
                </a:gridCol>
                <a:gridCol w="843316">
                  <a:extLst>
                    <a:ext uri="{9D8B030D-6E8A-4147-A177-3AD203B41FA5}">
                      <a16:colId xmlns:a16="http://schemas.microsoft.com/office/drawing/2014/main" val="4032510193"/>
                    </a:ext>
                  </a:extLst>
                </a:gridCol>
              </a:tblGrid>
              <a:tr h="234314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/>
                        <a:t>Group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i="1" dirty="0"/>
                        <a:t>P*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94259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n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363 (100)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164 (45.2)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109 (30)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65 (17.9)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62924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Age (years)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69 (14-89)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65 (14-87)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72 (44-89)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76 (46-86)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54 (27-97)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3823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Age &gt; 65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225 (62)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84 (51.2)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82 (75.2)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53 (81.5)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(24)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99683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Female/Male ratio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0.81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1.27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4171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Co-morbidities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93443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</a:rPr>
                        <a:t>HFpEF</a:t>
                      </a: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(4.5)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(1.5)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(5.2)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245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CHD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64 (21)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(15)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(29) (26.6)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(4.0)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6445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Diabetes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71 (23)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33 (20.3)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25 (22.9)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(15.4)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3497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Hypertension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159 (51)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73 (44.3)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(47.9)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26 (40)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(31.7)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7806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COPD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70 (23)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20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40 (36.7)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(9.2)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(16)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0891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Liver cirrhosis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23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 (9)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(1.8)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(6.2)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(10.4)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5655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Solid tumor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43 (14)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16 (9.8)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14 (12.8)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(15.6)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2940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Renal failure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49 (16)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 (13.5)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18 (16.5)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 (9.2)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(12)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7966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 err="1">
                          <a:solidFill>
                            <a:srgbClr val="000000"/>
                          </a:solidFill>
                        </a:rPr>
                        <a:t>Charlson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index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(0-10)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(0-10)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4 (0-8)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 (0-7)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989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NYHA class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203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(4.9)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 (0)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 (4)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9405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134 (36.9)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79 (48.2)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19 (17.4)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28 (43.1)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 (32)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31495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III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189 (52.1)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67 (40.8)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(68.8)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33 (50.7)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14 (56)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45102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     IV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29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 (6.1)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15 (13.8)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(3.1)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 (8)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7203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6MWD (m)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271 (0-640)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320 (0-640)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222 (0-511)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271 (0-600)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348 (0-500)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332888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Follow-up time (years)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3.4 (2.8)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3.5 (2.7)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2.3 (2.6)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3.8 (2.2)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(3.8)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7347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PFT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endParaRPr lang="en-US" sz="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5794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FVC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89 (34-128)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91 (66-123)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78 (34-125)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100 (55-128)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(38-109)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278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TLC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86 (34-124)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88 (69-121)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78 (34-125)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91 (58-109)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75 (38-109)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0.02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14087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FEVI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76 (18-111)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81 (66-111)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62 (25-108)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87 (33-111)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56 (18-102)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4516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KCO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(7-109)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64 (15-107)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35 (7-108)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71 (12-108)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(37-109)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77575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Pa02 (mmHg)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(30-93)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63 (34-93)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52 (30-83)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60 (34-82)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62 (32-87)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9459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LTO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200 (55)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70 (42.6)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96 (88)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26 (40)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(44)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08391"/>
                  </a:ext>
                </a:extLst>
              </a:tr>
              <a:tr h="176058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Deaths (n (%))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129 (35.5)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50 (30.5)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63 (57.8)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11 (16.9)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5 (20)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8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01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82A377-2E5E-4787-909B-B56113523F25}"/>
              </a:ext>
            </a:extLst>
          </p:cNvPr>
          <p:cNvGrpSpPr/>
          <p:nvPr/>
        </p:nvGrpSpPr>
        <p:grpSpPr>
          <a:xfrm>
            <a:off x="1694817" y="1743634"/>
            <a:ext cx="8802366" cy="4054519"/>
            <a:chOff x="1635862" y="1781734"/>
            <a:chExt cx="8802366" cy="405451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946CE2-1E81-4B80-8CBF-C0761A5AAA17}"/>
                </a:ext>
              </a:extLst>
            </p:cNvPr>
            <p:cNvCxnSpPr/>
            <p:nvPr/>
          </p:nvCxnSpPr>
          <p:spPr>
            <a:xfrm>
              <a:off x="2019300" y="1856935"/>
              <a:ext cx="0" cy="374376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878080-E4D7-4FA3-A571-D7C338F04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5524500"/>
              <a:ext cx="849512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DD4A22-99C1-47E2-97DD-6D6BF5797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5074958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53B017-9517-4FE6-B887-67063A8D8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4618608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1314E4-7587-4680-A2AF-9B4B81C4C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4173314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2ABEE5-F13E-4870-944B-B6C095871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3732783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2C9EED-62F8-4824-86DA-C8AA0FFF8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3273202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8EFF75-DFF7-47D8-A41C-14E2836073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2830289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1BAE65-872F-4412-B0D7-CBF850433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2384996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80880B-7209-4B41-AB7E-90D91696A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3100" y="1934939"/>
              <a:ext cx="762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06A6BE9-2431-45AB-B9CD-468D46B7DF2B}"/>
                </a:ext>
              </a:extLst>
            </p:cNvPr>
            <p:cNvSpPr/>
            <p:nvPr/>
          </p:nvSpPr>
          <p:spPr>
            <a:xfrm>
              <a:off x="2562650" y="2626716"/>
              <a:ext cx="7326848" cy="1071653"/>
            </a:xfrm>
            <a:custGeom>
              <a:avLst/>
              <a:gdLst>
                <a:gd name="connsiteX0" fmla="*/ 0 w 7326848"/>
                <a:gd name="connsiteY0" fmla="*/ 1071653 h 1071653"/>
                <a:gd name="connsiteX1" fmla="*/ 7326848 w 7326848"/>
                <a:gd name="connsiteY1" fmla="*/ 0 h 1071653"/>
                <a:gd name="connsiteX2" fmla="*/ 7326848 w 7326848"/>
                <a:gd name="connsiteY2" fmla="*/ 0 h 107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6848" h="1071653">
                  <a:moveTo>
                    <a:pt x="0" y="1071653"/>
                  </a:moveTo>
                  <a:lnTo>
                    <a:pt x="7326848" y="0"/>
                  </a:lnTo>
                  <a:lnTo>
                    <a:pt x="7326848" y="0"/>
                  </a:lnTo>
                </a:path>
              </a:pathLst>
            </a:custGeom>
            <a:noFill/>
            <a:ln w="19050">
              <a:solidFill>
                <a:srgbClr val="7F9EB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5C0F2-AAC2-4E66-8092-2C5656B29D49}"/>
                </a:ext>
              </a:extLst>
            </p:cNvPr>
            <p:cNvSpPr/>
            <p:nvPr/>
          </p:nvSpPr>
          <p:spPr>
            <a:xfrm>
              <a:off x="2574298" y="2329682"/>
              <a:ext cx="7385091" cy="1572535"/>
            </a:xfrm>
            <a:custGeom>
              <a:avLst/>
              <a:gdLst>
                <a:gd name="connsiteX0" fmla="*/ 0 w 7385091"/>
                <a:gd name="connsiteY0" fmla="*/ 1572535 h 1572535"/>
                <a:gd name="connsiteX1" fmla="*/ 1060005 w 7385091"/>
                <a:gd name="connsiteY1" fmla="*/ 943521 h 1572535"/>
                <a:gd name="connsiteX2" fmla="*/ 2108362 w 7385091"/>
                <a:gd name="connsiteY2" fmla="*/ 1054180 h 1572535"/>
                <a:gd name="connsiteX3" fmla="*/ 3156719 w 7385091"/>
                <a:gd name="connsiteY3" fmla="*/ 821212 h 1572535"/>
                <a:gd name="connsiteX4" fmla="*/ 4205075 w 7385091"/>
                <a:gd name="connsiteY4" fmla="*/ 949345 h 1572535"/>
                <a:gd name="connsiteX5" fmla="*/ 5265080 w 7385091"/>
                <a:gd name="connsiteY5" fmla="*/ 716377 h 1572535"/>
                <a:gd name="connsiteX6" fmla="*/ 6330910 w 7385091"/>
                <a:gd name="connsiteY6" fmla="*/ 0 h 1572535"/>
                <a:gd name="connsiteX7" fmla="*/ 7385091 w 7385091"/>
                <a:gd name="connsiteY7" fmla="*/ 500881 h 157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5091" h="1572535">
                  <a:moveTo>
                    <a:pt x="0" y="1572535"/>
                  </a:moveTo>
                  <a:lnTo>
                    <a:pt x="1060005" y="943521"/>
                  </a:lnTo>
                  <a:lnTo>
                    <a:pt x="2108362" y="1054180"/>
                  </a:lnTo>
                  <a:lnTo>
                    <a:pt x="3156719" y="821212"/>
                  </a:lnTo>
                  <a:lnTo>
                    <a:pt x="4205075" y="949345"/>
                  </a:lnTo>
                  <a:lnTo>
                    <a:pt x="5265080" y="716377"/>
                  </a:lnTo>
                  <a:lnTo>
                    <a:pt x="6330910" y="0"/>
                  </a:lnTo>
                  <a:lnTo>
                    <a:pt x="7385091" y="500881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2CB535-A13C-47BA-ABD2-193EF1F59AC9}"/>
                </a:ext>
              </a:extLst>
            </p:cNvPr>
            <p:cNvSpPr/>
            <p:nvPr/>
          </p:nvSpPr>
          <p:spPr>
            <a:xfrm>
              <a:off x="2529084" y="3855790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C62B3C-3172-4041-8DF1-6FA36D986332}"/>
                </a:ext>
              </a:extLst>
            </p:cNvPr>
            <p:cNvSpPr/>
            <p:nvPr/>
          </p:nvSpPr>
          <p:spPr>
            <a:xfrm>
              <a:off x="3581597" y="3227140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F3EDD5-51B7-4B46-BF84-164D8F287C85}"/>
                </a:ext>
              </a:extLst>
            </p:cNvPr>
            <p:cNvSpPr/>
            <p:nvPr/>
          </p:nvSpPr>
          <p:spPr>
            <a:xfrm>
              <a:off x="4629347" y="3317021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4C498D-4E2E-4F96-9768-C0552117EB63}"/>
                </a:ext>
              </a:extLst>
            </p:cNvPr>
            <p:cNvSpPr/>
            <p:nvPr/>
          </p:nvSpPr>
          <p:spPr>
            <a:xfrm>
              <a:off x="5681860" y="3096171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6CD7ACC-E2FA-48EA-ABDB-C9613AC7276C}"/>
                </a:ext>
              </a:extLst>
            </p:cNvPr>
            <p:cNvSpPr/>
            <p:nvPr/>
          </p:nvSpPr>
          <p:spPr>
            <a:xfrm>
              <a:off x="6731991" y="3222378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0B7EFD-E11E-4F70-8B96-5494B363090E}"/>
                </a:ext>
              </a:extLst>
            </p:cNvPr>
            <p:cNvSpPr/>
            <p:nvPr/>
          </p:nvSpPr>
          <p:spPr>
            <a:xfrm>
              <a:off x="7777360" y="2989015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70BFF0-9796-4E3C-913F-1E9D71381156}"/>
                </a:ext>
              </a:extLst>
            </p:cNvPr>
            <p:cNvSpPr/>
            <p:nvPr/>
          </p:nvSpPr>
          <p:spPr>
            <a:xfrm>
              <a:off x="8848922" y="2286547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2C5E4DB-D05B-4156-9313-341CEDDCACA1}"/>
                </a:ext>
              </a:extLst>
            </p:cNvPr>
            <p:cNvSpPr/>
            <p:nvPr/>
          </p:nvSpPr>
          <p:spPr>
            <a:xfrm>
              <a:off x="9901435" y="2774704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70A4A0-C803-49D6-9BB4-8710D7F5278A}"/>
                </a:ext>
              </a:extLst>
            </p:cNvPr>
            <p:cNvSpPr txBox="1"/>
            <p:nvPr/>
          </p:nvSpPr>
          <p:spPr>
            <a:xfrm>
              <a:off x="1635862" y="178173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DEC9D5-4831-4D4E-B58C-50C0ABC52130}"/>
                </a:ext>
              </a:extLst>
            </p:cNvPr>
            <p:cNvSpPr txBox="1"/>
            <p:nvPr/>
          </p:nvSpPr>
          <p:spPr>
            <a:xfrm>
              <a:off x="1635862" y="223097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DD9409-4C0B-452A-A672-A6F02FC8AC9B}"/>
                </a:ext>
              </a:extLst>
            </p:cNvPr>
            <p:cNvSpPr txBox="1"/>
            <p:nvPr/>
          </p:nvSpPr>
          <p:spPr>
            <a:xfrm>
              <a:off x="1635862" y="267793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8123E8-60C5-41CA-A29F-581E8B594284}"/>
                </a:ext>
              </a:extLst>
            </p:cNvPr>
            <p:cNvSpPr txBox="1"/>
            <p:nvPr/>
          </p:nvSpPr>
          <p:spPr>
            <a:xfrm>
              <a:off x="1635862" y="311439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66A6BE-0796-4422-8C97-C913CA4DEF0C}"/>
                </a:ext>
              </a:extLst>
            </p:cNvPr>
            <p:cNvSpPr txBox="1"/>
            <p:nvPr/>
          </p:nvSpPr>
          <p:spPr>
            <a:xfrm>
              <a:off x="1635862" y="357072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C4FED9-BC6F-4108-B476-85982DD9D30D}"/>
                </a:ext>
              </a:extLst>
            </p:cNvPr>
            <p:cNvSpPr txBox="1"/>
            <p:nvPr/>
          </p:nvSpPr>
          <p:spPr>
            <a:xfrm>
              <a:off x="1635862" y="401314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C14284-5723-46A9-A920-75D877A96837}"/>
                </a:ext>
              </a:extLst>
            </p:cNvPr>
            <p:cNvSpPr txBox="1"/>
            <p:nvPr/>
          </p:nvSpPr>
          <p:spPr>
            <a:xfrm>
              <a:off x="1635862" y="44601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C61DA2-3A65-4CFF-8CBC-11A640125F88}"/>
                </a:ext>
              </a:extLst>
            </p:cNvPr>
            <p:cNvSpPr txBox="1"/>
            <p:nvPr/>
          </p:nvSpPr>
          <p:spPr>
            <a:xfrm>
              <a:off x="1635862" y="492071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4E27C9-E4DB-4CF5-840C-F21A9F5AB5E5}"/>
                </a:ext>
              </a:extLst>
            </p:cNvPr>
            <p:cNvSpPr txBox="1"/>
            <p:nvPr/>
          </p:nvSpPr>
          <p:spPr>
            <a:xfrm>
              <a:off x="1735248" y="537061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F3DE35-9B8B-48FE-8052-01E72673BE42}"/>
                </a:ext>
              </a:extLst>
            </p:cNvPr>
            <p:cNvSpPr txBox="1"/>
            <p:nvPr/>
          </p:nvSpPr>
          <p:spPr>
            <a:xfrm>
              <a:off x="2313403" y="552847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NIH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0630D9-B7E5-4E67-BC64-39E8457EFF1C}"/>
                </a:ext>
              </a:extLst>
            </p:cNvPr>
            <p:cNvSpPr txBox="1"/>
            <p:nvPr/>
          </p:nvSpPr>
          <p:spPr>
            <a:xfrm>
              <a:off x="3283801" y="5524500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French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7D7737-74AC-49EE-9DD9-8350EA11C610}"/>
                </a:ext>
              </a:extLst>
            </p:cNvPr>
            <p:cNvSpPr txBox="1"/>
            <p:nvPr/>
          </p:nvSpPr>
          <p:spPr>
            <a:xfrm>
              <a:off x="4483072" y="5524500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US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086876-5554-403E-BE68-1EA3BF2BFB0B}"/>
                </a:ext>
              </a:extLst>
            </p:cNvPr>
            <p:cNvSpPr txBox="1"/>
            <p:nvPr/>
          </p:nvSpPr>
          <p:spPr>
            <a:xfrm>
              <a:off x="5317747" y="5524500"/>
              <a:ext cx="875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REVEAL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B6A3DB-EA3E-4D90-A308-214CB560233F}"/>
                </a:ext>
              </a:extLst>
            </p:cNvPr>
            <p:cNvSpPr txBox="1"/>
            <p:nvPr/>
          </p:nvSpPr>
          <p:spPr>
            <a:xfrm>
              <a:off x="6278236" y="5524500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UK/Ireland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9AB8F7-934F-4DA8-BCA8-D4CB6BC7F067}"/>
                </a:ext>
              </a:extLst>
            </p:cNvPr>
            <p:cNvSpPr txBox="1"/>
            <p:nvPr/>
          </p:nvSpPr>
          <p:spPr>
            <a:xfrm>
              <a:off x="7451851" y="5524500"/>
              <a:ext cx="816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ASPIRE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3F578F-0069-4A93-85A1-A21014790D1C}"/>
                </a:ext>
              </a:extLst>
            </p:cNvPr>
            <p:cNvSpPr txBox="1"/>
            <p:nvPr/>
          </p:nvSpPr>
          <p:spPr>
            <a:xfrm>
              <a:off x="8369796" y="5524500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COMPERA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7EFD62-87D8-4B62-96E4-60DE7AFEFECB}"/>
                </a:ext>
              </a:extLst>
            </p:cNvPr>
            <p:cNvSpPr txBox="1"/>
            <p:nvPr/>
          </p:nvSpPr>
          <p:spPr>
            <a:xfrm>
              <a:off x="9618140" y="5524500"/>
              <a:ext cx="660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000000"/>
                  </a:solidFill>
                </a:rPr>
                <a:t>Swiss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F0BA17-4598-42A0-AFCD-0D21F0C4D23F}"/>
                </a:ext>
              </a:extLst>
            </p:cNvPr>
            <p:cNvSpPr txBox="1"/>
            <p:nvPr/>
          </p:nvSpPr>
          <p:spPr>
            <a:xfrm>
              <a:off x="8058686" y="3626600"/>
              <a:ext cx="1883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y = 3.4655x + 37.293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R</a:t>
              </a:r>
              <a:r>
                <a:rPr lang="en-US" sz="1400" b="1" baseline="30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 = 0.7121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A69E96-97F7-49AD-BEF4-D360292E740E}"/>
                </a:ext>
              </a:extLst>
            </p:cNvPr>
            <p:cNvSpPr txBox="1"/>
            <p:nvPr/>
          </p:nvSpPr>
          <p:spPr>
            <a:xfrm>
              <a:off x="7347492" y="4863780"/>
              <a:ext cx="2418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-50" dirty="0">
                  <a:solidFill>
                    <a:srgbClr val="000000"/>
                  </a:solidFill>
                </a:rPr>
                <a:t>Average age at diagnosis [years]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797439-5639-4523-84AC-3BE2A6EC2AD1}"/>
                </a:ext>
              </a:extLst>
            </p:cNvPr>
            <p:cNvSpPr txBox="1"/>
            <p:nvPr/>
          </p:nvSpPr>
          <p:spPr>
            <a:xfrm>
              <a:off x="7361012" y="5135455"/>
              <a:ext cx="2923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-50" dirty="0">
                  <a:solidFill>
                    <a:srgbClr val="000000"/>
                  </a:solidFill>
                </a:rPr>
                <a:t>Linear (Average age at diagnosis [years])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2CF3BA-25B2-4BD0-81B0-538A1C3553EE}"/>
                </a:ext>
              </a:extLst>
            </p:cNvPr>
            <p:cNvCxnSpPr>
              <a:cxnSpLocks/>
            </p:cNvCxnSpPr>
            <p:nvPr/>
          </p:nvCxnSpPr>
          <p:spPr>
            <a:xfrm>
              <a:off x="6896807" y="4997963"/>
              <a:ext cx="497904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0AE170E-631F-4DDE-AA5C-87ADF576AA5B}"/>
                </a:ext>
              </a:extLst>
            </p:cNvPr>
            <p:cNvSpPr/>
            <p:nvPr/>
          </p:nvSpPr>
          <p:spPr>
            <a:xfrm>
              <a:off x="7100212" y="4948001"/>
              <a:ext cx="104836" cy="104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52524A-84F0-4E2F-8FC5-36AF28811994}"/>
                </a:ext>
              </a:extLst>
            </p:cNvPr>
            <p:cNvCxnSpPr>
              <a:cxnSpLocks/>
            </p:cNvCxnSpPr>
            <p:nvPr/>
          </p:nvCxnSpPr>
          <p:spPr>
            <a:xfrm>
              <a:off x="6895860" y="5275319"/>
              <a:ext cx="497904" cy="0"/>
            </a:xfrm>
            <a:prstGeom prst="line">
              <a:avLst/>
            </a:prstGeom>
            <a:ln w="28575">
              <a:solidFill>
                <a:srgbClr val="7F9EB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75EDB5-C7A4-43FE-B120-CFB3685ABBCE}"/>
                </a:ext>
              </a:extLst>
            </p:cNvPr>
            <p:cNvSpPr txBox="1"/>
            <p:nvPr/>
          </p:nvSpPr>
          <p:spPr>
            <a:xfrm>
              <a:off x="2388942" y="39371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36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57AACB-051F-45C8-A4AF-C43D4C7D7646}"/>
                </a:ext>
              </a:extLst>
            </p:cNvPr>
            <p:cNvSpPr txBox="1"/>
            <p:nvPr/>
          </p:nvSpPr>
          <p:spPr>
            <a:xfrm>
              <a:off x="3436087" y="29400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F7BF2B-15C2-4970-AABD-6079A934C686}"/>
                </a:ext>
              </a:extLst>
            </p:cNvPr>
            <p:cNvSpPr txBox="1"/>
            <p:nvPr/>
          </p:nvSpPr>
          <p:spPr>
            <a:xfrm>
              <a:off x="4493966" y="340021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48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7247171-6978-42C4-82A2-B393084F72C3}"/>
                </a:ext>
              </a:extLst>
            </p:cNvPr>
            <p:cNvSpPr txBox="1"/>
            <p:nvPr/>
          </p:nvSpPr>
          <p:spPr>
            <a:xfrm>
              <a:off x="5542180" y="281142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53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FD1E2A-54D2-4EE9-92BA-6F4ECFAB7A73}"/>
                </a:ext>
              </a:extLst>
            </p:cNvPr>
            <p:cNvSpPr txBox="1"/>
            <p:nvPr/>
          </p:nvSpPr>
          <p:spPr>
            <a:xfrm>
              <a:off x="6521060" y="3306331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50.1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7BF1D2-0965-4ADC-948B-DE7BBDFAB664}"/>
                </a:ext>
              </a:extLst>
            </p:cNvPr>
            <p:cNvSpPr txBox="1"/>
            <p:nvPr/>
          </p:nvSpPr>
          <p:spPr>
            <a:xfrm>
              <a:off x="7795469" y="304411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55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A6C84F-DC12-4547-8492-0CDBE7D56DAF}"/>
                </a:ext>
              </a:extLst>
            </p:cNvPr>
            <p:cNvSpPr txBox="1"/>
            <p:nvPr/>
          </p:nvSpPr>
          <p:spPr>
            <a:xfrm>
              <a:off x="8709869" y="20003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71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B8CBF9-7722-442F-B071-44DE0B4B7D9F}"/>
                </a:ext>
              </a:extLst>
            </p:cNvPr>
            <p:cNvSpPr txBox="1"/>
            <p:nvPr/>
          </p:nvSpPr>
          <p:spPr>
            <a:xfrm>
              <a:off x="9998950" y="269173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60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67E2F9E-E474-4D49-8067-0C80F1DA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PAH: Distribution of Age in Registries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176951-4A11-4F4C-84ED-DE9B4FEA4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Rothbard N et al. </a:t>
            </a:r>
            <a:r>
              <a:rPr lang="en-US" i="1" dirty="0"/>
              <a:t>Clin Card. </a:t>
            </a:r>
            <a:r>
              <a:rPr lang="en-US" dirty="0"/>
              <a:t>2020; 27(2):184-193.</a:t>
            </a:r>
          </a:p>
        </p:txBody>
      </p:sp>
    </p:spTree>
    <p:extLst>
      <p:ext uri="{BB962C8B-B14F-4D97-AF65-F5344CB8AC3E}">
        <p14:creationId xmlns:p14="http://schemas.microsoft.com/office/powerpoint/2010/main" val="323431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COMPERA: Real Life PH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477906"/>
            <a:ext cx="5379134" cy="49324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COMPERA European Registry cluster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2007 – ongoing (n=9864 with PH)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iPAH</a:t>
            </a:r>
            <a:r>
              <a:rPr lang="en-US" sz="1600" dirty="0"/>
              <a:t> patients (prior definition, n 2276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1600" dirty="0"/>
              <a:t>841)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Clusters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Younger, female predominant, no comorbidities (12.5%) --&gt; “classic” phenotype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Older, frequent comorbidities, inadequate treatment response, and worst clinical outcomes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Significant heterogeneity within the 2nd cluster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927470-DAB9-40DE-AB8E-3AC75B2EBCD3}"/>
              </a:ext>
            </a:extLst>
          </p:cNvPr>
          <p:cNvGrpSpPr/>
          <p:nvPr/>
        </p:nvGrpSpPr>
        <p:grpSpPr>
          <a:xfrm>
            <a:off x="5676900" y="2009775"/>
            <a:ext cx="6305550" cy="3476625"/>
            <a:chOff x="5676900" y="2009775"/>
            <a:chExt cx="6305550" cy="347662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E23E4F-6745-4CB6-9B08-2BAA4721335E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0" y="3038475"/>
              <a:ext cx="1695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DD74C8-5CC3-483C-87E8-65F25FE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4124325"/>
              <a:ext cx="0" cy="514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40FD2D-F2D7-44AE-91FE-6C5C3BEE8864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2828925"/>
              <a:ext cx="0" cy="438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7BA29-438E-4F4C-B7A5-251978F9BD71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4391025"/>
              <a:ext cx="1695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F86C89-A121-47C5-B3A7-AE846C3E06A0}"/>
                </a:ext>
              </a:extLst>
            </p:cNvPr>
            <p:cNvSpPr/>
            <p:nvPr/>
          </p:nvSpPr>
          <p:spPr>
            <a:xfrm>
              <a:off x="5686425" y="2009775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BDB82-96E8-40B9-9D02-7EB658B44B71}"/>
                </a:ext>
              </a:extLst>
            </p:cNvPr>
            <p:cNvSpPr/>
            <p:nvPr/>
          </p:nvSpPr>
          <p:spPr>
            <a:xfrm>
              <a:off x="5676900" y="3305175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BE68EE-50EA-4B9D-AC7A-484723755B5B}"/>
                </a:ext>
              </a:extLst>
            </p:cNvPr>
            <p:cNvSpPr/>
            <p:nvPr/>
          </p:nvSpPr>
          <p:spPr>
            <a:xfrm>
              <a:off x="5676900" y="4667250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5888E-7D67-4FC6-88CD-58F98062F473}"/>
                </a:ext>
              </a:extLst>
            </p:cNvPr>
            <p:cNvSpPr/>
            <p:nvPr/>
          </p:nvSpPr>
          <p:spPr>
            <a:xfrm>
              <a:off x="8667750" y="2209800"/>
              <a:ext cx="3314700" cy="1638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08D3B-AF5D-4005-8720-3861001E75C2}"/>
                </a:ext>
              </a:extLst>
            </p:cNvPr>
            <p:cNvSpPr/>
            <p:nvPr/>
          </p:nvSpPr>
          <p:spPr>
            <a:xfrm>
              <a:off x="8667750" y="3914775"/>
              <a:ext cx="3314700" cy="1447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C18A7A-D655-4C37-9E72-6C1B2317B3D4}"/>
                </a:ext>
              </a:extLst>
            </p:cNvPr>
            <p:cNvSpPr txBox="1"/>
            <p:nvPr/>
          </p:nvSpPr>
          <p:spPr>
            <a:xfrm>
              <a:off x="5726502" y="2181225"/>
              <a:ext cx="2462533" cy="46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Patients in the COMPERA registry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n=9864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72A29B-B090-437F-9ED2-7063E482F86F}"/>
                </a:ext>
              </a:extLst>
            </p:cNvPr>
            <p:cNvSpPr txBox="1"/>
            <p:nvPr/>
          </p:nvSpPr>
          <p:spPr>
            <a:xfrm>
              <a:off x="5737111" y="3409950"/>
              <a:ext cx="2403222" cy="65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Adult patients with IPAH fulfilling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The </a:t>
              </a:r>
              <a:r>
                <a:rPr lang="en-US" sz="1100" b="1" dirty="0" err="1"/>
                <a:t>haemodynamic</a:t>
              </a:r>
              <a:r>
                <a:rPr lang="en-US" sz="1100" b="1" dirty="0"/>
                <a:t> criteria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N=2276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EB2F84-EC3F-46BD-850A-3CB914E1A5ED}"/>
                </a:ext>
              </a:extLst>
            </p:cNvPr>
            <p:cNvSpPr txBox="1"/>
            <p:nvPr/>
          </p:nvSpPr>
          <p:spPr>
            <a:xfrm>
              <a:off x="6283976" y="4848225"/>
              <a:ext cx="1343638" cy="46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Selected patients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N=841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168DE1-BA82-4D76-BF75-E905CAC7B2DF}"/>
                </a:ext>
              </a:extLst>
            </p:cNvPr>
            <p:cNvSpPr txBox="1"/>
            <p:nvPr/>
          </p:nvSpPr>
          <p:spPr>
            <a:xfrm>
              <a:off x="8998636" y="2124075"/>
              <a:ext cx="2643672" cy="1615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endParaRPr lang="en-US" sz="1100" b="1" dirty="0"/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Not fulfilling the adult IPAH criteria*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n=223 patients &lt; 18 years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n=6930 patients without IPAH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n=3288 patients not fulfilling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PVR &gt; 240 dyn-sec-cm-5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PAWP ≤ 15 mmHg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</a:t>
              </a:r>
              <a:r>
                <a:rPr lang="en-US" sz="1100" b="1" dirty="0" err="1"/>
                <a:t>PAPm</a:t>
              </a:r>
              <a:r>
                <a:rPr lang="en-US" sz="1100" b="1" dirty="0"/>
                <a:t> ≥ 25 mmHg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A9DDA-143D-45B2-AA63-D8B3E50C37EA}"/>
                </a:ext>
              </a:extLst>
            </p:cNvPr>
            <p:cNvSpPr txBox="1"/>
            <p:nvPr/>
          </p:nvSpPr>
          <p:spPr>
            <a:xfrm>
              <a:off x="8798611" y="4010025"/>
              <a:ext cx="3095719" cy="1230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100" b="1" dirty="0"/>
                <a:t>Excluded*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N=1313 patients due to missing values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in DLCO, smoking and/or comorbidities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n=427 patients with diagnosis more than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6 months before baseline visit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N=228 patients without follow-up visit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1CCD989-510E-4861-8410-7F049DEE9DCC}"/>
              </a:ext>
            </a:extLst>
          </p:cNvPr>
          <p:cNvSpPr/>
          <p:nvPr/>
        </p:nvSpPr>
        <p:spPr>
          <a:xfrm>
            <a:off x="219075" y="3086100"/>
            <a:ext cx="5067300" cy="3133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E00F9B00-6F8B-4810-BF8E-8F560252B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Hoeper</a:t>
            </a:r>
            <a:r>
              <a:rPr lang="en-US" sz="1000" dirty="0"/>
              <a:t> M et al. </a:t>
            </a:r>
            <a:r>
              <a:rPr lang="en-US" sz="1000" i="1" dirty="0"/>
              <a:t>JHLT.</a:t>
            </a:r>
            <a:r>
              <a:rPr lang="en-US" sz="1000" dirty="0"/>
              <a:t> 2020; 39(12):1435-1444.</a:t>
            </a:r>
          </a:p>
        </p:txBody>
      </p:sp>
    </p:spTree>
    <p:extLst>
      <p:ext uri="{BB962C8B-B14F-4D97-AF65-F5344CB8AC3E}">
        <p14:creationId xmlns:p14="http://schemas.microsoft.com/office/powerpoint/2010/main" val="7415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COMPERA: Real Life PH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4" y="1477906"/>
            <a:ext cx="5368592" cy="49324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COMPERA European Registry cluster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2007 – ongoing (n=9864 with PH)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iPAH</a:t>
            </a:r>
            <a:r>
              <a:rPr lang="en-US" sz="1600" dirty="0"/>
              <a:t> patients (prior definition, n 2276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1600" dirty="0"/>
              <a:t>841)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Clusters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Younger, female predominant, no comorbidities (12.5%)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/>
              <a:t> “classic” phenotype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Older, frequent comorbidities, inadequate treatment response, and worst clinical outcomes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Significant heterogeneity within the 2nd cluster</a:t>
            </a:r>
          </a:p>
        </p:txBody>
      </p:sp>
      <p:sp>
        <p:nvSpPr>
          <p:cNvPr id="22" name="Footer Placeholder 29">
            <a:extLst>
              <a:ext uri="{FF2B5EF4-FFF2-40B4-BE49-F238E27FC236}">
                <a16:creationId xmlns:a16="http://schemas.microsoft.com/office/drawing/2014/main" id="{590C5E24-7DAB-40D6-97FD-A5258E85A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US" sz="1000" dirty="0" err="1"/>
              <a:t>Hoeper</a:t>
            </a:r>
            <a:r>
              <a:rPr lang="en-US" sz="1000" dirty="0"/>
              <a:t> M et al. </a:t>
            </a:r>
            <a:r>
              <a:rPr lang="en-US" sz="1000" i="1" dirty="0"/>
              <a:t>JHLT.</a:t>
            </a:r>
            <a:r>
              <a:rPr lang="en-US" sz="1000" dirty="0"/>
              <a:t> 2020; 39(12):1435-1444.</a:t>
            </a:r>
          </a:p>
        </p:txBody>
      </p:sp>
    </p:spTree>
    <p:extLst>
      <p:ext uri="{BB962C8B-B14F-4D97-AF65-F5344CB8AC3E}">
        <p14:creationId xmlns:p14="http://schemas.microsoft.com/office/powerpoint/2010/main" val="80890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COMPERA: Real Life PH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477906"/>
            <a:ext cx="5359034" cy="49324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COMPERA European Registry cluster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2007 – ongoing (n=9864 with PH)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iPAH</a:t>
            </a:r>
            <a:r>
              <a:rPr lang="en-US" sz="1600" dirty="0"/>
              <a:t> patients (prior definition, n 2276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1600" dirty="0"/>
              <a:t>841)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Clusters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Younger, female predominant, no comorbidities (12.5%)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800" dirty="0"/>
              <a:t> “classic” phenotype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Older, frequent comorbidities, inadequate treatment response, and worst clinical outcomes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Significant heterogeneity within the 2nd cluster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927470-DAB9-40DE-AB8E-3AC75B2EBCD3}"/>
              </a:ext>
            </a:extLst>
          </p:cNvPr>
          <p:cNvGrpSpPr/>
          <p:nvPr/>
        </p:nvGrpSpPr>
        <p:grpSpPr>
          <a:xfrm>
            <a:off x="5676900" y="2009775"/>
            <a:ext cx="6305550" cy="3476625"/>
            <a:chOff x="5676900" y="2009775"/>
            <a:chExt cx="6305550" cy="347662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E23E4F-6745-4CB6-9B08-2BAA4721335E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0" y="3038475"/>
              <a:ext cx="1695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DD74C8-5CC3-483C-87E8-65F25FE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4124325"/>
              <a:ext cx="0" cy="514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40FD2D-F2D7-44AE-91FE-6C5C3BEE8864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2828925"/>
              <a:ext cx="0" cy="438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7BA29-438E-4F4C-B7A5-251978F9BD71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25" y="4391025"/>
              <a:ext cx="1695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F86C89-A121-47C5-B3A7-AE846C3E06A0}"/>
                </a:ext>
              </a:extLst>
            </p:cNvPr>
            <p:cNvSpPr/>
            <p:nvPr/>
          </p:nvSpPr>
          <p:spPr>
            <a:xfrm>
              <a:off x="5686425" y="2009775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BDB82-96E8-40B9-9D02-7EB658B44B71}"/>
                </a:ext>
              </a:extLst>
            </p:cNvPr>
            <p:cNvSpPr/>
            <p:nvPr/>
          </p:nvSpPr>
          <p:spPr>
            <a:xfrm>
              <a:off x="5676900" y="3305175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BE68EE-50EA-4B9D-AC7A-484723755B5B}"/>
                </a:ext>
              </a:extLst>
            </p:cNvPr>
            <p:cNvSpPr/>
            <p:nvPr/>
          </p:nvSpPr>
          <p:spPr>
            <a:xfrm>
              <a:off x="5676900" y="4667250"/>
              <a:ext cx="2543175" cy="8191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5888E-7D67-4FC6-88CD-58F98062F473}"/>
                </a:ext>
              </a:extLst>
            </p:cNvPr>
            <p:cNvSpPr/>
            <p:nvPr/>
          </p:nvSpPr>
          <p:spPr>
            <a:xfrm>
              <a:off x="8667750" y="2209800"/>
              <a:ext cx="3314700" cy="1638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08D3B-AF5D-4005-8720-3861001E75C2}"/>
                </a:ext>
              </a:extLst>
            </p:cNvPr>
            <p:cNvSpPr/>
            <p:nvPr/>
          </p:nvSpPr>
          <p:spPr>
            <a:xfrm>
              <a:off x="8667750" y="3914775"/>
              <a:ext cx="3314700" cy="1447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C18A7A-D655-4C37-9E72-6C1B2317B3D4}"/>
                </a:ext>
              </a:extLst>
            </p:cNvPr>
            <p:cNvSpPr txBox="1"/>
            <p:nvPr/>
          </p:nvSpPr>
          <p:spPr>
            <a:xfrm>
              <a:off x="5726502" y="2181225"/>
              <a:ext cx="2462533" cy="46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Patients in the COMPERA registry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n=9864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72A29B-B090-437F-9ED2-7063E482F86F}"/>
                </a:ext>
              </a:extLst>
            </p:cNvPr>
            <p:cNvSpPr txBox="1"/>
            <p:nvPr/>
          </p:nvSpPr>
          <p:spPr>
            <a:xfrm>
              <a:off x="5737111" y="3409950"/>
              <a:ext cx="2403222" cy="65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Adult patients with IPAH fulfilling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The </a:t>
              </a:r>
              <a:r>
                <a:rPr lang="en-US" sz="1100" b="1" dirty="0" err="1"/>
                <a:t>haemodynamic</a:t>
              </a:r>
              <a:r>
                <a:rPr lang="en-US" sz="1100" b="1" dirty="0"/>
                <a:t> criteria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N=2276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EB2F84-EC3F-46BD-850A-3CB914E1A5ED}"/>
                </a:ext>
              </a:extLst>
            </p:cNvPr>
            <p:cNvSpPr txBox="1"/>
            <p:nvPr/>
          </p:nvSpPr>
          <p:spPr>
            <a:xfrm>
              <a:off x="6283976" y="4848225"/>
              <a:ext cx="1343638" cy="46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100" b="1" dirty="0"/>
                <a:t>Selected patients</a:t>
              </a:r>
            </a:p>
            <a:p>
              <a:pPr algn="ctr">
                <a:lnSpc>
                  <a:spcPts val="1500"/>
                </a:lnSpc>
              </a:pPr>
              <a:r>
                <a:rPr lang="en-US" sz="1100" b="1" dirty="0"/>
                <a:t>N=841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168DE1-BA82-4D76-BF75-E905CAC7B2DF}"/>
                </a:ext>
              </a:extLst>
            </p:cNvPr>
            <p:cNvSpPr txBox="1"/>
            <p:nvPr/>
          </p:nvSpPr>
          <p:spPr>
            <a:xfrm>
              <a:off x="8998636" y="2124075"/>
              <a:ext cx="2643672" cy="1615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endParaRPr lang="en-US" sz="1100" b="1" dirty="0"/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Not fulfilling the adult IPAH criteria*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n=223 patients &lt; 18 years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n=6930 patients without IPAH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    n=3288 patients not fulfilling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PVR &gt; 240 dyn-sec-cm-5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PAWP ≤ 15 mmHg</a:t>
              </a:r>
            </a:p>
            <a:p>
              <a:pPr marL="457200">
                <a:lnSpc>
                  <a:spcPts val="1500"/>
                </a:lnSpc>
              </a:pPr>
              <a:r>
                <a:rPr lang="en-US" sz="1100" b="1" dirty="0"/>
                <a:t>   </a:t>
              </a:r>
              <a:r>
                <a:rPr lang="en-US" sz="1100" b="1" dirty="0" err="1"/>
                <a:t>PAPm</a:t>
              </a:r>
              <a:r>
                <a:rPr lang="en-US" sz="1100" b="1" dirty="0"/>
                <a:t> ≥ 25 mmHg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A9DDA-143D-45B2-AA63-D8B3E50C37EA}"/>
                </a:ext>
              </a:extLst>
            </p:cNvPr>
            <p:cNvSpPr txBox="1"/>
            <p:nvPr/>
          </p:nvSpPr>
          <p:spPr>
            <a:xfrm>
              <a:off x="8798611" y="4010025"/>
              <a:ext cx="3095719" cy="1230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100" b="1" dirty="0"/>
                <a:t>Excluded*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N=1313 patients due to missing values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in DLCO, smoking and/or comorbidities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n=427 patients with diagnosis more than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6 months before baseline visit</a:t>
              </a:r>
            </a:p>
            <a:p>
              <a:pPr>
                <a:lnSpc>
                  <a:spcPts val="1500"/>
                </a:lnSpc>
              </a:pPr>
              <a:r>
                <a:rPr lang="en-US" sz="1100" b="1" dirty="0"/>
                <a:t>     N=228 patients without follow-up visit</a:t>
              </a:r>
            </a:p>
          </p:txBody>
        </p:sp>
      </p:grpSp>
      <p:sp>
        <p:nvSpPr>
          <p:cNvPr id="22" name="Footer Placeholder 29">
            <a:extLst>
              <a:ext uri="{FF2B5EF4-FFF2-40B4-BE49-F238E27FC236}">
                <a16:creationId xmlns:a16="http://schemas.microsoft.com/office/drawing/2014/main" id="{1F975FA9-A4C8-4C70-A175-20FC302AD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US" sz="1000" dirty="0" err="1"/>
              <a:t>Hoeper</a:t>
            </a:r>
            <a:r>
              <a:rPr lang="en-US" sz="1000" dirty="0"/>
              <a:t> M et al. </a:t>
            </a:r>
            <a:r>
              <a:rPr lang="en-US" sz="1000" i="1" dirty="0"/>
              <a:t>JHLT.</a:t>
            </a:r>
            <a:r>
              <a:rPr lang="en-US" sz="1000" dirty="0"/>
              <a:t> 2020; 39(12):1435-1444.</a:t>
            </a:r>
          </a:p>
        </p:txBody>
      </p:sp>
    </p:spTree>
    <p:extLst>
      <p:ext uri="{BB962C8B-B14F-4D97-AF65-F5344CB8AC3E}">
        <p14:creationId xmlns:p14="http://schemas.microsoft.com/office/powerpoint/2010/main" val="309135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Patients: Higher Rate of Comorbidities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9675"/>
            <a:ext cx="107442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higher rate of comorbidities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Ischemic heart disease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A Fib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Renal disease</a:t>
            </a:r>
          </a:p>
          <a:p>
            <a:pPr lvl="1"/>
            <a:r>
              <a:rPr lang="en-US" dirty="0"/>
              <a:t>OSA</a:t>
            </a:r>
          </a:p>
          <a:p>
            <a:pPr lvl="1"/>
            <a:r>
              <a:rPr lang="en-US" dirty="0"/>
              <a:t>Thyroid dysfunction</a:t>
            </a:r>
          </a:p>
          <a:p>
            <a:pPr lvl="1"/>
            <a:r>
              <a:rPr lang="en-US" dirty="0"/>
              <a:t>DM</a:t>
            </a:r>
          </a:p>
          <a:p>
            <a:r>
              <a:rPr lang="en-US" dirty="0"/>
              <a:t>Orthopedic complications</a:t>
            </a:r>
          </a:p>
          <a:p>
            <a:r>
              <a:rPr lang="en-US" dirty="0"/>
              <a:t>Cancers</a:t>
            </a:r>
          </a:p>
          <a:p>
            <a:r>
              <a:rPr lang="en-US" dirty="0"/>
              <a:t>Dementia</a:t>
            </a:r>
          </a:p>
          <a:p>
            <a:r>
              <a:rPr lang="en-US" dirty="0"/>
              <a:t>Depression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043043" y="1935411"/>
            <a:ext cx="1119422" cy="237826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9251" y="2808807"/>
            <a:ext cx="431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Registries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572A0-CCA9-46AB-B030-AD3D3E577263}"/>
              </a:ext>
            </a:extLst>
          </p:cNvPr>
          <p:cNvSpPr/>
          <p:nvPr/>
        </p:nvSpPr>
        <p:spPr>
          <a:xfrm>
            <a:off x="609600" y="4572000"/>
            <a:ext cx="3676650" cy="1781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F027EB-504F-4672-AC6F-4C3843E26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 err="1"/>
              <a:t>Campean</a:t>
            </a:r>
            <a:r>
              <a:rPr lang="en-US" sz="1000" dirty="0"/>
              <a:t> I &amp; Lang I. </a:t>
            </a:r>
            <a:r>
              <a:rPr lang="en-US" sz="1000" i="1" dirty="0"/>
              <a:t>Expert </a:t>
            </a:r>
            <a:r>
              <a:rPr lang="en-US" sz="1000" i="1" dirty="0" err="1"/>
              <a:t>Opin</a:t>
            </a:r>
            <a:r>
              <a:rPr lang="en-US" sz="1000" i="1" dirty="0"/>
              <a:t> </a:t>
            </a:r>
            <a:r>
              <a:rPr lang="en-US" sz="1000" i="1" dirty="0" err="1"/>
              <a:t>Pharmacother</a:t>
            </a:r>
            <a:r>
              <a:rPr lang="en-US" sz="1000" i="1" dirty="0"/>
              <a:t>. </a:t>
            </a:r>
            <a:r>
              <a:rPr lang="en-US" sz="1000" dirty="0"/>
              <a:t>2020; 21(10):1193-1200.</a:t>
            </a:r>
          </a:p>
        </p:txBody>
      </p:sp>
    </p:spTree>
    <p:extLst>
      <p:ext uri="{BB962C8B-B14F-4D97-AF65-F5344CB8AC3E}">
        <p14:creationId xmlns:p14="http://schemas.microsoft.com/office/powerpoint/2010/main" val="190978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Patients: Higher Rate of Comorbidities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9675"/>
            <a:ext cx="107442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higher rate of comorbidities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Ischemic heart disease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A Fib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Renal disease</a:t>
            </a:r>
          </a:p>
          <a:p>
            <a:pPr lvl="1"/>
            <a:r>
              <a:rPr lang="en-US" dirty="0"/>
              <a:t>OSA</a:t>
            </a:r>
          </a:p>
          <a:p>
            <a:pPr lvl="1"/>
            <a:r>
              <a:rPr lang="en-US" dirty="0"/>
              <a:t>Thyroid dysfunction</a:t>
            </a:r>
          </a:p>
          <a:p>
            <a:pPr lvl="1"/>
            <a:r>
              <a:rPr lang="en-US" dirty="0"/>
              <a:t>DM</a:t>
            </a:r>
          </a:p>
          <a:p>
            <a:r>
              <a:rPr lang="en-US" dirty="0"/>
              <a:t>Orthopedic complications</a:t>
            </a:r>
          </a:p>
          <a:p>
            <a:r>
              <a:rPr lang="en-US" dirty="0"/>
              <a:t>Cancers</a:t>
            </a:r>
          </a:p>
          <a:p>
            <a:r>
              <a:rPr lang="en-US" dirty="0"/>
              <a:t>Dementia</a:t>
            </a:r>
          </a:p>
          <a:p>
            <a:r>
              <a:rPr lang="en-US" dirty="0"/>
              <a:t>Depression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043043" y="1935411"/>
            <a:ext cx="1119422" cy="237826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9251" y="2808807"/>
            <a:ext cx="431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Registries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DC498D-CB72-4511-BCAD-A2FA899B2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</p:spPr>
        <p:txBody>
          <a:bodyPr/>
          <a:lstStyle/>
          <a:p>
            <a:r>
              <a:rPr lang="en-US" sz="1000" dirty="0" err="1"/>
              <a:t>Campean</a:t>
            </a:r>
            <a:r>
              <a:rPr lang="en-US" sz="1000" dirty="0"/>
              <a:t> I &amp; Lang I. </a:t>
            </a:r>
            <a:r>
              <a:rPr lang="en-US" sz="1000" i="1" dirty="0"/>
              <a:t>Expert </a:t>
            </a:r>
            <a:r>
              <a:rPr lang="en-US" sz="1000" i="1" dirty="0" err="1"/>
              <a:t>Opin</a:t>
            </a:r>
            <a:r>
              <a:rPr lang="en-US" sz="1000" i="1" dirty="0"/>
              <a:t> </a:t>
            </a:r>
            <a:r>
              <a:rPr lang="en-US" sz="1000" i="1" dirty="0" err="1"/>
              <a:t>Pharmacother</a:t>
            </a:r>
            <a:r>
              <a:rPr lang="en-US" sz="1000" i="1" dirty="0"/>
              <a:t>. </a:t>
            </a:r>
            <a:r>
              <a:rPr lang="en-US" sz="1000" dirty="0"/>
              <a:t>2020; 21(10):1193-1200.</a:t>
            </a:r>
          </a:p>
        </p:txBody>
      </p:sp>
    </p:spTree>
    <p:extLst>
      <p:ext uri="{BB962C8B-B14F-4D97-AF65-F5344CB8AC3E}">
        <p14:creationId xmlns:p14="http://schemas.microsoft.com/office/powerpoint/2010/main" val="12860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Meet Our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11" y="1477906"/>
            <a:ext cx="5185272" cy="4722477"/>
          </a:xfrm>
        </p:spPr>
        <p:txBody>
          <a:bodyPr/>
          <a:lstStyle/>
          <a:p>
            <a:r>
              <a:rPr lang="en-US" dirty="0"/>
              <a:t>RR is 75 </a:t>
            </a:r>
            <a:r>
              <a:rPr lang="en-US" dirty="0" err="1"/>
              <a:t>y.o</a:t>
            </a:r>
            <a:r>
              <a:rPr lang="en-US" dirty="0"/>
              <a:t>. female with idiopathic PAH treated at the OSH</a:t>
            </a:r>
          </a:p>
          <a:p>
            <a:r>
              <a:rPr lang="en-US" dirty="0"/>
              <a:t>Initial RHC in 2017</a:t>
            </a:r>
          </a:p>
        </p:txBody>
      </p:sp>
      <p:graphicFrame>
        <p:nvGraphicFramePr>
          <p:cNvPr id="4" name="Group 108">
            <a:extLst>
              <a:ext uri="{FF2B5EF4-FFF2-40B4-BE49-F238E27FC236}">
                <a16:creationId xmlns:a16="http://schemas.microsoft.com/office/drawing/2014/main" id="{04F2386A-6D77-4D04-8952-3FC326BA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96671"/>
              </p:ext>
            </p:extLst>
          </p:nvPr>
        </p:nvGraphicFramePr>
        <p:xfrm>
          <a:off x="5996848" y="1577184"/>
          <a:ext cx="5677099" cy="45840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4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991">
                <a:tc gridSpan="3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Hemodynamics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(bpm)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95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16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84/27 (mean: 49)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10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PAP w/inh NO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PCWP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10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610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Arterial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98/60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053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Thermodilution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4.47/2.28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PVR (Wood units)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8.84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128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7379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6MWD (m)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463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536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8CA703-5505-4401-9882-19E0CD1DAC3C}"/>
              </a:ext>
            </a:extLst>
          </p:cNvPr>
          <p:cNvSpPr txBox="1"/>
          <p:nvPr/>
        </p:nvSpPr>
        <p:spPr>
          <a:xfrm>
            <a:off x="442794" y="3306903"/>
            <a:ext cx="4966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ECHO 2017 with RVSP 85 mm Hg; moderately decreased RV function; flattened septum in systole and diastole</a:t>
            </a:r>
          </a:p>
        </p:txBody>
      </p:sp>
    </p:spTree>
    <p:extLst>
      <p:ext uri="{BB962C8B-B14F-4D97-AF65-F5344CB8AC3E}">
        <p14:creationId xmlns:p14="http://schemas.microsoft.com/office/powerpoint/2010/main" val="187139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8D31-D7C0-4786-B8B9-AF096A02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Campean</a:t>
            </a:r>
            <a:r>
              <a:rPr lang="en-US" dirty="0"/>
              <a:t> I &amp; Lang I. </a:t>
            </a:r>
            <a:r>
              <a:rPr lang="en-US" i="1" dirty="0"/>
              <a:t>Expert </a:t>
            </a:r>
            <a:r>
              <a:rPr lang="en-US" i="1" dirty="0" err="1"/>
              <a:t>Opin</a:t>
            </a:r>
            <a:r>
              <a:rPr lang="en-US" i="1" dirty="0"/>
              <a:t> </a:t>
            </a:r>
            <a:r>
              <a:rPr lang="en-US" i="1" dirty="0" err="1"/>
              <a:t>Pharmacother</a:t>
            </a:r>
            <a:r>
              <a:rPr lang="en-US" i="1" dirty="0"/>
              <a:t>. </a:t>
            </a:r>
            <a:r>
              <a:rPr lang="en-US" dirty="0"/>
              <a:t>2020; 21(10):1193-1200.</a:t>
            </a:r>
          </a:p>
          <a:p>
            <a:r>
              <a:rPr lang="en-US" dirty="0" err="1"/>
              <a:t>Hjalmarsson</a:t>
            </a:r>
            <a:r>
              <a:rPr lang="en-US" dirty="0"/>
              <a:t> C et al. </a:t>
            </a:r>
            <a:r>
              <a:rPr lang="en-US" i="1" dirty="0"/>
              <a:t>Eur Respir J. </a:t>
            </a:r>
            <a:r>
              <a:rPr lang="en-US" dirty="0"/>
              <a:t>2018; 51(5):5.</a:t>
            </a:r>
          </a:p>
          <a:p>
            <a:r>
              <a:rPr lang="en-US" dirty="0" err="1"/>
              <a:t>Hoeper</a:t>
            </a:r>
            <a:r>
              <a:rPr lang="en-US" dirty="0"/>
              <a:t> MM et al. </a:t>
            </a:r>
            <a:r>
              <a:rPr lang="en-US" i="1" dirty="0"/>
              <a:t>Int J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2013; 168(2); 871-880.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DB68C-1CCD-4C7B-92BE-F3ADDBAD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Geriatric-Related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5A96-0979-408F-A213-A13C04FB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Social support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Response to therapy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Longer time to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overlap in phenotypes (Group 2, 3 and 4)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advanced disease at presentation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symptomatic at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Less mobile at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Less aggressive treatment --&gt; less ERAs and prostanoids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8F34E-D74E-4230-B617-81FD8485CE29}"/>
              </a:ext>
            </a:extLst>
          </p:cNvPr>
          <p:cNvSpPr/>
          <p:nvPr/>
        </p:nvSpPr>
        <p:spPr>
          <a:xfrm>
            <a:off x="628650" y="2066925"/>
            <a:ext cx="8705850" cy="391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8D31-D7C0-4786-B8B9-AF096A02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Campean</a:t>
            </a:r>
            <a:r>
              <a:rPr lang="en-US" dirty="0"/>
              <a:t> I &amp; Lang I. </a:t>
            </a:r>
            <a:r>
              <a:rPr lang="en-US" i="1" dirty="0"/>
              <a:t>Expert </a:t>
            </a:r>
            <a:r>
              <a:rPr lang="en-US" i="1" dirty="0" err="1"/>
              <a:t>Opin</a:t>
            </a:r>
            <a:r>
              <a:rPr lang="en-US" i="1" dirty="0"/>
              <a:t> </a:t>
            </a:r>
            <a:r>
              <a:rPr lang="en-US" i="1" dirty="0" err="1"/>
              <a:t>Pharmacother</a:t>
            </a:r>
            <a:r>
              <a:rPr lang="en-US" i="1" dirty="0"/>
              <a:t>. </a:t>
            </a:r>
            <a:r>
              <a:rPr lang="en-US" dirty="0"/>
              <a:t>2020; 21(10):1193-1200.</a:t>
            </a:r>
          </a:p>
          <a:p>
            <a:r>
              <a:rPr lang="en-US" dirty="0" err="1"/>
              <a:t>Hjalmarsson</a:t>
            </a:r>
            <a:r>
              <a:rPr lang="en-US" dirty="0"/>
              <a:t> C et al. </a:t>
            </a:r>
            <a:r>
              <a:rPr lang="en-US" i="1" dirty="0"/>
              <a:t>Eur Respir J. </a:t>
            </a:r>
            <a:r>
              <a:rPr lang="en-US" dirty="0"/>
              <a:t>2018; 51(5):5.</a:t>
            </a:r>
          </a:p>
          <a:p>
            <a:r>
              <a:rPr lang="en-US" dirty="0" err="1"/>
              <a:t>Hoeper</a:t>
            </a:r>
            <a:r>
              <a:rPr lang="en-US" dirty="0"/>
              <a:t> MM et al. </a:t>
            </a:r>
            <a:r>
              <a:rPr lang="en-US" i="1" dirty="0"/>
              <a:t>Int J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2013; 168(2); 871-880.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DB68C-1CCD-4C7B-92BE-F3ADDBAD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Geriatric-Related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5A96-0979-408F-A213-A13C04FB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Social support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Response to therapy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Longer time to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overlap in phenotypes (Group 2, 3 and 4)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advanced disease at presentation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More symptomatic at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Less mobile at 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Less aggressive treatment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/>
              <a:t> less ERAs and prostanoids</a:t>
            </a:r>
          </a:p>
        </p:txBody>
      </p:sp>
    </p:spTree>
    <p:extLst>
      <p:ext uri="{BB962C8B-B14F-4D97-AF65-F5344CB8AC3E}">
        <p14:creationId xmlns:p14="http://schemas.microsoft.com/office/powerpoint/2010/main" val="281021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34E9C-08D4-4F56-BE29-E876410F0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Hjalmarsson</a:t>
            </a:r>
            <a:r>
              <a:rPr lang="en-US" dirty="0"/>
              <a:t> C et al. </a:t>
            </a:r>
            <a:r>
              <a:rPr lang="en-US" i="1" dirty="0"/>
              <a:t>Eur Respir J. </a:t>
            </a:r>
            <a:r>
              <a:rPr lang="en-US" dirty="0"/>
              <a:t>2018; 51(5):5.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Stratification in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906"/>
            <a:ext cx="6191250" cy="472247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dirty="0"/>
              <a:t>No improvement in risk stratification scores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REVEAL: Males &gt; 60 </a:t>
            </a:r>
            <a:r>
              <a:rPr lang="en-US" sz="2800" dirty="0" err="1"/>
              <a:t>y.o</a:t>
            </a:r>
            <a:r>
              <a:rPr lang="en-US" sz="2800" dirty="0"/>
              <a:t>.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Distance adjustment for age?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FC assessment?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Variables unaccounted by the risk scores may predict survival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dirty="0"/>
              <a:t>Ischemic heart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7196" y="911548"/>
            <a:ext cx="4489047" cy="5395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BBA889-FA90-4098-A63E-FB5617365EE4}"/>
              </a:ext>
            </a:extLst>
          </p:cNvPr>
          <p:cNvSpPr/>
          <p:nvPr/>
        </p:nvSpPr>
        <p:spPr>
          <a:xfrm>
            <a:off x="571500" y="2524125"/>
            <a:ext cx="6096000" cy="384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34E9C-08D4-4F56-BE29-E876410F0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Hjalmarsson</a:t>
            </a:r>
            <a:r>
              <a:rPr lang="en-US" dirty="0"/>
              <a:t> C et al. </a:t>
            </a:r>
            <a:r>
              <a:rPr lang="en-US" i="1" dirty="0"/>
              <a:t>Eur Respir J. </a:t>
            </a:r>
            <a:r>
              <a:rPr lang="en-US" dirty="0"/>
              <a:t>2018; 51(5):5.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Stratification in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906"/>
            <a:ext cx="6191250" cy="472247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dirty="0"/>
              <a:t>No improvement in risk stratification scores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REVEAL: Males &gt; 60 </a:t>
            </a:r>
            <a:r>
              <a:rPr lang="en-US" sz="2800" dirty="0" err="1"/>
              <a:t>y.o</a:t>
            </a:r>
            <a:r>
              <a:rPr lang="en-US" sz="2800" dirty="0"/>
              <a:t>.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Distance adjustment for age?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FC assessment?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Variables unaccounted by the risk scores may predict survival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sz="2400" dirty="0"/>
              <a:t>Ischemic heart disease</a:t>
            </a:r>
          </a:p>
        </p:txBody>
      </p:sp>
    </p:spTree>
    <p:extLst>
      <p:ext uri="{BB962C8B-B14F-4D97-AF65-F5344CB8AC3E}">
        <p14:creationId xmlns:p14="http://schemas.microsoft.com/office/powerpoint/2010/main" val="165673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B752-C711-499F-9935-6509EA04D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dirty="0" err="1"/>
              <a:t>Hoeper</a:t>
            </a:r>
            <a:r>
              <a:rPr lang="en-US" dirty="0"/>
              <a:t> MM et al. </a:t>
            </a:r>
            <a:r>
              <a:rPr lang="en-US" i="1" dirty="0"/>
              <a:t>Int J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2013; 168(2); 871-880.</a:t>
            </a:r>
          </a:p>
          <a:p>
            <a:pPr lvl="0"/>
            <a:r>
              <a:rPr lang="en-US" dirty="0"/>
              <a:t>Rothbard N et al. </a:t>
            </a:r>
            <a:r>
              <a:rPr lang="en-US" i="1" dirty="0"/>
              <a:t>Card J</a:t>
            </a:r>
            <a:r>
              <a:rPr lang="en-US" dirty="0"/>
              <a:t>. 2020; 27(2)184-193.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in Older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COMPERA</a:t>
            </a:r>
          </a:p>
          <a:p>
            <a:pPr lvl="1"/>
            <a:r>
              <a:rPr lang="en-US" dirty="0"/>
              <a:t>Significantly lower 1, 3, 5-year survival in patients &gt; 65 </a:t>
            </a:r>
            <a:r>
              <a:rPr lang="en-US" dirty="0" err="1"/>
              <a:t>y.o</a:t>
            </a:r>
            <a:r>
              <a:rPr lang="en-US" dirty="0"/>
              <a:t>. (89.8%, 78.6% and 68%)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Analysis of 6 RCTs showed that patients &gt; 65 </a:t>
            </a:r>
            <a:r>
              <a:rPr lang="en-US" dirty="0" err="1"/>
              <a:t>y.o</a:t>
            </a:r>
            <a:r>
              <a:rPr lang="en-US" dirty="0"/>
              <a:t>. had significantly higher mortality</a:t>
            </a:r>
          </a:p>
          <a:p>
            <a:pPr lvl="1"/>
            <a:r>
              <a:rPr lang="en-US" dirty="0"/>
              <a:t>28.6% vs 24.6% (50-65 </a:t>
            </a:r>
            <a:r>
              <a:rPr lang="en-US" dirty="0" err="1"/>
              <a:t>y.o</a:t>
            </a:r>
            <a:r>
              <a:rPr lang="en-US" dirty="0"/>
              <a:t>.) vs 16.6% (≤ 50 </a:t>
            </a:r>
            <a:r>
              <a:rPr lang="en-US" dirty="0" err="1"/>
              <a:t>y.o</a:t>
            </a:r>
            <a:r>
              <a:rPr lang="en-US" dirty="0"/>
              <a:t>.) (P=0.0004)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172450-529C-4BDD-83A8-28A18C5809C9}"/>
              </a:ext>
            </a:extLst>
          </p:cNvPr>
          <p:cNvSpPr txBox="1"/>
          <p:nvPr/>
        </p:nvSpPr>
        <p:spPr>
          <a:xfrm>
            <a:off x="7052658" y="5553075"/>
            <a:ext cx="372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Parasternal Long Axis View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15261-4C0C-479A-BC7F-E1A616208CFA}"/>
              </a:ext>
            </a:extLst>
          </p:cNvPr>
          <p:cNvSpPr txBox="1"/>
          <p:nvPr/>
        </p:nvSpPr>
        <p:spPr>
          <a:xfrm>
            <a:off x="7635524" y="978323"/>
            <a:ext cx="251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Short Axis View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AC49E-F65A-4F39-9C27-C443EDDA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Patient</a:t>
            </a:r>
          </a:p>
        </p:txBody>
      </p:sp>
      <p:pic>
        <p:nvPicPr>
          <p:cNvPr id="3" name="Case2_Shlobin_slide25a_video">
            <a:hlinkClick r:id="" action="ppaction://media"/>
            <a:extLst>
              <a:ext uri="{FF2B5EF4-FFF2-40B4-BE49-F238E27FC236}">
                <a16:creationId xmlns:a16="http://schemas.microsoft.com/office/drawing/2014/main" id="{0DC64E85-53FB-4ADC-94B0-ACE12437D6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2585"/>
          <a:stretch>
            <a:fillRect/>
          </a:stretch>
        </p:blipFill>
        <p:spPr>
          <a:xfrm>
            <a:off x="501651" y="1457325"/>
            <a:ext cx="5365750" cy="4067175"/>
          </a:xfrm>
          <a:prstGeom prst="rect">
            <a:avLst/>
          </a:prstGeom>
        </p:spPr>
      </p:pic>
      <p:pic>
        <p:nvPicPr>
          <p:cNvPr id="5" name="Case2_Shlobin_slide25b_video">
            <a:hlinkClick r:id="" action="ppaction://media"/>
            <a:extLst>
              <a:ext uri="{FF2B5EF4-FFF2-40B4-BE49-F238E27FC236}">
                <a16:creationId xmlns:a16="http://schemas.microsoft.com/office/drawing/2014/main" id="{5F3CE83E-0044-458A-B1C3-AECB36389F2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t="2954"/>
          <a:stretch>
            <a:fillRect/>
          </a:stretch>
        </p:blipFill>
        <p:spPr>
          <a:xfrm>
            <a:off x="6134100" y="1457325"/>
            <a:ext cx="5524500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CF1B2B-5171-42B4-BBD5-856F743E9F6D}"/>
              </a:ext>
            </a:extLst>
          </p:cNvPr>
          <p:cNvSpPr txBox="1"/>
          <p:nvPr/>
        </p:nvSpPr>
        <p:spPr>
          <a:xfrm>
            <a:off x="2019300" y="5644764"/>
            <a:ext cx="226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RV Modified View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680A2-BA82-4203-BA2E-482B4A971DE8}"/>
              </a:ext>
            </a:extLst>
          </p:cNvPr>
          <p:cNvSpPr txBox="1"/>
          <p:nvPr/>
        </p:nvSpPr>
        <p:spPr>
          <a:xfrm>
            <a:off x="7998362" y="788413"/>
            <a:ext cx="243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RV Focused View </a:t>
            </a:r>
          </a:p>
        </p:txBody>
      </p:sp>
      <p:pic>
        <p:nvPicPr>
          <p:cNvPr id="2" name="Case2_Shlobin_slide26a_video">
            <a:hlinkClick r:id="" action="ppaction://media"/>
            <a:extLst>
              <a:ext uri="{FF2B5EF4-FFF2-40B4-BE49-F238E27FC236}">
                <a16:creationId xmlns:a16="http://schemas.microsoft.com/office/drawing/2014/main" id="{794798D6-9659-4980-9A75-5126ADCC67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2954"/>
          <a:stretch>
            <a:fillRect/>
          </a:stretch>
        </p:blipFill>
        <p:spPr>
          <a:xfrm>
            <a:off x="501650" y="1457324"/>
            <a:ext cx="5365750" cy="4067175"/>
          </a:xfrm>
          <a:prstGeom prst="rect">
            <a:avLst/>
          </a:prstGeom>
        </p:spPr>
      </p:pic>
      <p:pic>
        <p:nvPicPr>
          <p:cNvPr id="3" name="Case2_Shlobin_slide26b_video">
            <a:hlinkClick r:id="" action="ppaction://media"/>
            <a:extLst>
              <a:ext uri="{FF2B5EF4-FFF2-40B4-BE49-F238E27FC236}">
                <a16:creationId xmlns:a16="http://schemas.microsoft.com/office/drawing/2014/main" id="{5FE4F648-02DA-4610-8CBB-C5B62ABB4E7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t="2954"/>
          <a:stretch>
            <a:fillRect/>
          </a:stretch>
        </p:blipFill>
        <p:spPr>
          <a:xfrm>
            <a:off x="6134100" y="1457324"/>
            <a:ext cx="552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40584A-75CD-7342-90FA-88D3F81EE1B2}"/>
              </a:ext>
            </a:extLst>
          </p:cNvPr>
          <p:cNvGrpSpPr/>
          <p:nvPr/>
        </p:nvGrpSpPr>
        <p:grpSpPr>
          <a:xfrm>
            <a:off x="1280845" y="1043395"/>
            <a:ext cx="4439265" cy="3619396"/>
            <a:chOff x="704109" y="573367"/>
            <a:chExt cx="4439265" cy="3619396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621FE7E-DC38-4C0F-B94F-2962B37B8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7"/>
            <a:stretch/>
          </p:blipFill>
          <p:spPr>
            <a:xfrm>
              <a:off x="704109" y="573367"/>
              <a:ext cx="4439265" cy="324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C6088C-684B-4A11-B2B5-F48E9EB622A3}"/>
                </a:ext>
              </a:extLst>
            </p:cNvPr>
            <p:cNvSpPr txBox="1"/>
            <p:nvPr/>
          </p:nvSpPr>
          <p:spPr>
            <a:xfrm>
              <a:off x="2020402" y="3823431"/>
              <a:ext cx="180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TAPSE 1.34 cm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79233-2D4E-144E-85D8-1911CD1C5A7D}"/>
              </a:ext>
            </a:extLst>
          </p:cNvPr>
          <p:cNvGrpSpPr/>
          <p:nvPr/>
        </p:nvGrpSpPr>
        <p:grpSpPr>
          <a:xfrm>
            <a:off x="6362364" y="647338"/>
            <a:ext cx="4548791" cy="3640702"/>
            <a:chOff x="5838382" y="519112"/>
            <a:chExt cx="4548791" cy="3640702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D53ADBD7-BB75-4458-9754-F02EE5A94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9"/>
            <a:stretch/>
          </p:blipFill>
          <p:spPr>
            <a:xfrm>
              <a:off x="5838382" y="899342"/>
              <a:ext cx="4548791" cy="326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FC4FA-D1A7-4B30-BC7B-31DC035FB250}"/>
                </a:ext>
              </a:extLst>
            </p:cNvPr>
            <p:cNvSpPr txBox="1"/>
            <p:nvPr/>
          </p:nvSpPr>
          <p:spPr>
            <a:xfrm>
              <a:off x="6848647" y="519112"/>
              <a:ext cx="241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S’  12 cm/sec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93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40584A-75CD-7342-90FA-88D3F81EE1B2}"/>
              </a:ext>
            </a:extLst>
          </p:cNvPr>
          <p:cNvGrpSpPr/>
          <p:nvPr/>
        </p:nvGrpSpPr>
        <p:grpSpPr>
          <a:xfrm>
            <a:off x="1280845" y="1043395"/>
            <a:ext cx="4439265" cy="3619396"/>
            <a:chOff x="704109" y="573367"/>
            <a:chExt cx="4439265" cy="3619396"/>
          </a:xfrm>
        </p:grpSpPr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621FE7E-DC38-4C0F-B94F-2962B37B8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7"/>
            <a:stretch/>
          </p:blipFill>
          <p:spPr>
            <a:xfrm>
              <a:off x="704109" y="573367"/>
              <a:ext cx="4439265" cy="324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C6088C-684B-4A11-B2B5-F48E9EB622A3}"/>
                </a:ext>
              </a:extLst>
            </p:cNvPr>
            <p:cNvSpPr txBox="1"/>
            <p:nvPr/>
          </p:nvSpPr>
          <p:spPr>
            <a:xfrm>
              <a:off x="2020402" y="3823431"/>
              <a:ext cx="180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TAPSE 1.34 cm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B379233-2D4E-144E-85D8-1911CD1C5A7D}"/>
              </a:ext>
            </a:extLst>
          </p:cNvPr>
          <p:cNvGrpSpPr/>
          <p:nvPr/>
        </p:nvGrpSpPr>
        <p:grpSpPr>
          <a:xfrm>
            <a:off x="6362364" y="647338"/>
            <a:ext cx="4548791" cy="3640702"/>
            <a:chOff x="5838382" y="519112"/>
            <a:chExt cx="4548791" cy="3640702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D53ADBD7-BB75-4458-9754-F02EE5A94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9"/>
            <a:stretch/>
          </p:blipFill>
          <p:spPr>
            <a:xfrm>
              <a:off x="5838382" y="899342"/>
              <a:ext cx="4548791" cy="32604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FC4FA-D1A7-4B30-BC7B-31DC035FB250}"/>
                </a:ext>
              </a:extLst>
            </p:cNvPr>
            <p:cNvSpPr txBox="1"/>
            <p:nvPr/>
          </p:nvSpPr>
          <p:spPr>
            <a:xfrm>
              <a:off x="6848647" y="519112"/>
              <a:ext cx="241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S’  12 cm/sec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17244" y="5291385"/>
            <a:ext cx="7474120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95250" h="95250"/>
            <a:bevelB w="95250" h="952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LHC: 3V CAD </a:t>
            </a:r>
            <a:r>
              <a:rPr lang="en-US" sz="2800" dirty="0">
                <a:solidFill>
                  <a:schemeClr val="bg1"/>
                </a:solidFill>
              </a:rPr>
              <a:t>→</a:t>
            </a:r>
            <a:r>
              <a:rPr lang="en-US" sz="2800" b="1" dirty="0">
                <a:solidFill>
                  <a:schemeClr val="bg1"/>
                </a:solidFill>
              </a:rPr>
              <a:t> medical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264765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E7099-8840-49BA-BA63-5D93B811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AEB4-ABDD-4834-AB76-B9B6CFDC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538009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PAH is more common in older patients</a:t>
            </a:r>
          </a:p>
          <a:p>
            <a:pPr>
              <a:spcBef>
                <a:spcPts val="1800"/>
              </a:spcBef>
            </a:pPr>
            <a:r>
              <a:rPr lang="en-US" dirty="0"/>
              <a:t>Mixed phenotypes are more common in older patients with PAH</a:t>
            </a:r>
          </a:p>
          <a:p>
            <a:pPr>
              <a:spcBef>
                <a:spcPts val="1800"/>
              </a:spcBef>
            </a:pPr>
            <a:r>
              <a:rPr lang="en-US" dirty="0"/>
              <a:t>Older patients with PAH experience longer time to diagnosis, less aggressive management, and worse outcomes</a:t>
            </a:r>
          </a:p>
          <a:p>
            <a:pPr>
              <a:spcBef>
                <a:spcPts val="1800"/>
              </a:spcBef>
            </a:pPr>
            <a:r>
              <a:rPr lang="en-US" dirty="0"/>
              <a:t>Older patients with PAH are more likely to have noncardiopulmonary comorbidities that affect their PAH care </a:t>
            </a:r>
          </a:p>
          <a:p>
            <a:pPr>
              <a:spcBef>
                <a:spcPts val="1800"/>
              </a:spcBef>
            </a:pPr>
            <a:r>
              <a:rPr lang="en-US" dirty="0"/>
              <a:t>Older patients with PAH may require different tools to complement traditional risk evaluation tools, as latter may not accurately capture their underlying disease</a:t>
            </a:r>
          </a:p>
        </p:txBody>
      </p:sp>
    </p:spTree>
    <p:extLst>
      <p:ext uri="{BB962C8B-B14F-4D97-AF65-F5344CB8AC3E}">
        <p14:creationId xmlns:p14="http://schemas.microsoft.com/office/powerpoint/2010/main" val="385240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Meet Our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11" y="1477906"/>
            <a:ext cx="5185272" cy="4722477"/>
          </a:xfrm>
        </p:spPr>
        <p:txBody>
          <a:bodyPr/>
          <a:lstStyle/>
          <a:p>
            <a:r>
              <a:rPr lang="en-US" dirty="0"/>
              <a:t>RR is 75 </a:t>
            </a:r>
            <a:r>
              <a:rPr lang="en-US" dirty="0" err="1"/>
              <a:t>y.o</a:t>
            </a:r>
            <a:r>
              <a:rPr lang="en-US" dirty="0"/>
              <a:t>. female with idiopathic PAH treated at the OSH</a:t>
            </a:r>
          </a:p>
          <a:p>
            <a:r>
              <a:rPr lang="en-US" dirty="0"/>
              <a:t>Initial RHC in 2017</a:t>
            </a:r>
          </a:p>
        </p:txBody>
      </p:sp>
      <p:graphicFrame>
        <p:nvGraphicFramePr>
          <p:cNvPr id="4" name="Group 108">
            <a:extLst>
              <a:ext uri="{FF2B5EF4-FFF2-40B4-BE49-F238E27FC236}">
                <a16:creationId xmlns:a16="http://schemas.microsoft.com/office/drawing/2014/main" id="{04F2386A-6D77-4D04-8952-3FC326BA7B2F}"/>
              </a:ext>
            </a:extLst>
          </p:cNvPr>
          <p:cNvGraphicFramePr>
            <a:graphicFrameLocks/>
          </p:cNvGraphicFramePr>
          <p:nvPr/>
        </p:nvGraphicFramePr>
        <p:xfrm>
          <a:off x="5996848" y="1577184"/>
          <a:ext cx="5677099" cy="45840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4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991">
                <a:tc gridSpan="3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Hemodynamics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(bpm)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95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16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84/27 (mean: 49)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10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PAP w/inh NO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PCWP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10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610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Arterial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98/60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053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Thermodilution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4.47/2.28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PVR (Wood units)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8.84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128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7379"/>
                  </a:ext>
                </a:extLst>
              </a:tr>
              <a:tr h="357053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6MWD (m)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463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536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E24630-DA39-4CB9-ADF8-1ABAF987AAFC}"/>
              </a:ext>
            </a:extLst>
          </p:cNvPr>
          <p:cNvSpPr txBox="1"/>
          <p:nvPr/>
        </p:nvSpPr>
        <p:spPr>
          <a:xfrm>
            <a:off x="725329" y="5468028"/>
            <a:ext cx="4410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Started on sildenafil and oral Treprostinil at the outside hospital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CA703-5505-4401-9882-19E0CD1DAC3C}"/>
              </a:ext>
            </a:extLst>
          </p:cNvPr>
          <p:cNvSpPr txBox="1"/>
          <p:nvPr/>
        </p:nvSpPr>
        <p:spPr>
          <a:xfrm>
            <a:off x="442794" y="3306903"/>
            <a:ext cx="4966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ECHO 2017 with RVSP 85 mm Hg; moderately decreased RV function; flattened septum in systole and diastole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904388-75BD-4CF1-ADA6-52C656FFA146}"/>
              </a:ext>
            </a:extLst>
          </p:cNvPr>
          <p:cNvCxnSpPr>
            <a:cxnSpLocks/>
          </p:cNvCxnSpPr>
          <p:nvPr/>
        </p:nvCxnSpPr>
        <p:spPr>
          <a:xfrm>
            <a:off x="2919451" y="4858439"/>
            <a:ext cx="0" cy="53982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199505"/>
            <a:ext cx="11305309" cy="1185577"/>
          </a:xfrm>
        </p:spPr>
        <p:txBody>
          <a:bodyPr/>
          <a:lstStyle/>
          <a:p>
            <a:r>
              <a:rPr lang="en-US" dirty="0"/>
              <a:t>Let’s Meet Our Patient: 2nd Opinion in 2018 at Our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906"/>
            <a:ext cx="4314940" cy="509916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ECHO with RVSP 110 mm Hg and severely decreased RV function; flattened septum in systole and diastole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FC 3 symptoms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ECHO 2018 with RVSP 88 mm </a:t>
            </a:r>
            <a:r>
              <a:rPr lang="en-US" sz="2400" dirty="0" err="1"/>
              <a:t>Hgm</a:t>
            </a:r>
            <a:r>
              <a:rPr lang="en-US" sz="2400" dirty="0"/>
              <a:t> RAP~15 and severely decreased RV function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FAC 11%, EF 21% and flattened septum in systole and diastole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BNP 855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479" y="2981814"/>
            <a:ext cx="3090127" cy="244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68" y="2168601"/>
            <a:ext cx="3040422" cy="3259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0415" y="5592295"/>
            <a:ext cx="296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Chamber Apical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3701" y="5590052"/>
            <a:ext cx="296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Parasternal Short Access View</a:t>
            </a:r>
          </a:p>
        </p:txBody>
      </p:sp>
    </p:spTree>
    <p:extLst>
      <p:ext uri="{BB962C8B-B14F-4D97-AF65-F5344CB8AC3E}">
        <p14:creationId xmlns:p14="http://schemas.microsoft.com/office/powerpoint/2010/main" val="89292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626760"/>
          </a:xfrm>
        </p:spPr>
        <p:txBody>
          <a:bodyPr/>
          <a:lstStyle/>
          <a:p>
            <a:r>
              <a:rPr lang="en-US" dirty="0"/>
              <a:t>2018: Additional Data</a:t>
            </a:r>
          </a:p>
        </p:txBody>
      </p:sp>
      <p:graphicFrame>
        <p:nvGraphicFramePr>
          <p:cNvPr id="4" name="Group 108">
            <a:extLst>
              <a:ext uri="{FF2B5EF4-FFF2-40B4-BE49-F238E27FC236}">
                <a16:creationId xmlns:a16="http://schemas.microsoft.com/office/drawing/2014/main" id="{DF34FE83-251B-47C0-AFAD-044EB0C8D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15409"/>
              </p:ext>
            </p:extLst>
          </p:nvPr>
        </p:nvGraphicFramePr>
        <p:xfrm>
          <a:off x="3249245" y="944480"/>
          <a:ext cx="5693509" cy="539621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4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812">
                <a:tc gridSpan="3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Hemodynamics on Sildenafil (20 mg TID) and </a:t>
                      </a:r>
                    </a:p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Oral Treprostinil (2 mg TID)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4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 (bpm)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105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4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15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4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96/32 (mean: 52)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7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 PAP w/inh NO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04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PCWP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10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04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Arterial pressure (mm Hg)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95/52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Thermodilution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3.8/1.9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07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PVR (Wood units)</a:t>
                      </a:r>
                    </a:p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PA%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11.05</a:t>
                      </a:r>
                    </a:p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61%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700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charset="0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7379"/>
                  </a:ext>
                </a:extLst>
              </a:tr>
              <a:tr h="650071">
                <a:tc gridSpan="2">
                  <a:txBody>
                    <a:bodyPr/>
                    <a:lstStyle/>
                    <a:p>
                      <a:pPr marL="230188" marR="0" lvl="0" indent="-2301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6MWD (m) RA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331m</a:t>
                      </a:r>
                    </a:p>
                    <a:p>
                      <a:pPr marL="230188" marR="0" lvl="0" indent="-2301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charset="0"/>
                        </a:rPr>
                        <a:t>92-&gt;88%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5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1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B3AC99-0EF2-724F-83F2-4626D1F36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73374"/>
              </p:ext>
            </p:extLst>
          </p:nvPr>
        </p:nvGraphicFramePr>
        <p:xfrm>
          <a:off x="688736" y="1077536"/>
          <a:ext cx="7238122" cy="5567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252">
                  <a:extLst>
                    <a:ext uri="{9D8B030D-6E8A-4147-A177-3AD203B41FA5}">
                      <a16:colId xmlns:a16="http://schemas.microsoft.com/office/drawing/2014/main" val="4282771795"/>
                    </a:ext>
                  </a:extLst>
                </a:gridCol>
                <a:gridCol w="2053291">
                  <a:extLst>
                    <a:ext uri="{9D8B030D-6E8A-4147-A177-3AD203B41FA5}">
                      <a16:colId xmlns:a16="http://schemas.microsoft.com/office/drawing/2014/main" val="2723779211"/>
                    </a:ext>
                  </a:extLst>
                </a:gridCol>
                <a:gridCol w="1572326">
                  <a:extLst>
                    <a:ext uri="{9D8B030D-6E8A-4147-A177-3AD203B41FA5}">
                      <a16:colId xmlns:a16="http://schemas.microsoft.com/office/drawing/2014/main" val="1701891403"/>
                    </a:ext>
                  </a:extLst>
                </a:gridCol>
                <a:gridCol w="995488">
                  <a:extLst>
                    <a:ext uri="{9D8B030D-6E8A-4147-A177-3AD203B41FA5}">
                      <a16:colId xmlns:a16="http://schemas.microsoft.com/office/drawing/2014/main" val="581933479"/>
                    </a:ext>
                  </a:extLst>
                </a:gridCol>
                <a:gridCol w="988765">
                  <a:extLst>
                    <a:ext uri="{9D8B030D-6E8A-4147-A177-3AD203B41FA5}">
                      <a16:colId xmlns:a16="http://schemas.microsoft.com/office/drawing/2014/main" val="1068037601"/>
                    </a:ext>
                  </a:extLst>
                </a:gridCol>
              </a:tblGrid>
              <a:tr h="392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Patient’s Score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72820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WHO Group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CTD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PoPH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+3 points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FPH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 points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______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280342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Demographics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Male &gt;60 years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______</a:t>
                      </a: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851957"/>
                  </a:ext>
                </a:extLst>
              </a:tr>
              <a:tr h="20688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41965"/>
                  </a:ext>
                </a:extLst>
              </a:tr>
              <a:tr h="3432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Comorbidities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GFR &lt;60 mL/min/1.73 m</a:t>
                      </a:r>
                      <a:r>
                        <a:rPr lang="en-US" sz="12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Renal insufficiency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______</a:t>
                      </a: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84104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20100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Functional class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III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IV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096988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 points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50458"/>
                  </a:ext>
                </a:extLst>
              </a:tr>
              <a:tr h="3211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Vital signs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SBP &lt;110 mm Hg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HR &gt;96/min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52338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161488"/>
                  </a:ext>
                </a:extLst>
              </a:tr>
              <a:tr h="3432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All-cause 6-month hospitalization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Hospitalized within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6 months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______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500723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853684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6MWD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&gt;440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320-440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&lt;165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-1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438035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880523"/>
                  </a:ext>
                </a:extLst>
              </a:tr>
              <a:tr h="51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BNP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NT-proBNP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&lt;50 pg/mL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&lt;300 pg/mL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200-800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-----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&gt;800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&gt;1500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+2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62217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Echocardiogram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Pericardial effusion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783424"/>
                  </a:ext>
                </a:extLst>
              </a:tr>
              <a:tr h="3211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516496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PFT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DLco &lt;40%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______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673292"/>
                  </a:ext>
                </a:extLst>
              </a:tr>
              <a:tr h="17554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329801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RHC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mRAP &gt;20 mm Hg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PVR &lt;5 WU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903258"/>
                  </a:ext>
                </a:extLst>
              </a:tr>
              <a:tr h="1845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51667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913EBE-2476-2344-90A7-EE6CC104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769979"/>
          </a:xfrm>
        </p:spPr>
        <p:txBody>
          <a:bodyPr/>
          <a:lstStyle/>
          <a:p>
            <a:r>
              <a:rPr lang="en-US" dirty="0"/>
              <a:t>Using REVEAL to Determine Risk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956EE-AED5-7746-A558-4BA4D48A4BA9}"/>
              </a:ext>
            </a:extLst>
          </p:cNvPr>
          <p:cNvSpPr/>
          <p:nvPr/>
        </p:nvSpPr>
        <p:spPr>
          <a:xfrm>
            <a:off x="7233068" y="2884914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8C8239-9746-7B44-9968-478D6D0B9DFD}"/>
              </a:ext>
            </a:extLst>
          </p:cNvPr>
          <p:cNvSpPr/>
          <p:nvPr/>
        </p:nvSpPr>
        <p:spPr>
          <a:xfrm>
            <a:off x="7233068" y="4390598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C42B27-D147-584E-9DB1-9D6D27C71E15}"/>
              </a:ext>
            </a:extLst>
          </p:cNvPr>
          <p:cNvSpPr/>
          <p:nvPr/>
        </p:nvSpPr>
        <p:spPr>
          <a:xfrm>
            <a:off x="7247088" y="4845273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A6EDD5-60CF-8E40-9634-AD2321B6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75210"/>
              </p:ext>
            </p:extLst>
          </p:nvPr>
        </p:nvGraphicFramePr>
        <p:xfrm>
          <a:off x="8377977" y="1077536"/>
          <a:ext cx="2809875" cy="1755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652">
                  <a:extLst>
                    <a:ext uri="{9D8B030D-6E8A-4147-A177-3AD203B41FA5}">
                      <a16:colId xmlns:a16="http://schemas.microsoft.com/office/drawing/2014/main" val="607520104"/>
                    </a:ext>
                  </a:extLst>
                </a:gridCol>
                <a:gridCol w="1697223">
                  <a:extLst>
                    <a:ext uri="{9D8B030D-6E8A-4147-A177-3AD203B41FA5}">
                      <a16:colId xmlns:a16="http://schemas.microsoft.com/office/drawing/2014/main" val="2524112194"/>
                    </a:ext>
                  </a:extLst>
                </a:gridCol>
              </a:tblGrid>
              <a:tr h="515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REVEAL Score</a:t>
                      </a: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Status</a:t>
                      </a: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97038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&lt;7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Low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555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7-8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Average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121733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Moderately high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17749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10-11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High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306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&gt;11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Very high 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0332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F5C3FDD-F310-8144-83FE-493B65E1E2A6}"/>
              </a:ext>
            </a:extLst>
          </p:cNvPr>
          <p:cNvSpPr txBox="1"/>
          <p:nvPr/>
        </p:nvSpPr>
        <p:spPr>
          <a:xfrm>
            <a:off x="8478451" y="3148330"/>
            <a:ext cx="262341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/>
              <a:t>Total Points = 5</a:t>
            </a:r>
          </a:p>
          <a:p>
            <a:pPr algn="ctr">
              <a:lnSpc>
                <a:spcPts val="1900"/>
              </a:lnSpc>
            </a:pPr>
            <a:r>
              <a:rPr lang="en-US" dirty="0"/>
              <a:t>Total Score = 5 + 6 =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CAB57-5DA3-464D-93D6-ACB37D536FD5}"/>
              </a:ext>
            </a:extLst>
          </p:cNvPr>
          <p:cNvSpPr txBox="1"/>
          <p:nvPr/>
        </p:nvSpPr>
        <p:spPr>
          <a:xfrm>
            <a:off x="8151370" y="3989110"/>
            <a:ext cx="3360002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According to REVEAL, our patient is Very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High Risk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9B3B4A-3952-604E-A149-25FA3A52A388}"/>
              </a:ext>
            </a:extLst>
          </p:cNvPr>
          <p:cNvSpPr/>
          <p:nvPr/>
        </p:nvSpPr>
        <p:spPr>
          <a:xfrm>
            <a:off x="8173823" y="3020674"/>
            <a:ext cx="3190874" cy="8386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9E605C-5100-E54F-AD00-AF7877C7E2D5}"/>
              </a:ext>
            </a:extLst>
          </p:cNvPr>
          <p:cNvSpPr/>
          <p:nvPr/>
        </p:nvSpPr>
        <p:spPr>
          <a:xfrm>
            <a:off x="7247088" y="3367676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8C8239-9746-7B44-9968-478D6D0B9DFD}"/>
              </a:ext>
            </a:extLst>
          </p:cNvPr>
          <p:cNvSpPr/>
          <p:nvPr/>
        </p:nvSpPr>
        <p:spPr>
          <a:xfrm>
            <a:off x="7250634" y="5404517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3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B3AC99-0EF2-724F-83F2-4626D1F36FC0}"/>
              </a:ext>
            </a:extLst>
          </p:cNvPr>
          <p:cNvGraphicFramePr>
            <a:graphicFrameLocks noGrp="1"/>
          </p:cNvGraphicFramePr>
          <p:nvPr/>
        </p:nvGraphicFramePr>
        <p:xfrm>
          <a:off x="688736" y="1077536"/>
          <a:ext cx="7238122" cy="5567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252">
                  <a:extLst>
                    <a:ext uri="{9D8B030D-6E8A-4147-A177-3AD203B41FA5}">
                      <a16:colId xmlns:a16="http://schemas.microsoft.com/office/drawing/2014/main" val="4282771795"/>
                    </a:ext>
                  </a:extLst>
                </a:gridCol>
                <a:gridCol w="2053291">
                  <a:extLst>
                    <a:ext uri="{9D8B030D-6E8A-4147-A177-3AD203B41FA5}">
                      <a16:colId xmlns:a16="http://schemas.microsoft.com/office/drawing/2014/main" val="2723779211"/>
                    </a:ext>
                  </a:extLst>
                </a:gridCol>
                <a:gridCol w="1572326">
                  <a:extLst>
                    <a:ext uri="{9D8B030D-6E8A-4147-A177-3AD203B41FA5}">
                      <a16:colId xmlns:a16="http://schemas.microsoft.com/office/drawing/2014/main" val="1701891403"/>
                    </a:ext>
                  </a:extLst>
                </a:gridCol>
                <a:gridCol w="995488">
                  <a:extLst>
                    <a:ext uri="{9D8B030D-6E8A-4147-A177-3AD203B41FA5}">
                      <a16:colId xmlns:a16="http://schemas.microsoft.com/office/drawing/2014/main" val="581933479"/>
                    </a:ext>
                  </a:extLst>
                </a:gridCol>
                <a:gridCol w="988765">
                  <a:extLst>
                    <a:ext uri="{9D8B030D-6E8A-4147-A177-3AD203B41FA5}">
                      <a16:colId xmlns:a16="http://schemas.microsoft.com/office/drawing/2014/main" val="1068037601"/>
                    </a:ext>
                  </a:extLst>
                </a:gridCol>
              </a:tblGrid>
              <a:tr h="392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Patient’s Score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728208"/>
                  </a:ext>
                </a:extLst>
              </a:tr>
              <a:tr h="368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WHO Group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CTD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PoPH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+3 points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FPH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 points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______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280342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Demographics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Male &gt;60 years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______</a:t>
                      </a: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851957"/>
                  </a:ext>
                </a:extLst>
              </a:tr>
              <a:tr h="20688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41965"/>
                  </a:ext>
                </a:extLst>
              </a:tr>
              <a:tr h="3432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Comorbidities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GFR &lt;60 mL/min/1.73 m</a:t>
                      </a:r>
                      <a:r>
                        <a:rPr lang="en-US" sz="1200" b="1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+mn-lt"/>
                        </a:rPr>
                        <a:t> 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Renal insufficiency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______</a:t>
                      </a: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284104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20100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Functional class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III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IV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096988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 point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 points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50458"/>
                  </a:ext>
                </a:extLst>
              </a:tr>
              <a:tr h="3211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Vital signs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SBP &lt;110 mm Hg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HR &gt;96/min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52338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161488"/>
                  </a:ext>
                </a:extLst>
              </a:tr>
              <a:tr h="3432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All-cause 6-month hospitalization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Hospitalized within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6 months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______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500723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853684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6MWD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&gt;440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320-440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&lt;165 meters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-1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438035"/>
                  </a:ext>
                </a:extLst>
              </a:tr>
              <a:tr h="1677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-2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880523"/>
                  </a:ext>
                </a:extLst>
              </a:tr>
              <a:tr h="518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BNP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NT-proBNP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&lt;50 pg/mL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&lt;300 pg/mL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200-800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-----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&gt;800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&gt;1500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+2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62217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Echocardiogram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Pericardial effusion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783424"/>
                  </a:ext>
                </a:extLst>
              </a:tr>
              <a:tr h="32114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516496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PFT</a:t>
                      </a: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DLco &lt;40%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______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673292"/>
                  </a:ext>
                </a:extLst>
              </a:tr>
              <a:tr h="17554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329801"/>
                  </a:ext>
                </a:extLst>
              </a:tr>
              <a:tr h="1677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</a:rPr>
                        <a:t>RHC</a:t>
                      </a:r>
                    </a:p>
                  </a:txBody>
                  <a:tcPr marL="8855" marR="8855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mRAP &gt;20 mm Hg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+1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PVR &lt;5 WU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-1</a:t>
                      </a:r>
                      <a:endParaRPr lang="en-US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903258"/>
                  </a:ext>
                </a:extLst>
              </a:tr>
              <a:tr h="1845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 </a:t>
                      </a:r>
                      <a:endParaRPr lang="en-US" sz="1400" dirty="0">
                        <a:effectLst>
                          <a:outerShdw blurRad="50800" dist="12700" dir="54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+1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5" marR="8855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51667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913EBE-2476-2344-90A7-EE6CC104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769979"/>
          </a:xfrm>
        </p:spPr>
        <p:txBody>
          <a:bodyPr/>
          <a:lstStyle/>
          <a:p>
            <a:r>
              <a:rPr lang="en-US" dirty="0"/>
              <a:t>Using REVEAL to Determine Risk Status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956EE-AED5-7746-A558-4BA4D48A4BA9}"/>
              </a:ext>
            </a:extLst>
          </p:cNvPr>
          <p:cNvSpPr/>
          <p:nvPr/>
        </p:nvSpPr>
        <p:spPr>
          <a:xfrm>
            <a:off x="7233068" y="2884914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8C8239-9746-7B44-9968-478D6D0B9DFD}"/>
              </a:ext>
            </a:extLst>
          </p:cNvPr>
          <p:cNvSpPr/>
          <p:nvPr/>
        </p:nvSpPr>
        <p:spPr>
          <a:xfrm>
            <a:off x="7233068" y="4390598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C42B27-D147-584E-9DB1-9D6D27C71E15}"/>
              </a:ext>
            </a:extLst>
          </p:cNvPr>
          <p:cNvSpPr/>
          <p:nvPr/>
        </p:nvSpPr>
        <p:spPr>
          <a:xfrm>
            <a:off x="7247088" y="4845273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A6EDD5-60CF-8E40-9634-AD2321B66506}"/>
              </a:ext>
            </a:extLst>
          </p:cNvPr>
          <p:cNvGraphicFramePr>
            <a:graphicFrameLocks noGrp="1"/>
          </p:cNvGraphicFramePr>
          <p:nvPr/>
        </p:nvGraphicFramePr>
        <p:xfrm>
          <a:off x="8377977" y="1077536"/>
          <a:ext cx="2809875" cy="1755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652">
                  <a:extLst>
                    <a:ext uri="{9D8B030D-6E8A-4147-A177-3AD203B41FA5}">
                      <a16:colId xmlns:a16="http://schemas.microsoft.com/office/drawing/2014/main" val="607520104"/>
                    </a:ext>
                  </a:extLst>
                </a:gridCol>
                <a:gridCol w="1697223">
                  <a:extLst>
                    <a:ext uri="{9D8B030D-6E8A-4147-A177-3AD203B41FA5}">
                      <a16:colId xmlns:a16="http://schemas.microsoft.com/office/drawing/2014/main" val="2524112194"/>
                    </a:ext>
                  </a:extLst>
                </a:gridCol>
              </a:tblGrid>
              <a:tr h="515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REVEAL Score</a:t>
                      </a: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Status</a:t>
                      </a: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97038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&lt;7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Low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6555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7-8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Average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121733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Moderately high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17749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10-11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High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306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&gt;11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Very high 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0332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F5C3FDD-F310-8144-83FE-493B65E1E2A6}"/>
              </a:ext>
            </a:extLst>
          </p:cNvPr>
          <p:cNvSpPr txBox="1"/>
          <p:nvPr/>
        </p:nvSpPr>
        <p:spPr>
          <a:xfrm>
            <a:off x="8478451" y="3148330"/>
            <a:ext cx="262341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dirty="0"/>
              <a:t>Total Points = 5</a:t>
            </a:r>
          </a:p>
          <a:p>
            <a:pPr algn="ctr">
              <a:lnSpc>
                <a:spcPts val="1900"/>
              </a:lnSpc>
            </a:pPr>
            <a:r>
              <a:rPr lang="en-US" dirty="0"/>
              <a:t>Total Score = 5 + 6 =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CAB57-5DA3-464D-93D6-ACB37D536FD5}"/>
              </a:ext>
            </a:extLst>
          </p:cNvPr>
          <p:cNvSpPr txBox="1"/>
          <p:nvPr/>
        </p:nvSpPr>
        <p:spPr>
          <a:xfrm>
            <a:off x="8151370" y="3989110"/>
            <a:ext cx="3360002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According to REVEAL, our patient is Very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High Risk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9B3B4A-3952-604E-A149-25FA3A52A388}"/>
              </a:ext>
            </a:extLst>
          </p:cNvPr>
          <p:cNvSpPr/>
          <p:nvPr/>
        </p:nvSpPr>
        <p:spPr>
          <a:xfrm>
            <a:off x="8173823" y="3020674"/>
            <a:ext cx="3190874" cy="8386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9E605C-5100-E54F-AD00-AF7877C7E2D5}"/>
              </a:ext>
            </a:extLst>
          </p:cNvPr>
          <p:cNvSpPr/>
          <p:nvPr/>
        </p:nvSpPr>
        <p:spPr>
          <a:xfrm>
            <a:off x="7247088" y="3367676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8C8239-9746-7B44-9968-478D6D0B9DFD}"/>
              </a:ext>
            </a:extLst>
          </p:cNvPr>
          <p:cNvSpPr/>
          <p:nvPr/>
        </p:nvSpPr>
        <p:spPr>
          <a:xfrm>
            <a:off x="7250634" y="5404517"/>
            <a:ext cx="377500" cy="3632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0E3A5-14A8-4978-A30C-AA8687567493}"/>
              </a:ext>
            </a:extLst>
          </p:cNvPr>
          <p:cNvSpPr txBox="1"/>
          <p:nvPr/>
        </p:nvSpPr>
        <p:spPr>
          <a:xfrm>
            <a:off x="8151370" y="5694457"/>
            <a:ext cx="3382500" cy="50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Switched to IV </a:t>
            </a:r>
            <a:r>
              <a:rPr lang="en-US" sz="2600" dirty="0" err="1"/>
              <a:t>epo</a:t>
            </a:r>
            <a:endParaRPr lang="en-US" sz="2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B41418-5AB6-41C1-9202-204475ED0FDE}"/>
              </a:ext>
            </a:extLst>
          </p:cNvPr>
          <p:cNvCxnSpPr>
            <a:cxnSpLocks/>
          </p:cNvCxnSpPr>
          <p:nvPr/>
        </p:nvCxnSpPr>
        <p:spPr>
          <a:xfrm>
            <a:off x="9840531" y="5046758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2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9306"/>
            <a:ext cx="6809874" cy="4722477"/>
          </a:xfrm>
        </p:spPr>
        <p:txBody>
          <a:bodyPr>
            <a:noAutofit/>
          </a:bodyPr>
          <a:lstStyle/>
          <a:p>
            <a:r>
              <a:rPr lang="en-US" sz="3200" dirty="0"/>
              <a:t>Added </a:t>
            </a:r>
            <a:r>
              <a:rPr lang="en-US" sz="3200" dirty="0" err="1"/>
              <a:t>macitentan</a:t>
            </a:r>
            <a:r>
              <a:rPr lang="en-US" sz="3200" dirty="0"/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200" dirty="0"/>
              <a:t> triple therapy</a:t>
            </a:r>
          </a:p>
          <a:p>
            <a:pPr lvl="1"/>
            <a:r>
              <a:rPr lang="en-US" sz="2800" dirty="0"/>
              <a:t>Improved over the following 2 years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800" dirty="0"/>
              <a:t> FC 2</a:t>
            </a:r>
          </a:p>
          <a:p>
            <a:pPr lvl="1"/>
            <a:r>
              <a:rPr lang="en-US" sz="2800" dirty="0"/>
              <a:t>6MWD 420m</a:t>
            </a:r>
          </a:p>
          <a:p>
            <a:pPr lvl="1"/>
            <a:r>
              <a:rPr lang="en-US" sz="2800" dirty="0"/>
              <a:t>BNP 250</a:t>
            </a:r>
          </a:p>
          <a:p>
            <a:pPr lvl="1"/>
            <a:r>
              <a:rPr lang="en-US" sz="2800" dirty="0"/>
              <a:t>REVEAL 6</a:t>
            </a:r>
          </a:p>
          <a:p>
            <a:pPr lvl="1"/>
            <a:r>
              <a:rPr lang="en-US" sz="2800" dirty="0"/>
              <a:t>GI SEs interfered with titration of </a:t>
            </a:r>
            <a:r>
              <a:rPr lang="en-US" sz="2800" dirty="0" err="1"/>
              <a:t>epo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32AB-4514-4DC6-9520-96AED0A6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602" y="1636754"/>
            <a:ext cx="3312713" cy="3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9306"/>
            <a:ext cx="7113224" cy="4722477"/>
          </a:xfrm>
        </p:spPr>
        <p:txBody>
          <a:bodyPr>
            <a:noAutofit/>
          </a:bodyPr>
          <a:lstStyle/>
          <a:p>
            <a:r>
              <a:rPr lang="en-US" sz="3200" dirty="0"/>
              <a:t>Added </a:t>
            </a:r>
            <a:r>
              <a:rPr lang="en-US" sz="3200" dirty="0" err="1"/>
              <a:t>macitentan</a:t>
            </a:r>
            <a:r>
              <a:rPr lang="en-US" sz="3200" dirty="0"/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200" dirty="0"/>
              <a:t> triple therapy</a:t>
            </a:r>
          </a:p>
          <a:p>
            <a:pPr lvl="1"/>
            <a:r>
              <a:rPr lang="en-US" sz="2800" dirty="0"/>
              <a:t>Improved over the following 2 years </a:t>
            </a:r>
            <a:br>
              <a:rPr lang="en-US" sz="2800" dirty="0"/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800" dirty="0"/>
              <a:t> FC 2</a:t>
            </a:r>
          </a:p>
          <a:p>
            <a:pPr lvl="1"/>
            <a:r>
              <a:rPr lang="en-US" sz="2800" dirty="0"/>
              <a:t>6MWD 420m</a:t>
            </a:r>
          </a:p>
          <a:p>
            <a:pPr lvl="1"/>
            <a:r>
              <a:rPr lang="en-US" sz="2800" dirty="0"/>
              <a:t>BNP 250</a:t>
            </a:r>
          </a:p>
          <a:p>
            <a:pPr lvl="1"/>
            <a:r>
              <a:rPr lang="en-US" sz="2800" dirty="0"/>
              <a:t>REVEAL 6</a:t>
            </a:r>
          </a:p>
          <a:p>
            <a:pPr lvl="1"/>
            <a:r>
              <a:rPr lang="en-US" sz="2800" dirty="0"/>
              <a:t>GI SEs interfered with titration of </a:t>
            </a:r>
            <a:r>
              <a:rPr lang="en-US" sz="2800" dirty="0" err="1"/>
              <a:t>epo</a:t>
            </a:r>
            <a:endParaRPr lang="en-US" sz="3200" dirty="0"/>
          </a:p>
          <a:p>
            <a:r>
              <a:rPr lang="en-US" sz="3200" dirty="0"/>
              <a:t>Diagnosed with local breast cancer</a:t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200" dirty="0"/>
              <a:t> underwent mastectomy</a:t>
            </a:r>
          </a:p>
          <a:p>
            <a:pPr lvl="1"/>
            <a:r>
              <a:rPr lang="en-US" sz="2800" dirty="0"/>
              <a:t>Not a transplant candidate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32AB-4514-4DC6-9520-96AED0A6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602" y="1636754"/>
            <a:ext cx="3312713" cy="3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1126"/>
      </p:ext>
    </p:extLst>
  </p:cSld>
  <p:clrMapOvr>
    <a:masterClrMapping/>
  </p:clrMapOvr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675</TotalTime>
  <Words>3513</Words>
  <Application>Microsoft Office PowerPoint</Application>
  <PresentationFormat>Widescreen</PresentationFormat>
  <Paragraphs>940</Paragraphs>
  <Slides>29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Onc-2019</vt:lpstr>
      <vt:lpstr>Trials and Tribulations of Treating PAH in Geriatric Patients</vt:lpstr>
      <vt:lpstr>Let’s Meet Our Patient</vt:lpstr>
      <vt:lpstr>Let’s Meet Our Patient</vt:lpstr>
      <vt:lpstr>Let’s Meet Our Patient: 2nd Opinion in 2018 at Our Center</vt:lpstr>
      <vt:lpstr>2018: Additional Data</vt:lpstr>
      <vt:lpstr>Using REVEAL to Determine Risk Status</vt:lpstr>
      <vt:lpstr>Using REVEAL to Determine Risk Status</vt:lpstr>
      <vt:lpstr>The Story Continues…</vt:lpstr>
      <vt:lpstr>The Story Continues…</vt:lpstr>
      <vt:lpstr>Follow Up</vt:lpstr>
      <vt:lpstr>In-Person Follow Up</vt:lpstr>
      <vt:lpstr>PH: Distribution of Age</vt:lpstr>
      <vt:lpstr>PH: Distribution of Age</vt:lpstr>
      <vt:lpstr>PAH: Distribution of Age in Registries</vt:lpstr>
      <vt:lpstr>COMPERA: Real Life PH Population</vt:lpstr>
      <vt:lpstr>COMPERA: Real Life PH Population</vt:lpstr>
      <vt:lpstr>COMPERA: Real Life PH Population</vt:lpstr>
      <vt:lpstr>Older Patients: Higher Rate of Comorbidities</vt:lpstr>
      <vt:lpstr>Older Patients: Higher Rate of Comorbidities</vt:lpstr>
      <vt:lpstr>Geriatric-Related Issues</vt:lpstr>
      <vt:lpstr>Geriatric-Related Issues</vt:lpstr>
      <vt:lpstr>Risk Stratification in Elderly</vt:lpstr>
      <vt:lpstr>Risk Stratification in Elderly</vt:lpstr>
      <vt:lpstr>Survival in Older Patients</vt:lpstr>
      <vt:lpstr>Back to Our Patient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26</cp:revision>
  <dcterms:created xsi:type="dcterms:W3CDTF">2019-05-10T15:43:12Z</dcterms:created>
  <dcterms:modified xsi:type="dcterms:W3CDTF">2022-04-06T17:03:06Z</dcterms:modified>
</cp:coreProperties>
</file>