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1509" r:id="rId2"/>
    <p:sldId id="1605" r:id="rId3"/>
    <p:sldId id="1622" r:id="rId4"/>
    <p:sldId id="1606" r:id="rId5"/>
    <p:sldId id="1454" r:id="rId6"/>
    <p:sldId id="1608" r:id="rId7"/>
    <p:sldId id="1611" r:id="rId8"/>
    <p:sldId id="1614" r:id="rId9"/>
    <p:sldId id="1621" r:id="rId10"/>
    <p:sldId id="1613" r:id="rId11"/>
    <p:sldId id="1617" r:id="rId12"/>
    <p:sldId id="1618" r:id="rId13"/>
    <p:sldId id="1609" r:id="rId14"/>
    <p:sldId id="1612" r:id="rId15"/>
    <p:sldId id="1619" r:id="rId16"/>
    <p:sldId id="1620" r:id="rId17"/>
    <p:sldId id="1551" r:id="rId18"/>
    <p:sldId id="162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" userDrawn="1">
          <p15:clr>
            <a:srgbClr val="A4A3A4"/>
          </p15:clr>
        </p15:guide>
        <p15:guide id="3" orient="horz" pos="3109" userDrawn="1">
          <p15:clr>
            <a:srgbClr val="A4A3A4"/>
          </p15:clr>
        </p15:guide>
        <p15:guide id="4" pos="7530" userDrawn="1">
          <p15:clr>
            <a:srgbClr val="A4A3A4"/>
          </p15:clr>
        </p15:guide>
        <p15:guide id="5" orient="horz" pos="4158" userDrawn="1">
          <p15:clr>
            <a:srgbClr val="A4A3A4"/>
          </p15:clr>
        </p15:guide>
        <p15:guide id="6" orient="horz" pos="2208" userDrawn="1">
          <p15:clr>
            <a:srgbClr val="A4A3A4"/>
          </p15:clr>
        </p15:guide>
        <p15:guide id="7" orient="horz" pos="3180" userDrawn="1">
          <p15:clr>
            <a:srgbClr val="A4A3A4"/>
          </p15:clr>
        </p15:guide>
        <p15:guide id="8" pos="5088" userDrawn="1">
          <p15:clr>
            <a:srgbClr val="A4A3A4"/>
          </p15:clr>
        </p15:guide>
        <p15:guide id="9" orient="horz" pos="3144" userDrawn="1">
          <p15:clr>
            <a:srgbClr val="A4A3A4"/>
          </p15:clr>
        </p15:guide>
        <p15:guide id="10" orient="horz" pos="23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Poole" initials="SP" lastIdx="28" clrIdx="0">
    <p:extLst>
      <p:ext uri="{19B8F6BF-5375-455C-9EA6-DF929625EA0E}">
        <p15:presenceInfo xmlns:p15="http://schemas.microsoft.com/office/powerpoint/2012/main" userId="Sam Poole" providerId="None"/>
      </p:ext>
    </p:extLst>
  </p:cmAuthor>
  <p:cmAuthor id="2" name="Dr Dixon Wilde" initials="DDW" lastIdx="18" clrIdx="1">
    <p:extLst>
      <p:ext uri="{19B8F6BF-5375-455C-9EA6-DF929625EA0E}">
        <p15:presenceInfo xmlns:p15="http://schemas.microsoft.com/office/powerpoint/2012/main" userId="Dr Dixon Wild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AA01"/>
    <a:srgbClr val="E24242"/>
    <a:srgbClr val="EBEBE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0425EA-84C2-4949-88A3-D6B1840FB031}" v="10" dt="2022-04-06T17:01:33.7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0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38" y="210"/>
      </p:cViewPr>
      <p:guideLst>
        <p:guide orient="horz" pos="384"/>
        <p:guide orient="horz" pos="3109"/>
        <p:guide pos="7530"/>
        <p:guide orient="horz" pos="4158"/>
        <p:guide orient="horz" pos="2208"/>
        <p:guide orient="horz" pos="3180"/>
        <p:guide pos="5088"/>
        <p:guide orient="horz" pos="3144"/>
        <p:guide orient="horz" pos="232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145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ffrey Knapp" userId="eaddf937-eef7-4e44-b8b8-eb6c9bae9fe4" providerId="ADAL" clId="{83D89791-A1EA-4ABC-8F8B-9DC3A5A2C600}"/>
    <pc:docChg chg="undo custSel addSld delSld modSld modMainMaster">
      <pc:chgData name="Jeffrey Knapp" userId="eaddf937-eef7-4e44-b8b8-eb6c9bae9fe4" providerId="ADAL" clId="{83D89791-A1EA-4ABC-8F8B-9DC3A5A2C600}" dt="2022-03-04T17:24:14.879" v="851" actId="1037"/>
      <pc:docMkLst>
        <pc:docMk/>
      </pc:docMkLst>
      <pc:sldChg chg="addSp delSp modSp mod chgLayout">
        <pc:chgData name="Jeffrey Knapp" userId="eaddf937-eef7-4e44-b8b8-eb6c9bae9fe4" providerId="ADAL" clId="{83D89791-A1EA-4ABC-8F8B-9DC3A5A2C600}" dt="2022-03-04T17:24:14.879" v="851" actId="1037"/>
        <pc:sldMkLst>
          <pc:docMk/>
          <pc:sldMk cId="786652047" sldId="1454"/>
        </pc:sldMkLst>
        <pc:spChg chg="add mod ord">
          <ac:chgData name="Jeffrey Knapp" userId="eaddf937-eef7-4e44-b8b8-eb6c9bae9fe4" providerId="ADAL" clId="{83D89791-A1EA-4ABC-8F8B-9DC3A5A2C600}" dt="2022-03-04T14:44:26.665" v="68"/>
          <ac:spMkLst>
            <pc:docMk/>
            <pc:sldMk cId="786652047" sldId="1454"/>
            <ac:spMk id="2" creationId="{20611E75-3C8A-437A-A765-BF2E711DD73C}"/>
          </ac:spMkLst>
        </pc:spChg>
        <pc:spChg chg="add del mod">
          <ac:chgData name="Jeffrey Knapp" userId="eaddf937-eef7-4e44-b8b8-eb6c9bae9fe4" providerId="ADAL" clId="{83D89791-A1EA-4ABC-8F8B-9DC3A5A2C600}" dt="2022-03-04T14:44:26.665" v="68"/>
          <ac:spMkLst>
            <pc:docMk/>
            <pc:sldMk cId="786652047" sldId="1454"/>
            <ac:spMk id="3" creationId="{6AF3D3D4-E20D-4622-8E70-02611D98966B}"/>
          </ac:spMkLst>
        </pc:spChg>
        <pc:spChg chg="add del mod">
          <ac:chgData name="Jeffrey Knapp" userId="eaddf937-eef7-4e44-b8b8-eb6c9bae9fe4" providerId="ADAL" clId="{83D89791-A1EA-4ABC-8F8B-9DC3A5A2C600}" dt="2022-03-04T14:44:26.665" v="68"/>
          <ac:spMkLst>
            <pc:docMk/>
            <pc:sldMk cId="786652047" sldId="1454"/>
            <ac:spMk id="4" creationId="{A8F98F4D-ECF1-4F44-AEF6-168C7E07595D}"/>
          </ac:spMkLst>
        </pc:spChg>
        <pc:spChg chg="mod ord">
          <ac:chgData name="Jeffrey Knapp" userId="eaddf937-eef7-4e44-b8b8-eb6c9bae9fe4" providerId="ADAL" clId="{83D89791-A1EA-4ABC-8F8B-9DC3A5A2C600}" dt="2022-03-04T17:24:14.879" v="851" actId="1037"/>
          <ac:spMkLst>
            <pc:docMk/>
            <pc:sldMk cId="786652047" sldId="1454"/>
            <ac:spMk id="5" creationId="{99163BD4-40FA-487B-84FE-B0704EBFA5AC}"/>
          </ac:spMkLst>
        </pc:spChg>
        <pc:spChg chg="del">
          <ac:chgData name="Jeffrey Knapp" userId="eaddf937-eef7-4e44-b8b8-eb6c9bae9fe4" providerId="ADAL" clId="{83D89791-A1EA-4ABC-8F8B-9DC3A5A2C600}" dt="2022-03-04T14:44:24.062" v="67" actId="478"/>
          <ac:spMkLst>
            <pc:docMk/>
            <pc:sldMk cId="786652047" sldId="1454"/>
            <ac:spMk id="78850" creationId="{00000000-0000-0000-0000-000000000000}"/>
          </ac:spMkLst>
        </pc:spChg>
        <pc:picChg chg="mod">
          <ac:chgData name="Jeffrey Knapp" userId="eaddf937-eef7-4e44-b8b8-eb6c9bae9fe4" providerId="ADAL" clId="{83D89791-A1EA-4ABC-8F8B-9DC3A5A2C600}" dt="2022-03-04T14:44:44.490" v="71" actId="1076"/>
          <ac:picMkLst>
            <pc:docMk/>
            <pc:sldMk cId="786652047" sldId="1454"/>
            <ac:picMk id="7" creationId="{10224432-EDCC-4A9B-BBEE-73F43D034E59}"/>
          </ac:picMkLst>
        </pc:picChg>
      </pc:sldChg>
      <pc:sldChg chg="addSp delSp modSp mod chgLayout">
        <pc:chgData name="Jeffrey Knapp" userId="eaddf937-eef7-4e44-b8b8-eb6c9bae9fe4" providerId="ADAL" clId="{83D89791-A1EA-4ABC-8F8B-9DC3A5A2C600}" dt="2022-03-04T14:39:53.589" v="24" actId="1076"/>
        <pc:sldMkLst>
          <pc:docMk/>
          <pc:sldMk cId="0" sldId="1509"/>
        </pc:sldMkLst>
        <pc:spChg chg="add del mod">
          <ac:chgData name="Jeffrey Knapp" userId="eaddf937-eef7-4e44-b8b8-eb6c9bae9fe4" providerId="ADAL" clId="{83D89791-A1EA-4ABC-8F8B-9DC3A5A2C600}" dt="2022-03-04T14:38:38.360" v="6"/>
          <ac:spMkLst>
            <pc:docMk/>
            <pc:sldMk cId="0" sldId="1509"/>
            <ac:spMk id="2" creationId="{00056D5F-57BF-45DA-B2ED-63462D3BEEA9}"/>
          </ac:spMkLst>
        </pc:spChg>
        <pc:spChg chg="add del mod">
          <ac:chgData name="Jeffrey Knapp" userId="eaddf937-eef7-4e44-b8b8-eb6c9bae9fe4" providerId="ADAL" clId="{83D89791-A1EA-4ABC-8F8B-9DC3A5A2C600}" dt="2022-03-04T14:38:38.360" v="6"/>
          <ac:spMkLst>
            <pc:docMk/>
            <pc:sldMk cId="0" sldId="1509"/>
            <ac:spMk id="3" creationId="{0F852DA5-7F8F-419C-A270-BC3C3B303533}"/>
          </ac:spMkLst>
        </pc:spChg>
        <pc:spChg chg="mod ord">
          <ac:chgData name="Jeffrey Knapp" userId="eaddf937-eef7-4e44-b8b8-eb6c9bae9fe4" providerId="ADAL" clId="{83D89791-A1EA-4ABC-8F8B-9DC3A5A2C600}" dt="2022-03-04T14:39:47.603" v="23" actId="14100"/>
          <ac:spMkLst>
            <pc:docMk/>
            <pc:sldMk cId="0" sldId="1509"/>
            <ac:spMk id="5122" creationId="{4EEC56FD-9A3E-49B0-9633-67B1B2C2316D}"/>
          </ac:spMkLst>
        </pc:spChg>
        <pc:spChg chg="mod ord">
          <ac:chgData name="Jeffrey Knapp" userId="eaddf937-eef7-4e44-b8b8-eb6c9bae9fe4" providerId="ADAL" clId="{83D89791-A1EA-4ABC-8F8B-9DC3A5A2C600}" dt="2022-03-04T14:39:53.589" v="24" actId="1076"/>
          <ac:spMkLst>
            <pc:docMk/>
            <pc:sldMk cId="0" sldId="1509"/>
            <ac:spMk id="5123" creationId="{F19DA410-EDE3-47B3-AEDF-D8E1BF3E0E50}"/>
          </ac:spMkLst>
        </pc:spChg>
      </pc:sldChg>
      <pc:sldChg chg="addSp delSp modSp mod chgLayout">
        <pc:chgData name="Jeffrey Knapp" userId="eaddf937-eef7-4e44-b8b8-eb6c9bae9fe4" providerId="ADAL" clId="{83D89791-A1EA-4ABC-8F8B-9DC3A5A2C600}" dt="2022-03-04T17:22:45.536" v="828" actId="948"/>
        <pc:sldMkLst>
          <pc:docMk/>
          <pc:sldMk cId="3547301826" sldId="1551"/>
        </pc:sldMkLst>
        <pc:spChg chg="mod ord">
          <ac:chgData name="Jeffrey Knapp" userId="eaddf937-eef7-4e44-b8b8-eb6c9bae9fe4" providerId="ADAL" clId="{83D89791-A1EA-4ABC-8F8B-9DC3A5A2C600}" dt="2022-03-04T17:22:34.157" v="826"/>
          <ac:spMkLst>
            <pc:docMk/>
            <pc:sldMk cId="3547301826" sldId="1551"/>
            <ac:spMk id="3" creationId="{E5DAB83A-62E9-4A64-B67D-3DCCB0F53D11}"/>
          </ac:spMkLst>
        </pc:spChg>
        <pc:spChg chg="add del mod">
          <ac:chgData name="Jeffrey Knapp" userId="eaddf937-eef7-4e44-b8b8-eb6c9bae9fe4" providerId="ADAL" clId="{83D89791-A1EA-4ABC-8F8B-9DC3A5A2C600}" dt="2022-03-04T17:22:34.157" v="826"/>
          <ac:spMkLst>
            <pc:docMk/>
            <pc:sldMk cId="3547301826" sldId="1551"/>
            <ac:spMk id="4" creationId="{928EF7A6-891F-48A8-B33A-4FC502F68943}"/>
          </ac:spMkLst>
        </pc:spChg>
        <pc:spChg chg="add del mod">
          <ac:chgData name="Jeffrey Knapp" userId="eaddf937-eef7-4e44-b8b8-eb6c9bae9fe4" providerId="ADAL" clId="{83D89791-A1EA-4ABC-8F8B-9DC3A5A2C600}" dt="2022-03-04T17:22:34.157" v="826"/>
          <ac:spMkLst>
            <pc:docMk/>
            <pc:sldMk cId="3547301826" sldId="1551"/>
            <ac:spMk id="5" creationId="{8D657695-8535-4E04-B1E7-DCD2E0FA432E}"/>
          </ac:spMkLst>
        </pc:spChg>
        <pc:spChg chg="add del mod">
          <ac:chgData name="Jeffrey Knapp" userId="eaddf937-eef7-4e44-b8b8-eb6c9bae9fe4" providerId="ADAL" clId="{83D89791-A1EA-4ABC-8F8B-9DC3A5A2C600}" dt="2022-03-04T17:22:34.157" v="826"/>
          <ac:spMkLst>
            <pc:docMk/>
            <pc:sldMk cId="3547301826" sldId="1551"/>
            <ac:spMk id="6" creationId="{534D6530-0A7B-4308-9C81-20499D0746EB}"/>
          </ac:spMkLst>
        </pc:spChg>
        <pc:spChg chg="mod ord">
          <ac:chgData name="Jeffrey Knapp" userId="eaddf937-eef7-4e44-b8b8-eb6c9bae9fe4" providerId="ADAL" clId="{83D89791-A1EA-4ABC-8F8B-9DC3A5A2C600}" dt="2022-03-04T17:22:34.157" v="826"/>
          <ac:spMkLst>
            <pc:docMk/>
            <pc:sldMk cId="3547301826" sldId="1551"/>
            <ac:spMk id="33794" creationId="{00000000-0000-0000-0000-000000000000}"/>
          </ac:spMkLst>
        </pc:spChg>
        <pc:spChg chg="mod ord">
          <ac:chgData name="Jeffrey Knapp" userId="eaddf937-eef7-4e44-b8b8-eb6c9bae9fe4" providerId="ADAL" clId="{83D89791-A1EA-4ABC-8F8B-9DC3A5A2C600}" dt="2022-03-04T17:22:45.536" v="828" actId="948"/>
          <ac:spMkLst>
            <pc:docMk/>
            <pc:sldMk cId="3547301826" sldId="1551"/>
            <ac:spMk id="33795" creationId="{00000000-0000-0000-0000-000000000000}"/>
          </ac:spMkLst>
        </pc:spChg>
      </pc:sldChg>
      <pc:sldChg chg="addSp delSp modSp del mod chgLayout">
        <pc:chgData name="Jeffrey Knapp" userId="eaddf937-eef7-4e44-b8b8-eb6c9bae9fe4" providerId="ADAL" clId="{83D89791-A1EA-4ABC-8F8B-9DC3A5A2C600}" dt="2022-03-04T14:41:45.895" v="42" actId="47"/>
        <pc:sldMkLst>
          <pc:docMk/>
          <pc:sldMk cId="2638005500" sldId="1604"/>
        </pc:sldMkLst>
        <pc:spChg chg="mod ord">
          <ac:chgData name="Jeffrey Knapp" userId="eaddf937-eef7-4e44-b8b8-eb6c9bae9fe4" providerId="ADAL" clId="{83D89791-A1EA-4ABC-8F8B-9DC3A5A2C600}" dt="2022-03-04T14:41:02.602" v="34" actId="700"/>
          <ac:spMkLst>
            <pc:docMk/>
            <pc:sldMk cId="2638005500" sldId="1604"/>
            <ac:spMk id="2" creationId="{8AA3AF31-2B5E-45BE-B86E-416DD0956F4B}"/>
          </ac:spMkLst>
        </pc:spChg>
        <pc:spChg chg="add del mod">
          <ac:chgData name="Jeffrey Knapp" userId="eaddf937-eef7-4e44-b8b8-eb6c9bae9fe4" providerId="ADAL" clId="{83D89791-A1EA-4ABC-8F8B-9DC3A5A2C600}" dt="2022-03-04T14:40:41.917" v="28"/>
          <ac:spMkLst>
            <pc:docMk/>
            <pc:sldMk cId="2638005500" sldId="1604"/>
            <ac:spMk id="3" creationId="{E6F08A76-C15A-4B0A-BE3B-EC1F1FF26244}"/>
          </ac:spMkLst>
        </pc:spChg>
        <pc:spChg chg="add del mod">
          <ac:chgData name="Jeffrey Knapp" userId="eaddf937-eef7-4e44-b8b8-eb6c9bae9fe4" providerId="ADAL" clId="{83D89791-A1EA-4ABC-8F8B-9DC3A5A2C600}" dt="2022-03-04T14:40:41.917" v="28"/>
          <ac:spMkLst>
            <pc:docMk/>
            <pc:sldMk cId="2638005500" sldId="1604"/>
            <ac:spMk id="4" creationId="{BC6F585D-F004-4A8E-B257-BA656759ECE5}"/>
          </ac:spMkLst>
        </pc:spChg>
        <pc:spChg chg="del mod">
          <ac:chgData name="Jeffrey Knapp" userId="eaddf937-eef7-4e44-b8b8-eb6c9bae9fe4" providerId="ADAL" clId="{83D89791-A1EA-4ABC-8F8B-9DC3A5A2C600}" dt="2022-03-04T14:40:57.944" v="33" actId="478"/>
          <ac:spMkLst>
            <pc:docMk/>
            <pc:sldMk cId="2638005500" sldId="1604"/>
            <ac:spMk id="6" creationId="{BFDF6AB0-F206-4C02-A21D-279642076514}"/>
          </ac:spMkLst>
        </pc:spChg>
        <pc:picChg chg="mod ord">
          <ac:chgData name="Jeffrey Knapp" userId="eaddf937-eef7-4e44-b8b8-eb6c9bae9fe4" providerId="ADAL" clId="{83D89791-A1EA-4ABC-8F8B-9DC3A5A2C600}" dt="2022-03-04T14:41:02.602" v="34" actId="700"/>
          <ac:picMkLst>
            <pc:docMk/>
            <pc:sldMk cId="2638005500" sldId="1604"/>
            <ac:picMk id="5" creationId="{08438892-09F0-4667-ADF5-E345EEB6A4AD}"/>
          </ac:picMkLst>
        </pc:picChg>
      </pc:sldChg>
      <pc:sldChg chg="modSp mod chgLayout">
        <pc:chgData name="Jeffrey Knapp" userId="eaddf937-eef7-4e44-b8b8-eb6c9bae9fe4" providerId="ADAL" clId="{83D89791-A1EA-4ABC-8F8B-9DC3A5A2C600}" dt="2022-03-04T14:40:19.458" v="26" actId="948"/>
        <pc:sldMkLst>
          <pc:docMk/>
          <pc:sldMk cId="2769096953" sldId="1605"/>
        </pc:sldMkLst>
        <pc:spChg chg="mod ord">
          <ac:chgData name="Jeffrey Knapp" userId="eaddf937-eef7-4e44-b8b8-eb6c9bae9fe4" providerId="ADAL" clId="{83D89791-A1EA-4ABC-8F8B-9DC3A5A2C600}" dt="2022-03-04T14:40:09.684" v="25" actId="700"/>
          <ac:spMkLst>
            <pc:docMk/>
            <pc:sldMk cId="2769096953" sldId="1605"/>
            <ac:spMk id="2" creationId="{B58EE6EF-3FEF-47CB-A257-291EC0FF1B9C}"/>
          </ac:spMkLst>
        </pc:spChg>
        <pc:spChg chg="mod ord">
          <ac:chgData name="Jeffrey Knapp" userId="eaddf937-eef7-4e44-b8b8-eb6c9bae9fe4" providerId="ADAL" clId="{83D89791-A1EA-4ABC-8F8B-9DC3A5A2C600}" dt="2022-03-04T14:40:19.458" v="26" actId="948"/>
          <ac:spMkLst>
            <pc:docMk/>
            <pc:sldMk cId="2769096953" sldId="1605"/>
            <ac:spMk id="3" creationId="{9ECD09A8-4FAD-4968-8F62-4186378554E7}"/>
          </ac:spMkLst>
        </pc:spChg>
      </pc:sldChg>
      <pc:sldChg chg="addSp delSp modSp mod chgLayout">
        <pc:chgData name="Jeffrey Knapp" userId="eaddf937-eef7-4e44-b8b8-eb6c9bae9fe4" providerId="ADAL" clId="{83D89791-A1EA-4ABC-8F8B-9DC3A5A2C600}" dt="2022-03-04T14:43:46.871" v="57" actId="947"/>
        <pc:sldMkLst>
          <pc:docMk/>
          <pc:sldMk cId="405841245" sldId="1606"/>
        </pc:sldMkLst>
        <pc:spChg chg="mod ord">
          <ac:chgData name="Jeffrey Knapp" userId="eaddf937-eef7-4e44-b8b8-eb6c9bae9fe4" providerId="ADAL" clId="{83D89791-A1EA-4ABC-8F8B-9DC3A5A2C600}" dt="2022-03-04T14:43:02.575" v="53"/>
          <ac:spMkLst>
            <pc:docMk/>
            <pc:sldMk cId="405841245" sldId="1606"/>
            <ac:spMk id="2" creationId="{17B27F38-4227-4E47-802D-7740E1083C5F}"/>
          </ac:spMkLst>
        </pc:spChg>
        <pc:spChg chg="mod ord">
          <ac:chgData name="Jeffrey Knapp" userId="eaddf937-eef7-4e44-b8b8-eb6c9bae9fe4" providerId="ADAL" clId="{83D89791-A1EA-4ABC-8F8B-9DC3A5A2C600}" dt="2022-03-04T14:43:46.871" v="57" actId="947"/>
          <ac:spMkLst>
            <pc:docMk/>
            <pc:sldMk cId="405841245" sldId="1606"/>
            <ac:spMk id="3" creationId="{575F2C33-127A-40D4-9F17-19E86E9D737F}"/>
          </ac:spMkLst>
        </pc:spChg>
        <pc:spChg chg="add del mod">
          <ac:chgData name="Jeffrey Knapp" userId="eaddf937-eef7-4e44-b8b8-eb6c9bae9fe4" providerId="ADAL" clId="{83D89791-A1EA-4ABC-8F8B-9DC3A5A2C600}" dt="2022-03-04T14:43:02.575" v="53"/>
          <ac:spMkLst>
            <pc:docMk/>
            <pc:sldMk cId="405841245" sldId="1606"/>
            <ac:spMk id="4" creationId="{16F25C7C-0060-4684-83BD-0472C0A27DB2}"/>
          </ac:spMkLst>
        </pc:spChg>
        <pc:spChg chg="add del mod">
          <ac:chgData name="Jeffrey Knapp" userId="eaddf937-eef7-4e44-b8b8-eb6c9bae9fe4" providerId="ADAL" clId="{83D89791-A1EA-4ABC-8F8B-9DC3A5A2C600}" dt="2022-03-04T14:43:02.575" v="53"/>
          <ac:spMkLst>
            <pc:docMk/>
            <pc:sldMk cId="405841245" sldId="1606"/>
            <ac:spMk id="5" creationId="{25BB3F18-3961-4CA5-8FB7-A22D3E81715A}"/>
          </ac:spMkLst>
        </pc:spChg>
      </pc:sldChg>
      <pc:sldChg chg="addSp delSp modSp mod delAnim chgLayout">
        <pc:chgData name="Jeffrey Knapp" userId="eaddf937-eef7-4e44-b8b8-eb6c9bae9fe4" providerId="ADAL" clId="{83D89791-A1EA-4ABC-8F8B-9DC3A5A2C600}" dt="2022-03-04T15:04:37.101" v="149"/>
        <pc:sldMkLst>
          <pc:docMk/>
          <pc:sldMk cId="641318493" sldId="1608"/>
        </pc:sldMkLst>
        <pc:spChg chg="mod ord">
          <ac:chgData name="Jeffrey Knapp" userId="eaddf937-eef7-4e44-b8b8-eb6c9bae9fe4" providerId="ADAL" clId="{83D89791-A1EA-4ABC-8F8B-9DC3A5A2C600}" dt="2022-03-04T14:46:37.781" v="79"/>
          <ac:spMkLst>
            <pc:docMk/>
            <pc:sldMk cId="641318493" sldId="1608"/>
            <ac:spMk id="2" creationId="{F4834C62-FCDE-4E39-A948-7C2877224157}"/>
          </ac:spMkLst>
        </pc:spChg>
        <pc:spChg chg="mod ord">
          <ac:chgData name="Jeffrey Knapp" userId="eaddf937-eef7-4e44-b8b8-eb6c9bae9fe4" providerId="ADAL" clId="{83D89791-A1EA-4ABC-8F8B-9DC3A5A2C600}" dt="2022-03-04T14:47:01.006" v="85" actId="27636"/>
          <ac:spMkLst>
            <pc:docMk/>
            <pc:sldMk cId="641318493" sldId="1608"/>
            <ac:spMk id="3" creationId="{1DD36EB8-1790-48DD-9AA4-412D6A8AC118}"/>
          </ac:spMkLst>
        </pc:spChg>
        <pc:spChg chg="add del mod">
          <ac:chgData name="Jeffrey Knapp" userId="eaddf937-eef7-4e44-b8b8-eb6c9bae9fe4" providerId="ADAL" clId="{83D89791-A1EA-4ABC-8F8B-9DC3A5A2C600}" dt="2022-03-04T14:46:37.781" v="79"/>
          <ac:spMkLst>
            <pc:docMk/>
            <pc:sldMk cId="641318493" sldId="1608"/>
            <ac:spMk id="4" creationId="{642B9592-C772-44A6-9528-68EB9AE5FD29}"/>
          </ac:spMkLst>
        </pc:spChg>
        <pc:spChg chg="add del mod">
          <ac:chgData name="Jeffrey Knapp" userId="eaddf937-eef7-4e44-b8b8-eb6c9bae9fe4" providerId="ADAL" clId="{83D89791-A1EA-4ABC-8F8B-9DC3A5A2C600}" dt="2022-03-04T14:46:37.781" v="79"/>
          <ac:spMkLst>
            <pc:docMk/>
            <pc:sldMk cId="641318493" sldId="1608"/>
            <ac:spMk id="8" creationId="{2E1E5D38-A595-44B3-BE3F-708858048D4F}"/>
          </ac:spMkLst>
        </pc:spChg>
        <pc:spChg chg="add mod">
          <ac:chgData name="Jeffrey Knapp" userId="eaddf937-eef7-4e44-b8b8-eb6c9bae9fe4" providerId="ADAL" clId="{83D89791-A1EA-4ABC-8F8B-9DC3A5A2C600}" dt="2022-03-04T15:04:27.327" v="148" actId="20577"/>
          <ac:spMkLst>
            <pc:docMk/>
            <pc:sldMk cId="641318493" sldId="1608"/>
            <ac:spMk id="11" creationId="{53492ADB-6F14-4EFB-8C98-32D43A1A3319}"/>
          </ac:spMkLst>
        </pc:spChg>
        <pc:spChg chg="add mod">
          <ac:chgData name="Jeffrey Knapp" userId="eaddf937-eef7-4e44-b8b8-eb6c9bae9fe4" providerId="ADAL" clId="{83D89791-A1EA-4ABC-8F8B-9DC3A5A2C600}" dt="2022-03-04T15:04:37.101" v="149"/>
          <ac:spMkLst>
            <pc:docMk/>
            <pc:sldMk cId="641318493" sldId="1608"/>
            <ac:spMk id="12" creationId="{2FC143BB-1CE8-4012-8120-2B885CB0573B}"/>
          </ac:spMkLst>
        </pc:spChg>
        <pc:picChg chg="mod">
          <ac:chgData name="Jeffrey Knapp" userId="eaddf937-eef7-4e44-b8b8-eb6c9bae9fe4" providerId="ADAL" clId="{83D89791-A1EA-4ABC-8F8B-9DC3A5A2C600}" dt="2022-03-04T14:59:23.117" v="96" actId="1038"/>
          <ac:picMkLst>
            <pc:docMk/>
            <pc:sldMk cId="641318493" sldId="1608"/>
            <ac:picMk id="5" creationId="{EA585F2E-705A-4718-9444-6626F1C7CCAB}"/>
          </ac:picMkLst>
        </pc:picChg>
        <pc:picChg chg="del mod">
          <ac:chgData name="Jeffrey Knapp" userId="eaddf937-eef7-4e44-b8b8-eb6c9bae9fe4" providerId="ADAL" clId="{83D89791-A1EA-4ABC-8F8B-9DC3A5A2C600}" dt="2022-03-04T14:54:50.808" v="89" actId="478"/>
          <ac:picMkLst>
            <pc:docMk/>
            <pc:sldMk cId="641318493" sldId="1608"/>
            <ac:picMk id="6" creationId="{2192BF47-61C8-4C2C-9E17-5BACBA523C09}"/>
          </ac:picMkLst>
        </pc:picChg>
        <pc:picChg chg="del mod">
          <ac:chgData name="Jeffrey Knapp" userId="eaddf937-eef7-4e44-b8b8-eb6c9bae9fe4" providerId="ADAL" clId="{83D89791-A1EA-4ABC-8F8B-9DC3A5A2C600}" dt="2022-03-04T14:54:50.808" v="89" actId="478"/>
          <ac:picMkLst>
            <pc:docMk/>
            <pc:sldMk cId="641318493" sldId="1608"/>
            <ac:picMk id="7" creationId="{92CACF11-582E-4C99-9A73-7DB86CB340C9}"/>
          </ac:picMkLst>
        </pc:picChg>
        <pc:picChg chg="add mod">
          <ac:chgData name="Jeffrey Knapp" userId="eaddf937-eef7-4e44-b8b8-eb6c9bae9fe4" providerId="ADAL" clId="{83D89791-A1EA-4ABC-8F8B-9DC3A5A2C600}" dt="2022-03-04T14:55:16.401" v="95" actId="1035"/>
          <ac:picMkLst>
            <pc:docMk/>
            <pc:sldMk cId="641318493" sldId="1608"/>
            <ac:picMk id="10" creationId="{4ABF8186-BBAD-4FB0-856A-BEA8A4D6F2EC}"/>
          </ac:picMkLst>
        </pc:picChg>
      </pc:sldChg>
      <pc:sldChg chg="modSp mod modClrScheme chgLayout">
        <pc:chgData name="Jeffrey Knapp" userId="eaddf937-eef7-4e44-b8b8-eb6c9bae9fe4" providerId="ADAL" clId="{83D89791-A1EA-4ABC-8F8B-9DC3A5A2C600}" dt="2022-03-04T17:19:18.599" v="792" actId="1036"/>
        <pc:sldMkLst>
          <pc:docMk/>
          <pc:sldMk cId="2138846141" sldId="1609"/>
        </pc:sldMkLst>
        <pc:spChg chg="mod ord">
          <ac:chgData name="Jeffrey Knapp" userId="eaddf937-eef7-4e44-b8b8-eb6c9bae9fe4" providerId="ADAL" clId="{83D89791-A1EA-4ABC-8F8B-9DC3A5A2C600}" dt="2022-03-04T17:18:50.490" v="776" actId="700"/>
          <ac:spMkLst>
            <pc:docMk/>
            <pc:sldMk cId="2138846141" sldId="1609"/>
            <ac:spMk id="2" creationId="{D274F602-6E9D-4F7C-801D-6EEC63C3BF50}"/>
          </ac:spMkLst>
        </pc:spChg>
        <pc:spChg chg="mod ord">
          <ac:chgData name="Jeffrey Knapp" userId="eaddf937-eef7-4e44-b8b8-eb6c9bae9fe4" providerId="ADAL" clId="{83D89791-A1EA-4ABC-8F8B-9DC3A5A2C600}" dt="2022-03-04T17:18:50.490" v="776" actId="700"/>
          <ac:spMkLst>
            <pc:docMk/>
            <pc:sldMk cId="2138846141" sldId="1609"/>
            <ac:spMk id="3" creationId="{635F9561-2AAC-47C9-9FE9-0BBF095C7308}"/>
          </ac:spMkLst>
        </pc:spChg>
        <pc:picChg chg="mod">
          <ac:chgData name="Jeffrey Knapp" userId="eaddf937-eef7-4e44-b8b8-eb6c9bae9fe4" providerId="ADAL" clId="{83D89791-A1EA-4ABC-8F8B-9DC3A5A2C600}" dt="2022-03-04T17:19:18.599" v="792" actId="1036"/>
          <ac:picMkLst>
            <pc:docMk/>
            <pc:sldMk cId="2138846141" sldId="1609"/>
            <ac:picMk id="5" creationId="{469D3F34-024D-4CF6-A296-5687D0B3ABCD}"/>
          </ac:picMkLst>
        </pc:picChg>
        <pc:picChg chg="mod ord">
          <ac:chgData name="Jeffrey Knapp" userId="eaddf937-eef7-4e44-b8b8-eb6c9bae9fe4" providerId="ADAL" clId="{83D89791-A1EA-4ABC-8F8B-9DC3A5A2C600}" dt="2022-03-04T17:19:18.599" v="792" actId="1036"/>
          <ac:picMkLst>
            <pc:docMk/>
            <pc:sldMk cId="2138846141" sldId="1609"/>
            <ac:picMk id="7" creationId="{76FA69B7-547E-411B-8A09-699715C094F6}"/>
          </ac:picMkLst>
        </pc:picChg>
        <pc:picChg chg="mod">
          <ac:chgData name="Jeffrey Knapp" userId="eaddf937-eef7-4e44-b8b8-eb6c9bae9fe4" providerId="ADAL" clId="{83D89791-A1EA-4ABC-8F8B-9DC3A5A2C600}" dt="2022-03-04T17:19:18.599" v="792" actId="1036"/>
          <ac:picMkLst>
            <pc:docMk/>
            <pc:sldMk cId="2138846141" sldId="1609"/>
            <ac:picMk id="9" creationId="{75FCE3B3-E76D-4EE1-9F45-A0C354D18E6F}"/>
          </ac:picMkLst>
        </pc:picChg>
      </pc:sldChg>
      <pc:sldChg chg="addSp delSp modSp mod chgLayout">
        <pc:chgData name="Jeffrey Knapp" userId="eaddf937-eef7-4e44-b8b8-eb6c9bae9fe4" providerId="ADAL" clId="{83D89791-A1EA-4ABC-8F8B-9DC3A5A2C600}" dt="2022-03-04T15:29:44.011" v="157" actId="947"/>
        <pc:sldMkLst>
          <pc:docMk/>
          <pc:sldMk cId="1800010339" sldId="1611"/>
        </pc:sldMkLst>
        <pc:spChg chg="mod ord">
          <ac:chgData name="Jeffrey Knapp" userId="eaddf937-eef7-4e44-b8b8-eb6c9bae9fe4" providerId="ADAL" clId="{83D89791-A1EA-4ABC-8F8B-9DC3A5A2C600}" dt="2022-03-04T15:28:37.780" v="151"/>
          <ac:spMkLst>
            <pc:docMk/>
            <pc:sldMk cId="1800010339" sldId="1611"/>
            <ac:spMk id="2" creationId="{E698F525-4CF0-4AE7-BB5F-DECE42F8702E}"/>
          </ac:spMkLst>
        </pc:spChg>
        <pc:spChg chg="mod ord">
          <ac:chgData name="Jeffrey Knapp" userId="eaddf937-eef7-4e44-b8b8-eb6c9bae9fe4" providerId="ADAL" clId="{83D89791-A1EA-4ABC-8F8B-9DC3A5A2C600}" dt="2022-03-04T15:29:44.011" v="157" actId="947"/>
          <ac:spMkLst>
            <pc:docMk/>
            <pc:sldMk cId="1800010339" sldId="1611"/>
            <ac:spMk id="3" creationId="{5E036F3D-A1E0-4E24-8843-22FC5CE54027}"/>
          </ac:spMkLst>
        </pc:spChg>
        <pc:spChg chg="add del mod">
          <ac:chgData name="Jeffrey Knapp" userId="eaddf937-eef7-4e44-b8b8-eb6c9bae9fe4" providerId="ADAL" clId="{83D89791-A1EA-4ABC-8F8B-9DC3A5A2C600}" dt="2022-03-04T15:28:37.780" v="151"/>
          <ac:spMkLst>
            <pc:docMk/>
            <pc:sldMk cId="1800010339" sldId="1611"/>
            <ac:spMk id="4" creationId="{41962C74-9651-4099-ACEB-B578AA1D0082}"/>
          </ac:spMkLst>
        </pc:spChg>
        <pc:spChg chg="add del mod">
          <ac:chgData name="Jeffrey Knapp" userId="eaddf937-eef7-4e44-b8b8-eb6c9bae9fe4" providerId="ADAL" clId="{83D89791-A1EA-4ABC-8F8B-9DC3A5A2C600}" dt="2022-03-04T15:28:37.780" v="151"/>
          <ac:spMkLst>
            <pc:docMk/>
            <pc:sldMk cId="1800010339" sldId="1611"/>
            <ac:spMk id="5" creationId="{1D403977-C975-4EDC-AC22-181CA881D2C6}"/>
          </ac:spMkLst>
        </pc:spChg>
      </pc:sldChg>
      <pc:sldChg chg="modSp mod modClrScheme chgLayout">
        <pc:chgData name="Jeffrey Knapp" userId="eaddf937-eef7-4e44-b8b8-eb6c9bae9fe4" providerId="ADAL" clId="{83D89791-A1EA-4ABC-8F8B-9DC3A5A2C600}" dt="2022-03-04T17:20:32.239" v="814" actId="1035"/>
        <pc:sldMkLst>
          <pc:docMk/>
          <pc:sldMk cId="2307916644" sldId="1612"/>
        </pc:sldMkLst>
        <pc:spChg chg="mod ord">
          <ac:chgData name="Jeffrey Knapp" userId="eaddf937-eef7-4e44-b8b8-eb6c9bae9fe4" providerId="ADAL" clId="{83D89791-A1EA-4ABC-8F8B-9DC3A5A2C600}" dt="2022-03-04T17:20:21.569" v="801" actId="700"/>
          <ac:spMkLst>
            <pc:docMk/>
            <pc:sldMk cId="2307916644" sldId="1612"/>
            <ac:spMk id="2" creationId="{95598D11-5370-4250-8F18-1986F742C121}"/>
          </ac:spMkLst>
        </pc:spChg>
        <pc:spChg chg="mod ord">
          <ac:chgData name="Jeffrey Knapp" userId="eaddf937-eef7-4e44-b8b8-eb6c9bae9fe4" providerId="ADAL" clId="{83D89791-A1EA-4ABC-8F8B-9DC3A5A2C600}" dt="2022-03-04T17:20:21.569" v="801" actId="700"/>
          <ac:spMkLst>
            <pc:docMk/>
            <pc:sldMk cId="2307916644" sldId="1612"/>
            <ac:spMk id="3" creationId="{F9D3044E-1ADA-4CEB-89E5-AD659B65936B}"/>
          </ac:spMkLst>
        </pc:spChg>
        <pc:picChg chg="mod ord">
          <ac:chgData name="Jeffrey Knapp" userId="eaddf937-eef7-4e44-b8b8-eb6c9bae9fe4" providerId="ADAL" clId="{83D89791-A1EA-4ABC-8F8B-9DC3A5A2C600}" dt="2022-03-04T17:20:32.239" v="814" actId="1035"/>
          <ac:picMkLst>
            <pc:docMk/>
            <pc:sldMk cId="2307916644" sldId="1612"/>
            <ac:picMk id="5" creationId="{CFD4092B-93DD-4BF7-ABEF-214C5802503A}"/>
          </ac:picMkLst>
        </pc:picChg>
        <pc:picChg chg="mod">
          <ac:chgData name="Jeffrey Knapp" userId="eaddf937-eef7-4e44-b8b8-eb6c9bae9fe4" providerId="ADAL" clId="{83D89791-A1EA-4ABC-8F8B-9DC3A5A2C600}" dt="2022-03-04T17:20:32.239" v="814" actId="1035"/>
          <ac:picMkLst>
            <pc:docMk/>
            <pc:sldMk cId="2307916644" sldId="1612"/>
            <ac:picMk id="7" creationId="{76A520D1-A94B-46AB-A52B-3CE17D1EC5BD}"/>
          </ac:picMkLst>
        </pc:picChg>
        <pc:picChg chg="mod">
          <ac:chgData name="Jeffrey Knapp" userId="eaddf937-eef7-4e44-b8b8-eb6c9bae9fe4" providerId="ADAL" clId="{83D89791-A1EA-4ABC-8F8B-9DC3A5A2C600}" dt="2022-03-04T17:20:32.239" v="814" actId="1035"/>
          <ac:picMkLst>
            <pc:docMk/>
            <pc:sldMk cId="2307916644" sldId="1612"/>
            <ac:picMk id="9" creationId="{E087F675-9D73-4014-B333-330A2A002D3F}"/>
          </ac:picMkLst>
        </pc:picChg>
        <pc:picChg chg="mod">
          <ac:chgData name="Jeffrey Knapp" userId="eaddf937-eef7-4e44-b8b8-eb6c9bae9fe4" providerId="ADAL" clId="{83D89791-A1EA-4ABC-8F8B-9DC3A5A2C600}" dt="2022-03-04T17:20:32.239" v="814" actId="1035"/>
          <ac:picMkLst>
            <pc:docMk/>
            <pc:sldMk cId="2307916644" sldId="1612"/>
            <ac:picMk id="11" creationId="{95CA545F-F842-4072-B202-F681649F17E8}"/>
          </ac:picMkLst>
        </pc:picChg>
      </pc:sldChg>
      <pc:sldChg chg="addSp delSp modSp mod chgLayout">
        <pc:chgData name="Jeffrey Knapp" userId="eaddf937-eef7-4e44-b8b8-eb6c9bae9fe4" providerId="ADAL" clId="{83D89791-A1EA-4ABC-8F8B-9DC3A5A2C600}" dt="2022-03-04T17:17:39.884" v="768" actId="947"/>
        <pc:sldMkLst>
          <pc:docMk/>
          <pc:sldMk cId="1629055038" sldId="1613"/>
        </pc:sldMkLst>
        <pc:spChg chg="mod ord">
          <ac:chgData name="Jeffrey Knapp" userId="eaddf937-eef7-4e44-b8b8-eb6c9bae9fe4" providerId="ADAL" clId="{83D89791-A1EA-4ABC-8F8B-9DC3A5A2C600}" dt="2022-03-04T17:17:05.541" v="762"/>
          <ac:spMkLst>
            <pc:docMk/>
            <pc:sldMk cId="1629055038" sldId="1613"/>
            <ac:spMk id="2" creationId="{45CB667D-67FA-48E1-B8DD-5C8A07DD8BFF}"/>
          </ac:spMkLst>
        </pc:spChg>
        <pc:spChg chg="mod ord">
          <ac:chgData name="Jeffrey Knapp" userId="eaddf937-eef7-4e44-b8b8-eb6c9bae9fe4" providerId="ADAL" clId="{83D89791-A1EA-4ABC-8F8B-9DC3A5A2C600}" dt="2022-03-04T17:17:39.884" v="768" actId="947"/>
          <ac:spMkLst>
            <pc:docMk/>
            <pc:sldMk cId="1629055038" sldId="1613"/>
            <ac:spMk id="3" creationId="{CFDD4C10-D7E5-4DF8-8181-27750A0CB373}"/>
          </ac:spMkLst>
        </pc:spChg>
        <pc:spChg chg="mod ord">
          <ac:chgData name="Jeffrey Knapp" userId="eaddf937-eef7-4e44-b8b8-eb6c9bae9fe4" providerId="ADAL" clId="{83D89791-A1EA-4ABC-8F8B-9DC3A5A2C600}" dt="2022-03-04T17:17:05.541" v="762"/>
          <ac:spMkLst>
            <pc:docMk/>
            <pc:sldMk cId="1629055038" sldId="1613"/>
            <ac:spMk id="4" creationId="{B7BCD88D-A0DB-40F3-8B8F-321214BD47FF}"/>
          </ac:spMkLst>
        </pc:spChg>
        <pc:spChg chg="add del mod">
          <ac:chgData name="Jeffrey Knapp" userId="eaddf937-eef7-4e44-b8b8-eb6c9bae9fe4" providerId="ADAL" clId="{83D89791-A1EA-4ABC-8F8B-9DC3A5A2C600}" dt="2022-03-04T17:17:05.541" v="762"/>
          <ac:spMkLst>
            <pc:docMk/>
            <pc:sldMk cId="1629055038" sldId="1613"/>
            <ac:spMk id="5" creationId="{6A953961-E21C-4AA7-A0CD-F76383629460}"/>
          </ac:spMkLst>
        </pc:spChg>
        <pc:spChg chg="add del mod">
          <ac:chgData name="Jeffrey Knapp" userId="eaddf937-eef7-4e44-b8b8-eb6c9bae9fe4" providerId="ADAL" clId="{83D89791-A1EA-4ABC-8F8B-9DC3A5A2C600}" dt="2022-03-04T17:17:05.541" v="762"/>
          <ac:spMkLst>
            <pc:docMk/>
            <pc:sldMk cId="1629055038" sldId="1613"/>
            <ac:spMk id="6" creationId="{4781FB03-64FB-4A60-BD18-85147A3E38D1}"/>
          </ac:spMkLst>
        </pc:spChg>
        <pc:spChg chg="add del mod">
          <ac:chgData name="Jeffrey Knapp" userId="eaddf937-eef7-4e44-b8b8-eb6c9bae9fe4" providerId="ADAL" clId="{83D89791-A1EA-4ABC-8F8B-9DC3A5A2C600}" dt="2022-03-04T17:17:05.541" v="762"/>
          <ac:spMkLst>
            <pc:docMk/>
            <pc:sldMk cId="1629055038" sldId="1613"/>
            <ac:spMk id="7" creationId="{A689D2DD-84E8-4165-83EF-844820183B33}"/>
          </ac:spMkLst>
        </pc:spChg>
      </pc:sldChg>
      <pc:sldChg chg="addSp delSp modSp mod chgLayout">
        <pc:chgData name="Jeffrey Knapp" userId="eaddf937-eef7-4e44-b8b8-eb6c9bae9fe4" providerId="ADAL" clId="{83D89791-A1EA-4ABC-8F8B-9DC3A5A2C600}" dt="2022-03-04T15:30:19.572" v="161" actId="948"/>
        <pc:sldMkLst>
          <pc:docMk/>
          <pc:sldMk cId="3395563039" sldId="1614"/>
        </pc:sldMkLst>
        <pc:spChg chg="add del mod">
          <ac:chgData name="Jeffrey Knapp" userId="eaddf937-eef7-4e44-b8b8-eb6c9bae9fe4" providerId="ADAL" clId="{83D89791-A1EA-4ABC-8F8B-9DC3A5A2C600}" dt="2022-03-04T15:30:07.923" v="160"/>
          <ac:spMkLst>
            <pc:docMk/>
            <pc:sldMk cId="3395563039" sldId="1614"/>
            <ac:spMk id="2" creationId="{BD1693FD-C096-481D-BD9C-FF996A121572}"/>
          </ac:spMkLst>
        </pc:spChg>
        <pc:spChg chg="add del mod">
          <ac:chgData name="Jeffrey Knapp" userId="eaddf937-eef7-4e44-b8b8-eb6c9bae9fe4" providerId="ADAL" clId="{83D89791-A1EA-4ABC-8F8B-9DC3A5A2C600}" dt="2022-03-04T15:30:07.923" v="160"/>
          <ac:spMkLst>
            <pc:docMk/>
            <pc:sldMk cId="3395563039" sldId="1614"/>
            <ac:spMk id="3" creationId="{BCC33CA7-BE62-4759-8632-ED618943FC11}"/>
          </ac:spMkLst>
        </pc:spChg>
        <pc:spChg chg="mod ord">
          <ac:chgData name="Jeffrey Knapp" userId="eaddf937-eef7-4e44-b8b8-eb6c9bae9fe4" providerId="ADAL" clId="{83D89791-A1EA-4ABC-8F8B-9DC3A5A2C600}" dt="2022-03-04T15:30:07.923" v="160"/>
          <ac:spMkLst>
            <pc:docMk/>
            <pc:sldMk cId="3395563039" sldId="1614"/>
            <ac:spMk id="57346" creationId="{00000000-0000-0000-0000-000000000000}"/>
          </ac:spMkLst>
        </pc:spChg>
        <pc:spChg chg="mod ord">
          <ac:chgData name="Jeffrey Knapp" userId="eaddf937-eef7-4e44-b8b8-eb6c9bae9fe4" providerId="ADAL" clId="{83D89791-A1EA-4ABC-8F8B-9DC3A5A2C600}" dt="2022-03-04T15:30:19.572" v="161" actId="948"/>
          <ac:spMkLst>
            <pc:docMk/>
            <pc:sldMk cId="3395563039" sldId="1614"/>
            <ac:spMk id="57347" creationId="{00000000-0000-0000-0000-000000000000}"/>
          </ac:spMkLst>
        </pc:spChg>
      </pc:sldChg>
      <pc:sldChg chg="modSp mod chgLayout">
        <pc:chgData name="Jeffrey Knapp" userId="eaddf937-eef7-4e44-b8b8-eb6c9bae9fe4" providerId="ADAL" clId="{83D89791-A1EA-4ABC-8F8B-9DC3A5A2C600}" dt="2022-03-04T17:18:03.817" v="770" actId="948"/>
        <pc:sldMkLst>
          <pc:docMk/>
          <pc:sldMk cId="4153112882" sldId="1617"/>
        </pc:sldMkLst>
        <pc:spChg chg="mod ord">
          <ac:chgData name="Jeffrey Knapp" userId="eaddf937-eef7-4e44-b8b8-eb6c9bae9fe4" providerId="ADAL" clId="{83D89791-A1EA-4ABC-8F8B-9DC3A5A2C600}" dt="2022-03-04T17:17:52.468" v="769" actId="700"/>
          <ac:spMkLst>
            <pc:docMk/>
            <pc:sldMk cId="4153112882" sldId="1617"/>
            <ac:spMk id="2" creationId="{ADBC952D-D1C2-4115-B456-7FFCE685036B}"/>
          </ac:spMkLst>
        </pc:spChg>
        <pc:spChg chg="mod ord">
          <ac:chgData name="Jeffrey Knapp" userId="eaddf937-eef7-4e44-b8b8-eb6c9bae9fe4" providerId="ADAL" clId="{83D89791-A1EA-4ABC-8F8B-9DC3A5A2C600}" dt="2022-03-04T17:17:52.468" v="769" actId="700"/>
          <ac:spMkLst>
            <pc:docMk/>
            <pc:sldMk cId="4153112882" sldId="1617"/>
            <ac:spMk id="57346" creationId="{00000000-0000-0000-0000-000000000000}"/>
          </ac:spMkLst>
        </pc:spChg>
        <pc:spChg chg="mod ord">
          <ac:chgData name="Jeffrey Knapp" userId="eaddf937-eef7-4e44-b8b8-eb6c9bae9fe4" providerId="ADAL" clId="{83D89791-A1EA-4ABC-8F8B-9DC3A5A2C600}" dt="2022-03-04T17:18:03.817" v="770" actId="948"/>
          <ac:spMkLst>
            <pc:docMk/>
            <pc:sldMk cId="4153112882" sldId="1617"/>
            <ac:spMk id="57347" creationId="{00000000-0000-0000-0000-000000000000}"/>
          </ac:spMkLst>
        </pc:spChg>
      </pc:sldChg>
      <pc:sldChg chg="addSp delSp modSp mod chgLayout">
        <pc:chgData name="Jeffrey Knapp" userId="eaddf937-eef7-4e44-b8b8-eb6c9bae9fe4" providerId="ADAL" clId="{83D89791-A1EA-4ABC-8F8B-9DC3A5A2C600}" dt="2022-03-04T17:18:28.541" v="774" actId="948"/>
        <pc:sldMkLst>
          <pc:docMk/>
          <pc:sldMk cId="3075968981" sldId="1618"/>
        </pc:sldMkLst>
        <pc:spChg chg="mod ord">
          <ac:chgData name="Jeffrey Knapp" userId="eaddf937-eef7-4e44-b8b8-eb6c9bae9fe4" providerId="ADAL" clId="{83D89791-A1EA-4ABC-8F8B-9DC3A5A2C600}" dt="2022-03-04T17:18:19.347" v="772"/>
          <ac:spMkLst>
            <pc:docMk/>
            <pc:sldMk cId="3075968981" sldId="1618"/>
            <ac:spMk id="2" creationId="{39662EC5-A8FE-4160-AF02-1F363DB6AC74}"/>
          </ac:spMkLst>
        </pc:spChg>
        <pc:spChg chg="mod ord">
          <ac:chgData name="Jeffrey Knapp" userId="eaddf937-eef7-4e44-b8b8-eb6c9bae9fe4" providerId="ADAL" clId="{83D89791-A1EA-4ABC-8F8B-9DC3A5A2C600}" dt="2022-03-04T17:18:28.541" v="774" actId="948"/>
          <ac:spMkLst>
            <pc:docMk/>
            <pc:sldMk cId="3075968981" sldId="1618"/>
            <ac:spMk id="3" creationId="{8B9EDD63-EE44-4511-9425-BCBCA9DABA8A}"/>
          </ac:spMkLst>
        </pc:spChg>
        <pc:spChg chg="mod ord">
          <ac:chgData name="Jeffrey Knapp" userId="eaddf937-eef7-4e44-b8b8-eb6c9bae9fe4" providerId="ADAL" clId="{83D89791-A1EA-4ABC-8F8B-9DC3A5A2C600}" dt="2022-03-04T17:18:19.347" v="772"/>
          <ac:spMkLst>
            <pc:docMk/>
            <pc:sldMk cId="3075968981" sldId="1618"/>
            <ac:spMk id="4" creationId="{DC0234D1-3E63-45C7-B73C-EBF6186E29C3}"/>
          </ac:spMkLst>
        </pc:spChg>
        <pc:spChg chg="add del mod">
          <ac:chgData name="Jeffrey Knapp" userId="eaddf937-eef7-4e44-b8b8-eb6c9bae9fe4" providerId="ADAL" clId="{83D89791-A1EA-4ABC-8F8B-9DC3A5A2C600}" dt="2022-03-04T17:18:19.347" v="772"/>
          <ac:spMkLst>
            <pc:docMk/>
            <pc:sldMk cId="3075968981" sldId="1618"/>
            <ac:spMk id="5" creationId="{8E579DE6-8554-41C8-800D-1D3CEE036515}"/>
          </ac:spMkLst>
        </pc:spChg>
        <pc:spChg chg="add del mod">
          <ac:chgData name="Jeffrey Knapp" userId="eaddf937-eef7-4e44-b8b8-eb6c9bae9fe4" providerId="ADAL" clId="{83D89791-A1EA-4ABC-8F8B-9DC3A5A2C600}" dt="2022-03-04T17:18:19.347" v="772"/>
          <ac:spMkLst>
            <pc:docMk/>
            <pc:sldMk cId="3075968981" sldId="1618"/>
            <ac:spMk id="6" creationId="{045E1C34-AFA7-45BE-BB4A-10FD2BD07275}"/>
          </ac:spMkLst>
        </pc:spChg>
        <pc:spChg chg="add del mod">
          <ac:chgData name="Jeffrey Knapp" userId="eaddf937-eef7-4e44-b8b8-eb6c9bae9fe4" providerId="ADAL" clId="{83D89791-A1EA-4ABC-8F8B-9DC3A5A2C600}" dt="2022-03-04T17:18:19.347" v="772"/>
          <ac:spMkLst>
            <pc:docMk/>
            <pc:sldMk cId="3075968981" sldId="1618"/>
            <ac:spMk id="7" creationId="{2FE95B9A-4314-43FF-841C-8DA9EFA87353}"/>
          </ac:spMkLst>
        </pc:spChg>
      </pc:sldChg>
      <pc:sldChg chg="modSp mod chgLayout">
        <pc:chgData name="Jeffrey Knapp" userId="eaddf937-eef7-4e44-b8b8-eb6c9bae9fe4" providerId="ADAL" clId="{83D89791-A1EA-4ABC-8F8B-9DC3A5A2C600}" dt="2022-03-04T17:21:32.197" v="818" actId="948"/>
        <pc:sldMkLst>
          <pc:docMk/>
          <pc:sldMk cId="1475081035" sldId="1619"/>
        </pc:sldMkLst>
        <pc:spChg chg="mod ord">
          <ac:chgData name="Jeffrey Knapp" userId="eaddf937-eef7-4e44-b8b8-eb6c9bae9fe4" providerId="ADAL" clId="{83D89791-A1EA-4ABC-8F8B-9DC3A5A2C600}" dt="2022-03-04T17:21:20.925" v="816" actId="700"/>
          <ac:spMkLst>
            <pc:docMk/>
            <pc:sldMk cId="1475081035" sldId="1619"/>
            <ac:spMk id="2" creationId="{45CB667D-67FA-48E1-B8DD-5C8A07DD8BFF}"/>
          </ac:spMkLst>
        </pc:spChg>
        <pc:spChg chg="mod ord">
          <ac:chgData name="Jeffrey Knapp" userId="eaddf937-eef7-4e44-b8b8-eb6c9bae9fe4" providerId="ADAL" clId="{83D89791-A1EA-4ABC-8F8B-9DC3A5A2C600}" dt="2022-03-04T17:21:32.197" v="818" actId="948"/>
          <ac:spMkLst>
            <pc:docMk/>
            <pc:sldMk cId="1475081035" sldId="1619"/>
            <ac:spMk id="3" creationId="{CFDD4C10-D7E5-4DF8-8181-27750A0CB373}"/>
          </ac:spMkLst>
        </pc:spChg>
        <pc:spChg chg="mod ord">
          <ac:chgData name="Jeffrey Knapp" userId="eaddf937-eef7-4e44-b8b8-eb6c9bae9fe4" providerId="ADAL" clId="{83D89791-A1EA-4ABC-8F8B-9DC3A5A2C600}" dt="2022-03-04T17:21:20.925" v="816" actId="700"/>
          <ac:spMkLst>
            <pc:docMk/>
            <pc:sldMk cId="1475081035" sldId="1619"/>
            <ac:spMk id="4" creationId="{BE87D1DD-BE72-422D-9010-805B2092E5BA}"/>
          </ac:spMkLst>
        </pc:spChg>
      </pc:sldChg>
      <pc:sldChg chg="addSp delSp modSp mod">
        <pc:chgData name="Jeffrey Knapp" userId="eaddf937-eef7-4e44-b8b8-eb6c9bae9fe4" providerId="ADAL" clId="{83D89791-A1EA-4ABC-8F8B-9DC3A5A2C600}" dt="2022-03-04T17:22:15.609" v="823" actId="11"/>
        <pc:sldMkLst>
          <pc:docMk/>
          <pc:sldMk cId="2242682658" sldId="1620"/>
        </pc:sldMkLst>
        <pc:spChg chg="mod">
          <ac:chgData name="Jeffrey Knapp" userId="eaddf937-eef7-4e44-b8b8-eb6c9bae9fe4" providerId="ADAL" clId="{83D89791-A1EA-4ABC-8F8B-9DC3A5A2C600}" dt="2022-03-04T17:21:56.052" v="820"/>
          <ac:spMkLst>
            <pc:docMk/>
            <pc:sldMk cId="2242682658" sldId="1620"/>
            <ac:spMk id="2" creationId="{9F118B13-637D-4F52-BE84-BBE3DCE608C8}"/>
          </ac:spMkLst>
        </pc:spChg>
        <pc:spChg chg="add del mod">
          <ac:chgData name="Jeffrey Knapp" userId="eaddf937-eef7-4e44-b8b8-eb6c9bae9fe4" providerId="ADAL" clId="{83D89791-A1EA-4ABC-8F8B-9DC3A5A2C600}" dt="2022-03-04T17:21:52.216" v="819"/>
          <ac:spMkLst>
            <pc:docMk/>
            <pc:sldMk cId="2242682658" sldId="1620"/>
            <ac:spMk id="3" creationId="{14B19658-E581-46DD-B7EB-F2924BD4E8B0}"/>
          </ac:spMkLst>
        </pc:spChg>
        <pc:spChg chg="add del mod">
          <ac:chgData name="Jeffrey Knapp" userId="eaddf937-eef7-4e44-b8b8-eb6c9bae9fe4" providerId="ADAL" clId="{83D89791-A1EA-4ABC-8F8B-9DC3A5A2C600}" dt="2022-03-04T17:21:52.216" v="819"/>
          <ac:spMkLst>
            <pc:docMk/>
            <pc:sldMk cId="2242682658" sldId="1620"/>
            <ac:spMk id="4" creationId="{14F94B64-6EF4-4CBA-8C27-B693D22BCABC}"/>
          </ac:spMkLst>
        </pc:spChg>
        <pc:spChg chg="add del mod">
          <ac:chgData name="Jeffrey Knapp" userId="eaddf937-eef7-4e44-b8b8-eb6c9bae9fe4" providerId="ADAL" clId="{83D89791-A1EA-4ABC-8F8B-9DC3A5A2C600}" dt="2022-03-04T17:21:52.216" v="819"/>
          <ac:spMkLst>
            <pc:docMk/>
            <pc:sldMk cId="2242682658" sldId="1620"/>
            <ac:spMk id="5" creationId="{2C9405AA-5BD4-4379-B0A8-5C0091CC4235}"/>
          </ac:spMkLst>
        </pc:spChg>
        <pc:spChg chg="add del mod">
          <ac:chgData name="Jeffrey Knapp" userId="eaddf937-eef7-4e44-b8b8-eb6c9bae9fe4" providerId="ADAL" clId="{83D89791-A1EA-4ABC-8F8B-9DC3A5A2C600}" dt="2022-03-04T17:21:56.052" v="820"/>
          <ac:spMkLst>
            <pc:docMk/>
            <pc:sldMk cId="2242682658" sldId="1620"/>
            <ac:spMk id="6" creationId="{AE8B1BA9-FBED-4E73-A407-4E0798DB12AC}"/>
          </ac:spMkLst>
        </pc:spChg>
        <pc:spChg chg="add del mod">
          <ac:chgData name="Jeffrey Knapp" userId="eaddf937-eef7-4e44-b8b8-eb6c9bae9fe4" providerId="ADAL" clId="{83D89791-A1EA-4ABC-8F8B-9DC3A5A2C600}" dt="2022-03-04T17:21:56.052" v="820"/>
          <ac:spMkLst>
            <pc:docMk/>
            <pc:sldMk cId="2242682658" sldId="1620"/>
            <ac:spMk id="7" creationId="{88CABA95-459E-4BF5-BBC3-BECB34E4432C}"/>
          </ac:spMkLst>
        </pc:spChg>
        <pc:spChg chg="add del mod">
          <ac:chgData name="Jeffrey Knapp" userId="eaddf937-eef7-4e44-b8b8-eb6c9bae9fe4" providerId="ADAL" clId="{83D89791-A1EA-4ABC-8F8B-9DC3A5A2C600}" dt="2022-03-04T17:21:56.052" v="820"/>
          <ac:spMkLst>
            <pc:docMk/>
            <pc:sldMk cId="2242682658" sldId="1620"/>
            <ac:spMk id="8" creationId="{1BE7A9B9-D97C-47BA-ADC1-660FBB003F66}"/>
          </ac:spMkLst>
        </pc:spChg>
        <pc:spChg chg="mod">
          <ac:chgData name="Jeffrey Knapp" userId="eaddf937-eef7-4e44-b8b8-eb6c9bae9fe4" providerId="ADAL" clId="{83D89791-A1EA-4ABC-8F8B-9DC3A5A2C600}" dt="2022-03-04T17:21:56.052" v="820"/>
          <ac:spMkLst>
            <pc:docMk/>
            <pc:sldMk cId="2242682658" sldId="1620"/>
            <ac:spMk id="57346" creationId="{00000000-0000-0000-0000-000000000000}"/>
          </ac:spMkLst>
        </pc:spChg>
        <pc:spChg chg="mod">
          <ac:chgData name="Jeffrey Knapp" userId="eaddf937-eef7-4e44-b8b8-eb6c9bae9fe4" providerId="ADAL" clId="{83D89791-A1EA-4ABC-8F8B-9DC3A5A2C600}" dt="2022-03-04T17:22:15.609" v="823" actId="11"/>
          <ac:spMkLst>
            <pc:docMk/>
            <pc:sldMk cId="2242682658" sldId="1620"/>
            <ac:spMk id="57347" creationId="{00000000-0000-0000-0000-000000000000}"/>
          </ac:spMkLst>
        </pc:spChg>
      </pc:sldChg>
      <pc:sldChg chg="addSp delSp modSp mod modClrScheme chgLayout">
        <pc:chgData name="Jeffrey Knapp" userId="eaddf937-eef7-4e44-b8b8-eb6c9bae9fe4" providerId="ADAL" clId="{83D89791-A1EA-4ABC-8F8B-9DC3A5A2C600}" dt="2022-03-04T17:16:43.202" v="760" actId="164"/>
        <pc:sldMkLst>
          <pc:docMk/>
          <pc:sldMk cId="704589524" sldId="1621"/>
        </pc:sldMkLst>
        <pc:spChg chg="del">
          <ac:chgData name="Jeffrey Knapp" userId="eaddf937-eef7-4e44-b8b8-eb6c9bae9fe4" providerId="ADAL" clId="{83D89791-A1EA-4ABC-8F8B-9DC3A5A2C600}" dt="2022-03-04T17:12:10.117" v="739" actId="478"/>
          <ac:spMkLst>
            <pc:docMk/>
            <pc:sldMk cId="704589524" sldId="1621"/>
            <ac:spMk id="2" creationId="{2305F5B2-EC3B-424C-ACB2-BE3C10486A21}"/>
          </ac:spMkLst>
        </pc:spChg>
        <pc:spChg chg="add mod ord">
          <ac:chgData name="Jeffrey Knapp" userId="eaddf937-eef7-4e44-b8b8-eb6c9bae9fe4" providerId="ADAL" clId="{83D89791-A1EA-4ABC-8F8B-9DC3A5A2C600}" dt="2022-03-04T16:22:26.934" v="183"/>
          <ac:spMkLst>
            <pc:docMk/>
            <pc:sldMk cId="704589524" sldId="1621"/>
            <ac:spMk id="3" creationId="{86868B07-39F7-4931-A0F2-EA512926FA97}"/>
          </ac:spMkLst>
        </pc:spChg>
        <pc:spChg chg="add mod ord">
          <ac:chgData name="Jeffrey Knapp" userId="eaddf937-eef7-4e44-b8b8-eb6c9bae9fe4" providerId="ADAL" clId="{83D89791-A1EA-4ABC-8F8B-9DC3A5A2C600}" dt="2022-03-04T17:16:16.865" v="759" actId="947"/>
          <ac:spMkLst>
            <pc:docMk/>
            <pc:sldMk cId="704589524" sldId="1621"/>
            <ac:spMk id="4" creationId="{0A96B113-AED4-4EAA-9C32-A75A67D37138}"/>
          </ac:spMkLst>
        </pc:spChg>
        <pc:spChg chg="del mod">
          <ac:chgData name="Jeffrey Knapp" userId="eaddf937-eef7-4e44-b8b8-eb6c9bae9fe4" providerId="ADAL" clId="{83D89791-A1EA-4ABC-8F8B-9DC3A5A2C600}" dt="2022-03-04T16:22:15.254" v="182" actId="478"/>
          <ac:spMkLst>
            <pc:docMk/>
            <pc:sldMk cId="704589524" sldId="1621"/>
            <ac:spMk id="5" creationId="{569BA65B-4EF8-4868-93CF-0ED7D3369888}"/>
          </ac:spMkLst>
        </pc:spChg>
        <pc:spChg chg="mod topLvl">
          <ac:chgData name="Jeffrey Knapp" userId="eaddf937-eef7-4e44-b8b8-eb6c9bae9fe4" providerId="ADAL" clId="{83D89791-A1EA-4ABC-8F8B-9DC3A5A2C600}" dt="2022-03-04T17:16:43.202" v="760" actId="164"/>
          <ac:spMkLst>
            <pc:docMk/>
            <pc:sldMk cId="704589524" sldId="1621"/>
            <ac:spMk id="6" creationId="{D23E5816-03B5-4FDE-BBFF-8B1C29AF1663}"/>
          </ac:spMkLst>
        </pc:spChg>
        <pc:spChg chg="mod">
          <ac:chgData name="Jeffrey Knapp" userId="eaddf937-eef7-4e44-b8b8-eb6c9bae9fe4" providerId="ADAL" clId="{83D89791-A1EA-4ABC-8F8B-9DC3A5A2C600}" dt="2022-03-04T16:22:36.587" v="185" actId="114"/>
          <ac:spMkLst>
            <pc:docMk/>
            <pc:sldMk cId="704589524" sldId="1621"/>
            <ac:spMk id="7" creationId="{C165EE50-DA43-49EE-BBE1-B2F4AD345E7D}"/>
          </ac:spMkLst>
        </pc:spChg>
        <pc:spChg chg="add del mod">
          <ac:chgData name="Jeffrey Knapp" userId="eaddf937-eef7-4e44-b8b8-eb6c9bae9fe4" providerId="ADAL" clId="{83D89791-A1EA-4ABC-8F8B-9DC3A5A2C600}" dt="2022-03-04T16:22:26.934" v="183"/>
          <ac:spMkLst>
            <pc:docMk/>
            <pc:sldMk cId="704589524" sldId="1621"/>
            <ac:spMk id="8" creationId="{B28ED5A8-9283-4D03-B63A-0B50A7B1DAF0}"/>
          </ac:spMkLst>
        </pc:spChg>
        <pc:spChg chg="add del mod">
          <ac:chgData name="Jeffrey Knapp" userId="eaddf937-eef7-4e44-b8b8-eb6c9bae9fe4" providerId="ADAL" clId="{83D89791-A1EA-4ABC-8F8B-9DC3A5A2C600}" dt="2022-03-04T16:22:26.934" v="183"/>
          <ac:spMkLst>
            <pc:docMk/>
            <pc:sldMk cId="704589524" sldId="1621"/>
            <ac:spMk id="9" creationId="{B8C754E1-8F22-4698-BE0A-E4B866B98014}"/>
          </ac:spMkLst>
        </pc:spChg>
        <pc:spChg chg="del">
          <ac:chgData name="Jeffrey Knapp" userId="eaddf937-eef7-4e44-b8b8-eb6c9bae9fe4" providerId="ADAL" clId="{83D89791-A1EA-4ABC-8F8B-9DC3A5A2C600}" dt="2022-03-04T16:21:10.694" v="166" actId="478"/>
          <ac:spMkLst>
            <pc:docMk/>
            <pc:sldMk cId="704589524" sldId="1621"/>
            <ac:spMk id="10" creationId="{9B0C2232-2CCE-4F28-BDAB-42655D4019A2}"/>
          </ac:spMkLst>
        </pc:spChg>
        <pc:spChg chg="del mod">
          <ac:chgData name="Jeffrey Knapp" userId="eaddf937-eef7-4e44-b8b8-eb6c9bae9fe4" providerId="ADAL" clId="{83D89791-A1EA-4ABC-8F8B-9DC3A5A2C600}" dt="2022-03-04T16:21:51.671" v="178" actId="478"/>
          <ac:spMkLst>
            <pc:docMk/>
            <pc:sldMk cId="704589524" sldId="1621"/>
            <ac:spMk id="11" creationId="{8DD4AD46-A285-4D39-93FA-41A5482C67EB}"/>
          </ac:spMkLst>
        </pc:spChg>
        <pc:spChg chg="add del mod">
          <ac:chgData name="Jeffrey Knapp" userId="eaddf937-eef7-4e44-b8b8-eb6c9bae9fe4" providerId="ADAL" clId="{83D89791-A1EA-4ABC-8F8B-9DC3A5A2C600}" dt="2022-03-04T16:22:26.934" v="183"/>
          <ac:spMkLst>
            <pc:docMk/>
            <pc:sldMk cId="704589524" sldId="1621"/>
            <ac:spMk id="12" creationId="{B964E176-B6E4-4846-9F35-CD2701084931}"/>
          </ac:spMkLst>
        </pc:spChg>
        <pc:spChg chg="add mod topLvl">
          <ac:chgData name="Jeffrey Knapp" userId="eaddf937-eef7-4e44-b8b8-eb6c9bae9fe4" providerId="ADAL" clId="{83D89791-A1EA-4ABC-8F8B-9DC3A5A2C600}" dt="2022-03-04T17:16:43.202" v="760" actId="164"/>
          <ac:spMkLst>
            <pc:docMk/>
            <pc:sldMk cId="704589524" sldId="1621"/>
            <ac:spMk id="13" creationId="{29041476-18A0-4689-AE35-5734609A92ED}"/>
          </ac:spMkLst>
        </pc:spChg>
        <pc:spChg chg="add mod topLvl">
          <ac:chgData name="Jeffrey Knapp" userId="eaddf937-eef7-4e44-b8b8-eb6c9bae9fe4" providerId="ADAL" clId="{83D89791-A1EA-4ABC-8F8B-9DC3A5A2C600}" dt="2022-03-04T17:16:43.202" v="760" actId="164"/>
          <ac:spMkLst>
            <pc:docMk/>
            <pc:sldMk cId="704589524" sldId="1621"/>
            <ac:spMk id="14" creationId="{504B5319-AE44-4A9E-A569-9971CEF382A2}"/>
          </ac:spMkLst>
        </pc:spChg>
        <pc:spChg chg="add mod topLvl">
          <ac:chgData name="Jeffrey Knapp" userId="eaddf937-eef7-4e44-b8b8-eb6c9bae9fe4" providerId="ADAL" clId="{83D89791-A1EA-4ABC-8F8B-9DC3A5A2C600}" dt="2022-03-04T17:16:43.202" v="760" actId="164"/>
          <ac:spMkLst>
            <pc:docMk/>
            <pc:sldMk cId="704589524" sldId="1621"/>
            <ac:spMk id="15" creationId="{2DD084B2-5FEC-4DE8-8ECC-C94AD5875216}"/>
          </ac:spMkLst>
        </pc:spChg>
        <pc:spChg chg="add mod topLvl">
          <ac:chgData name="Jeffrey Knapp" userId="eaddf937-eef7-4e44-b8b8-eb6c9bae9fe4" providerId="ADAL" clId="{83D89791-A1EA-4ABC-8F8B-9DC3A5A2C600}" dt="2022-03-04T17:16:43.202" v="760" actId="164"/>
          <ac:spMkLst>
            <pc:docMk/>
            <pc:sldMk cId="704589524" sldId="1621"/>
            <ac:spMk id="68" creationId="{724D0925-370E-4540-BEA1-7121C3859DA8}"/>
          </ac:spMkLst>
        </pc:spChg>
        <pc:spChg chg="add mod topLvl">
          <ac:chgData name="Jeffrey Knapp" userId="eaddf937-eef7-4e44-b8b8-eb6c9bae9fe4" providerId="ADAL" clId="{83D89791-A1EA-4ABC-8F8B-9DC3A5A2C600}" dt="2022-03-04T17:16:43.202" v="760" actId="164"/>
          <ac:spMkLst>
            <pc:docMk/>
            <pc:sldMk cId="704589524" sldId="1621"/>
            <ac:spMk id="77" creationId="{D3D1CE26-1FE6-4ADB-8525-7E13F8859549}"/>
          </ac:spMkLst>
        </pc:spChg>
        <pc:spChg chg="add mod topLvl">
          <ac:chgData name="Jeffrey Knapp" userId="eaddf937-eef7-4e44-b8b8-eb6c9bae9fe4" providerId="ADAL" clId="{83D89791-A1EA-4ABC-8F8B-9DC3A5A2C600}" dt="2022-03-04T17:16:43.202" v="760" actId="164"/>
          <ac:spMkLst>
            <pc:docMk/>
            <pc:sldMk cId="704589524" sldId="1621"/>
            <ac:spMk id="78" creationId="{452C1496-11DA-4003-976D-EF79C67D6B93}"/>
          </ac:spMkLst>
        </pc:spChg>
        <pc:spChg chg="add mod topLvl">
          <ac:chgData name="Jeffrey Knapp" userId="eaddf937-eef7-4e44-b8b8-eb6c9bae9fe4" providerId="ADAL" clId="{83D89791-A1EA-4ABC-8F8B-9DC3A5A2C600}" dt="2022-03-04T17:16:43.202" v="760" actId="164"/>
          <ac:spMkLst>
            <pc:docMk/>
            <pc:sldMk cId="704589524" sldId="1621"/>
            <ac:spMk id="79" creationId="{E7C2CDDC-AE32-4710-AE5D-41F4D9F332F3}"/>
          </ac:spMkLst>
        </pc:spChg>
        <pc:spChg chg="add mod topLvl">
          <ac:chgData name="Jeffrey Knapp" userId="eaddf937-eef7-4e44-b8b8-eb6c9bae9fe4" providerId="ADAL" clId="{83D89791-A1EA-4ABC-8F8B-9DC3A5A2C600}" dt="2022-03-04T17:16:43.202" v="760" actId="164"/>
          <ac:spMkLst>
            <pc:docMk/>
            <pc:sldMk cId="704589524" sldId="1621"/>
            <ac:spMk id="80" creationId="{ED09CC4D-0F48-4DFB-AA91-364805AB1DC5}"/>
          </ac:spMkLst>
        </pc:spChg>
        <pc:spChg chg="add mod topLvl">
          <ac:chgData name="Jeffrey Knapp" userId="eaddf937-eef7-4e44-b8b8-eb6c9bae9fe4" providerId="ADAL" clId="{83D89791-A1EA-4ABC-8F8B-9DC3A5A2C600}" dt="2022-03-04T17:16:43.202" v="760" actId="164"/>
          <ac:spMkLst>
            <pc:docMk/>
            <pc:sldMk cId="704589524" sldId="1621"/>
            <ac:spMk id="81" creationId="{0B9C3FD1-3B22-4680-A6E5-3BB787A3B519}"/>
          </ac:spMkLst>
        </pc:spChg>
        <pc:spChg chg="add mod topLvl">
          <ac:chgData name="Jeffrey Knapp" userId="eaddf937-eef7-4e44-b8b8-eb6c9bae9fe4" providerId="ADAL" clId="{83D89791-A1EA-4ABC-8F8B-9DC3A5A2C600}" dt="2022-03-04T17:16:43.202" v="760" actId="164"/>
          <ac:spMkLst>
            <pc:docMk/>
            <pc:sldMk cId="704589524" sldId="1621"/>
            <ac:spMk id="82" creationId="{7FDECA1C-3038-4B22-9FF5-A0D212A5DCFD}"/>
          </ac:spMkLst>
        </pc:spChg>
        <pc:spChg chg="add mod topLvl">
          <ac:chgData name="Jeffrey Knapp" userId="eaddf937-eef7-4e44-b8b8-eb6c9bae9fe4" providerId="ADAL" clId="{83D89791-A1EA-4ABC-8F8B-9DC3A5A2C600}" dt="2022-03-04T17:16:43.202" v="760" actId="164"/>
          <ac:spMkLst>
            <pc:docMk/>
            <pc:sldMk cId="704589524" sldId="1621"/>
            <ac:spMk id="83" creationId="{9643728A-4A3D-482E-9046-BD9EC79AA7C5}"/>
          </ac:spMkLst>
        </pc:spChg>
        <pc:spChg chg="add mod topLvl">
          <ac:chgData name="Jeffrey Knapp" userId="eaddf937-eef7-4e44-b8b8-eb6c9bae9fe4" providerId="ADAL" clId="{83D89791-A1EA-4ABC-8F8B-9DC3A5A2C600}" dt="2022-03-04T17:16:43.202" v="760" actId="164"/>
          <ac:spMkLst>
            <pc:docMk/>
            <pc:sldMk cId="704589524" sldId="1621"/>
            <ac:spMk id="84" creationId="{F86D87D6-B6E7-4A72-8D6F-F49D09410211}"/>
          </ac:spMkLst>
        </pc:spChg>
        <pc:spChg chg="add mod topLvl">
          <ac:chgData name="Jeffrey Knapp" userId="eaddf937-eef7-4e44-b8b8-eb6c9bae9fe4" providerId="ADAL" clId="{83D89791-A1EA-4ABC-8F8B-9DC3A5A2C600}" dt="2022-03-04T17:16:43.202" v="760" actId="164"/>
          <ac:spMkLst>
            <pc:docMk/>
            <pc:sldMk cId="704589524" sldId="1621"/>
            <ac:spMk id="85" creationId="{E56C7E41-A49D-4A0B-86B1-0616CC2A1987}"/>
          </ac:spMkLst>
        </pc:spChg>
        <pc:spChg chg="add mod topLvl">
          <ac:chgData name="Jeffrey Knapp" userId="eaddf937-eef7-4e44-b8b8-eb6c9bae9fe4" providerId="ADAL" clId="{83D89791-A1EA-4ABC-8F8B-9DC3A5A2C600}" dt="2022-03-04T17:16:43.202" v="760" actId="164"/>
          <ac:spMkLst>
            <pc:docMk/>
            <pc:sldMk cId="704589524" sldId="1621"/>
            <ac:spMk id="86" creationId="{E0EFF718-2A19-47D5-B8E8-FE4F682EDBED}"/>
          </ac:spMkLst>
        </pc:spChg>
        <pc:spChg chg="add mod topLvl">
          <ac:chgData name="Jeffrey Knapp" userId="eaddf937-eef7-4e44-b8b8-eb6c9bae9fe4" providerId="ADAL" clId="{83D89791-A1EA-4ABC-8F8B-9DC3A5A2C600}" dt="2022-03-04T17:16:43.202" v="760" actId="164"/>
          <ac:spMkLst>
            <pc:docMk/>
            <pc:sldMk cId="704589524" sldId="1621"/>
            <ac:spMk id="87" creationId="{AEB04B25-633E-454B-B0BD-7952DBDB3EBE}"/>
          </ac:spMkLst>
        </pc:spChg>
        <pc:spChg chg="add mod topLvl">
          <ac:chgData name="Jeffrey Knapp" userId="eaddf937-eef7-4e44-b8b8-eb6c9bae9fe4" providerId="ADAL" clId="{83D89791-A1EA-4ABC-8F8B-9DC3A5A2C600}" dt="2022-03-04T17:16:43.202" v="760" actId="164"/>
          <ac:spMkLst>
            <pc:docMk/>
            <pc:sldMk cId="704589524" sldId="1621"/>
            <ac:spMk id="88" creationId="{72D15005-8621-4EB9-90E2-4CD6A53AA1C7}"/>
          </ac:spMkLst>
        </pc:spChg>
        <pc:spChg chg="add mod topLvl">
          <ac:chgData name="Jeffrey Knapp" userId="eaddf937-eef7-4e44-b8b8-eb6c9bae9fe4" providerId="ADAL" clId="{83D89791-A1EA-4ABC-8F8B-9DC3A5A2C600}" dt="2022-03-04T17:16:43.202" v="760" actId="164"/>
          <ac:spMkLst>
            <pc:docMk/>
            <pc:sldMk cId="704589524" sldId="1621"/>
            <ac:spMk id="89" creationId="{B8B0DEFA-5F60-4C58-88EF-110D993114FD}"/>
          </ac:spMkLst>
        </pc:spChg>
        <pc:spChg chg="add mod topLvl">
          <ac:chgData name="Jeffrey Knapp" userId="eaddf937-eef7-4e44-b8b8-eb6c9bae9fe4" providerId="ADAL" clId="{83D89791-A1EA-4ABC-8F8B-9DC3A5A2C600}" dt="2022-03-04T17:16:43.202" v="760" actId="164"/>
          <ac:spMkLst>
            <pc:docMk/>
            <pc:sldMk cId="704589524" sldId="1621"/>
            <ac:spMk id="90" creationId="{66CF3167-A654-438F-8867-F1055754CE80}"/>
          </ac:spMkLst>
        </pc:spChg>
        <pc:spChg chg="add mod topLvl">
          <ac:chgData name="Jeffrey Knapp" userId="eaddf937-eef7-4e44-b8b8-eb6c9bae9fe4" providerId="ADAL" clId="{83D89791-A1EA-4ABC-8F8B-9DC3A5A2C600}" dt="2022-03-04T17:16:43.202" v="760" actId="164"/>
          <ac:spMkLst>
            <pc:docMk/>
            <pc:sldMk cId="704589524" sldId="1621"/>
            <ac:spMk id="91" creationId="{9FB57340-81C5-4C65-A606-2852CCCB422C}"/>
          </ac:spMkLst>
        </pc:spChg>
        <pc:spChg chg="add mod topLvl">
          <ac:chgData name="Jeffrey Knapp" userId="eaddf937-eef7-4e44-b8b8-eb6c9bae9fe4" providerId="ADAL" clId="{83D89791-A1EA-4ABC-8F8B-9DC3A5A2C600}" dt="2022-03-04T17:16:43.202" v="760" actId="164"/>
          <ac:spMkLst>
            <pc:docMk/>
            <pc:sldMk cId="704589524" sldId="1621"/>
            <ac:spMk id="92" creationId="{871B1F77-DEED-4DD4-8359-AA9552A996A7}"/>
          </ac:spMkLst>
        </pc:spChg>
        <pc:spChg chg="add mod topLvl">
          <ac:chgData name="Jeffrey Knapp" userId="eaddf937-eef7-4e44-b8b8-eb6c9bae9fe4" providerId="ADAL" clId="{83D89791-A1EA-4ABC-8F8B-9DC3A5A2C600}" dt="2022-03-04T17:16:43.202" v="760" actId="164"/>
          <ac:spMkLst>
            <pc:docMk/>
            <pc:sldMk cId="704589524" sldId="1621"/>
            <ac:spMk id="93" creationId="{54933D30-98F7-4D3E-AF33-600DF8D38A2C}"/>
          </ac:spMkLst>
        </pc:spChg>
        <pc:spChg chg="add mod topLvl">
          <ac:chgData name="Jeffrey Knapp" userId="eaddf937-eef7-4e44-b8b8-eb6c9bae9fe4" providerId="ADAL" clId="{83D89791-A1EA-4ABC-8F8B-9DC3A5A2C600}" dt="2022-03-04T17:16:43.202" v="760" actId="164"/>
          <ac:spMkLst>
            <pc:docMk/>
            <pc:sldMk cId="704589524" sldId="1621"/>
            <ac:spMk id="94" creationId="{A3CDCEAF-CE89-4C2E-8C0C-01533FB65275}"/>
          </ac:spMkLst>
        </pc:spChg>
        <pc:spChg chg="add mod topLvl">
          <ac:chgData name="Jeffrey Knapp" userId="eaddf937-eef7-4e44-b8b8-eb6c9bae9fe4" providerId="ADAL" clId="{83D89791-A1EA-4ABC-8F8B-9DC3A5A2C600}" dt="2022-03-04T17:16:43.202" v="760" actId="164"/>
          <ac:spMkLst>
            <pc:docMk/>
            <pc:sldMk cId="704589524" sldId="1621"/>
            <ac:spMk id="95" creationId="{BBE8E416-4493-40F6-AB12-7C13338D19AE}"/>
          </ac:spMkLst>
        </pc:spChg>
        <pc:spChg chg="add mod topLvl">
          <ac:chgData name="Jeffrey Knapp" userId="eaddf937-eef7-4e44-b8b8-eb6c9bae9fe4" providerId="ADAL" clId="{83D89791-A1EA-4ABC-8F8B-9DC3A5A2C600}" dt="2022-03-04T17:16:43.202" v="760" actId="164"/>
          <ac:spMkLst>
            <pc:docMk/>
            <pc:sldMk cId="704589524" sldId="1621"/>
            <ac:spMk id="96" creationId="{1DB4A546-BEA6-4129-8D34-9F4EA4EF8F7A}"/>
          </ac:spMkLst>
        </pc:spChg>
        <pc:spChg chg="add mod topLvl">
          <ac:chgData name="Jeffrey Knapp" userId="eaddf937-eef7-4e44-b8b8-eb6c9bae9fe4" providerId="ADAL" clId="{83D89791-A1EA-4ABC-8F8B-9DC3A5A2C600}" dt="2022-03-04T17:16:43.202" v="760" actId="164"/>
          <ac:spMkLst>
            <pc:docMk/>
            <pc:sldMk cId="704589524" sldId="1621"/>
            <ac:spMk id="97" creationId="{D605FD50-2031-4AA5-A8E1-862E891C2449}"/>
          </ac:spMkLst>
        </pc:spChg>
        <pc:spChg chg="add mod topLvl">
          <ac:chgData name="Jeffrey Knapp" userId="eaddf937-eef7-4e44-b8b8-eb6c9bae9fe4" providerId="ADAL" clId="{83D89791-A1EA-4ABC-8F8B-9DC3A5A2C600}" dt="2022-03-04T17:16:43.202" v="760" actId="164"/>
          <ac:spMkLst>
            <pc:docMk/>
            <pc:sldMk cId="704589524" sldId="1621"/>
            <ac:spMk id="98" creationId="{1F739780-E637-47FB-B46C-B22ADA329771}"/>
          </ac:spMkLst>
        </pc:spChg>
        <pc:spChg chg="add mod topLvl">
          <ac:chgData name="Jeffrey Knapp" userId="eaddf937-eef7-4e44-b8b8-eb6c9bae9fe4" providerId="ADAL" clId="{83D89791-A1EA-4ABC-8F8B-9DC3A5A2C600}" dt="2022-03-04T17:16:43.202" v="760" actId="164"/>
          <ac:spMkLst>
            <pc:docMk/>
            <pc:sldMk cId="704589524" sldId="1621"/>
            <ac:spMk id="99" creationId="{B70A4C29-8015-46E8-8A40-A0D7C13B49E9}"/>
          </ac:spMkLst>
        </pc:spChg>
        <pc:spChg chg="add mod topLvl">
          <ac:chgData name="Jeffrey Knapp" userId="eaddf937-eef7-4e44-b8b8-eb6c9bae9fe4" providerId="ADAL" clId="{83D89791-A1EA-4ABC-8F8B-9DC3A5A2C600}" dt="2022-03-04T17:16:43.202" v="760" actId="164"/>
          <ac:spMkLst>
            <pc:docMk/>
            <pc:sldMk cId="704589524" sldId="1621"/>
            <ac:spMk id="100" creationId="{973B0A27-8247-44F3-A33A-30C9BC2E5766}"/>
          </ac:spMkLst>
        </pc:spChg>
        <pc:spChg chg="add mod topLvl">
          <ac:chgData name="Jeffrey Knapp" userId="eaddf937-eef7-4e44-b8b8-eb6c9bae9fe4" providerId="ADAL" clId="{83D89791-A1EA-4ABC-8F8B-9DC3A5A2C600}" dt="2022-03-04T17:16:43.202" v="760" actId="164"/>
          <ac:spMkLst>
            <pc:docMk/>
            <pc:sldMk cId="704589524" sldId="1621"/>
            <ac:spMk id="101" creationId="{C81588D8-94B3-495F-8B21-9A8181D3027A}"/>
          </ac:spMkLst>
        </pc:spChg>
        <pc:spChg chg="add mod topLvl">
          <ac:chgData name="Jeffrey Knapp" userId="eaddf937-eef7-4e44-b8b8-eb6c9bae9fe4" providerId="ADAL" clId="{83D89791-A1EA-4ABC-8F8B-9DC3A5A2C600}" dt="2022-03-04T17:16:43.202" v="760" actId="164"/>
          <ac:spMkLst>
            <pc:docMk/>
            <pc:sldMk cId="704589524" sldId="1621"/>
            <ac:spMk id="102" creationId="{A0B95652-9C44-40E4-845E-587C2919521D}"/>
          </ac:spMkLst>
        </pc:spChg>
        <pc:grpChg chg="add del mod">
          <ac:chgData name="Jeffrey Knapp" userId="eaddf937-eef7-4e44-b8b8-eb6c9bae9fe4" providerId="ADAL" clId="{83D89791-A1EA-4ABC-8F8B-9DC3A5A2C600}" dt="2022-03-04T17:13:11.438" v="742" actId="165"/>
          <ac:grpSpMkLst>
            <pc:docMk/>
            <pc:sldMk cId="704589524" sldId="1621"/>
            <ac:grpSpMk id="105" creationId="{5815CEEB-5393-4B70-A385-A456495B71AC}"/>
          </ac:grpSpMkLst>
        </pc:grpChg>
        <pc:grpChg chg="add mod">
          <ac:chgData name="Jeffrey Knapp" userId="eaddf937-eef7-4e44-b8b8-eb6c9bae9fe4" providerId="ADAL" clId="{83D89791-A1EA-4ABC-8F8B-9DC3A5A2C600}" dt="2022-03-04T17:16:43.202" v="760" actId="164"/>
          <ac:grpSpMkLst>
            <pc:docMk/>
            <pc:sldMk cId="704589524" sldId="1621"/>
            <ac:grpSpMk id="108" creationId="{C3DB9E96-DF30-4A84-A985-E16AD16EEE78}"/>
          </ac:grpSpMkLst>
        </pc:grpChg>
        <pc:picChg chg="del mod">
          <ac:chgData name="Jeffrey Knapp" userId="eaddf937-eef7-4e44-b8b8-eb6c9bae9fe4" providerId="ADAL" clId="{83D89791-A1EA-4ABC-8F8B-9DC3A5A2C600}" dt="2022-03-04T17:06:58.685" v="717" actId="478"/>
          <ac:picMkLst>
            <pc:docMk/>
            <pc:sldMk cId="704589524" sldId="1621"/>
            <ac:picMk id="1029" creationId="{48C2F2AE-1039-4FE1-A590-B5DB479EDF6D}"/>
          </ac:picMkLst>
        </pc:picChg>
        <pc:cxnChg chg="add mod topLvl">
          <ac:chgData name="Jeffrey Knapp" userId="eaddf937-eef7-4e44-b8b8-eb6c9bae9fe4" providerId="ADAL" clId="{83D89791-A1EA-4ABC-8F8B-9DC3A5A2C600}" dt="2022-03-04T17:16:43.202" v="760" actId="164"/>
          <ac:cxnSpMkLst>
            <pc:docMk/>
            <pc:sldMk cId="704589524" sldId="1621"/>
            <ac:cxnSpMk id="17" creationId="{9FF87F86-0ED3-4DD7-AFB9-FE282B1F118B}"/>
          </ac:cxnSpMkLst>
        </pc:cxnChg>
        <pc:cxnChg chg="add mod topLvl">
          <ac:chgData name="Jeffrey Knapp" userId="eaddf937-eef7-4e44-b8b8-eb6c9bae9fe4" providerId="ADAL" clId="{83D89791-A1EA-4ABC-8F8B-9DC3A5A2C600}" dt="2022-03-04T17:16:43.202" v="760" actId="164"/>
          <ac:cxnSpMkLst>
            <pc:docMk/>
            <pc:sldMk cId="704589524" sldId="1621"/>
            <ac:cxnSpMk id="20" creationId="{4F1FF0F6-994A-43B6-BF8F-5554B53BC41E}"/>
          </ac:cxnSpMkLst>
        </pc:cxnChg>
        <pc:cxnChg chg="add mod topLvl">
          <ac:chgData name="Jeffrey Knapp" userId="eaddf937-eef7-4e44-b8b8-eb6c9bae9fe4" providerId="ADAL" clId="{83D89791-A1EA-4ABC-8F8B-9DC3A5A2C600}" dt="2022-03-04T17:16:43.202" v="760" actId="164"/>
          <ac:cxnSpMkLst>
            <pc:docMk/>
            <pc:sldMk cId="704589524" sldId="1621"/>
            <ac:cxnSpMk id="23" creationId="{A599B75B-C753-4217-9C5D-86A49773C3C3}"/>
          </ac:cxnSpMkLst>
        </pc:cxnChg>
        <pc:cxnChg chg="add mod topLvl">
          <ac:chgData name="Jeffrey Knapp" userId="eaddf937-eef7-4e44-b8b8-eb6c9bae9fe4" providerId="ADAL" clId="{83D89791-A1EA-4ABC-8F8B-9DC3A5A2C600}" dt="2022-03-04T17:16:43.202" v="760" actId="164"/>
          <ac:cxnSpMkLst>
            <pc:docMk/>
            <pc:sldMk cId="704589524" sldId="1621"/>
            <ac:cxnSpMk id="25" creationId="{44239C30-897E-4177-9299-4C9AF7DAFE28}"/>
          </ac:cxnSpMkLst>
        </pc:cxnChg>
        <pc:cxnChg chg="add mod topLvl">
          <ac:chgData name="Jeffrey Knapp" userId="eaddf937-eef7-4e44-b8b8-eb6c9bae9fe4" providerId="ADAL" clId="{83D89791-A1EA-4ABC-8F8B-9DC3A5A2C600}" dt="2022-03-04T17:16:43.202" v="760" actId="164"/>
          <ac:cxnSpMkLst>
            <pc:docMk/>
            <pc:sldMk cId="704589524" sldId="1621"/>
            <ac:cxnSpMk id="28" creationId="{702456C8-56E8-44EA-A6EB-E7A5674197C7}"/>
          </ac:cxnSpMkLst>
        </pc:cxnChg>
        <pc:cxnChg chg="add mod topLvl">
          <ac:chgData name="Jeffrey Knapp" userId="eaddf937-eef7-4e44-b8b8-eb6c9bae9fe4" providerId="ADAL" clId="{83D89791-A1EA-4ABC-8F8B-9DC3A5A2C600}" dt="2022-03-04T17:16:43.202" v="760" actId="164"/>
          <ac:cxnSpMkLst>
            <pc:docMk/>
            <pc:sldMk cId="704589524" sldId="1621"/>
            <ac:cxnSpMk id="31" creationId="{77418296-62C1-41CF-82F5-BF738A442F5A}"/>
          </ac:cxnSpMkLst>
        </pc:cxnChg>
        <pc:cxnChg chg="add mod topLvl">
          <ac:chgData name="Jeffrey Knapp" userId="eaddf937-eef7-4e44-b8b8-eb6c9bae9fe4" providerId="ADAL" clId="{83D89791-A1EA-4ABC-8F8B-9DC3A5A2C600}" dt="2022-03-04T17:16:43.202" v="760" actId="164"/>
          <ac:cxnSpMkLst>
            <pc:docMk/>
            <pc:sldMk cId="704589524" sldId="1621"/>
            <ac:cxnSpMk id="34" creationId="{C9D3CF21-5567-4E84-9935-49B3C0892CF2}"/>
          </ac:cxnSpMkLst>
        </pc:cxnChg>
        <pc:cxnChg chg="add mod topLvl">
          <ac:chgData name="Jeffrey Knapp" userId="eaddf937-eef7-4e44-b8b8-eb6c9bae9fe4" providerId="ADAL" clId="{83D89791-A1EA-4ABC-8F8B-9DC3A5A2C600}" dt="2022-03-04T17:16:43.202" v="760" actId="164"/>
          <ac:cxnSpMkLst>
            <pc:docMk/>
            <pc:sldMk cId="704589524" sldId="1621"/>
            <ac:cxnSpMk id="38" creationId="{1134A7D6-822B-4E18-BC9B-034E7B4130FB}"/>
          </ac:cxnSpMkLst>
        </pc:cxnChg>
        <pc:cxnChg chg="add mod topLvl">
          <ac:chgData name="Jeffrey Knapp" userId="eaddf937-eef7-4e44-b8b8-eb6c9bae9fe4" providerId="ADAL" clId="{83D89791-A1EA-4ABC-8F8B-9DC3A5A2C600}" dt="2022-03-04T17:16:43.202" v="760" actId="164"/>
          <ac:cxnSpMkLst>
            <pc:docMk/>
            <pc:sldMk cId="704589524" sldId="1621"/>
            <ac:cxnSpMk id="40" creationId="{00EC1309-324F-4BBA-8331-B58825B191D0}"/>
          </ac:cxnSpMkLst>
        </pc:cxnChg>
        <pc:cxnChg chg="add mod topLvl">
          <ac:chgData name="Jeffrey Knapp" userId="eaddf937-eef7-4e44-b8b8-eb6c9bae9fe4" providerId="ADAL" clId="{83D89791-A1EA-4ABC-8F8B-9DC3A5A2C600}" dt="2022-03-04T17:16:43.202" v="760" actId="164"/>
          <ac:cxnSpMkLst>
            <pc:docMk/>
            <pc:sldMk cId="704589524" sldId="1621"/>
            <ac:cxnSpMk id="44" creationId="{67D327FA-51D8-4F58-90E7-81DB0621BF79}"/>
          </ac:cxnSpMkLst>
        </pc:cxnChg>
        <pc:cxnChg chg="add mod topLvl">
          <ac:chgData name="Jeffrey Knapp" userId="eaddf937-eef7-4e44-b8b8-eb6c9bae9fe4" providerId="ADAL" clId="{83D89791-A1EA-4ABC-8F8B-9DC3A5A2C600}" dt="2022-03-04T17:16:43.202" v="760" actId="164"/>
          <ac:cxnSpMkLst>
            <pc:docMk/>
            <pc:sldMk cId="704589524" sldId="1621"/>
            <ac:cxnSpMk id="45" creationId="{E67E6215-476D-43A2-9C8A-541B86534E3A}"/>
          </ac:cxnSpMkLst>
        </pc:cxnChg>
        <pc:cxnChg chg="add mod topLvl">
          <ac:chgData name="Jeffrey Knapp" userId="eaddf937-eef7-4e44-b8b8-eb6c9bae9fe4" providerId="ADAL" clId="{83D89791-A1EA-4ABC-8F8B-9DC3A5A2C600}" dt="2022-03-04T17:16:43.202" v="760" actId="164"/>
          <ac:cxnSpMkLst>
            <pc:docMk/>
            <pc:sldMk cId="704589524" sldId="1621"/>
            <ac:cxnSpMk id="46" creationId="{0AE161EA-4647-4638-B4B4-CB626D95AAA8}"/>
          </ac:cxnSpMkLst>
        </pc:cxnChg>
        <pc:cxnChg chg="add mod topLvl">
          <ac:chgData name="Jeffrey Knapp" userId="eaddf937-eef7-4e44-b8b8-eb6c9bae9fe4" providerId="ADAL" clId="{83D89791-A1EA-4ABC-8F8B-9DC3A5A2C600}" dt="2022-03-04T17:16:43.202" v="760" actId="164"/>
          <ac:cxnSpMkLst>
            <pc:docMk/>
            <pc:sldMk cId="704589524" sldId="1621"/>
            <ac:cxnSpMk id="47" creationId="{C1C635BF-08AE-4F45-AA9E-70B72934FF88}"/>
          </ac:cxnSpMkLst>
        </pc:cxnChg>
        <pc:cxnChg chg="add mod topLvl">
          <ac:chgData name="Jeffrey Knapp" userId="eaddf937-eef7-4e44-b8b8-eb6c9bae9fe4" providerId="ADAL" clId="{83D89791-A1EA-4ABC-8F8B-9DC3A5A2C600}" dt="2022-03-04T17:16:43.202" v="760" actId="164"/>
          <ac:cxnSpMkLst>
            <pc:docMk/>
            <pc:sldMk cId="704589524" sldId="1621"/>
            <ac:cxnSpMk id="48" creationId="{4E0E36AC-7444-44C5-9529-FB3A7DD14210}"/>
          </ac:cxnSpMkLst>
        </pc:cxnChg>
        <pc:cxnChg chg="add mod topLvl">
          <ac:chgData name="Jeffrey Knapp" userId="eaddf937-eef7-4e44-b8b8-eb6c9bae9fe4" providerId="ADAL" clId="{83D89791-A1EA-4ABC-8F8B-9DC3A5A2C600}" dt="2022-03-04T17:16:43.202" v="760" actId="164"/>
          <ac:cxnSpMkLst>
            <pc:docMk/>
            <pc:sldMk cId="704589524" sldId="1621"/>
            <ac:cxnSpMk id="49" creationId="{AE2B3548-0EB1-4038-8954-C543DD0CCB86}"/>
          </ac:cxnSpMkLst>
        </pc:cxnChg>
        <pc:cxnChg chg="add mod topLvl">
          <ac:chgData name="Jeffrey Knapp" userId="eaddf937-eef7-4e44-b8b8-eb6c9bae9fe4" providerId="ADAL" clId="{83D89791-A1EA-4ABC-8F8B-9DC3A5A2C600}" dt="2022-03-04T17:16:43.202" v="760" actId="164"/>
          <ac:cxnSpMkLst>
            <pc:docMk/>
            <pc:sldMk cId="704589524" sldId="1621"/>
            <ac:cxnSpMk id="50" creationId="{ECD12376-3855-4F2C-8C74-6878A57FFFAE}"/>
          </ac:cxnSpMkLst>
        </pc:cxnChg>
        <pc:cxnChg chg="add mod topLvl">
          <ac:chgData name="Jeffrey Knapp" userId="eaddf937-eef7-4e44-b8b8-eb6c9bae9fe4" providerId="ADAL" clId="{83D89791-A1EA-4ABC-8F8B-9DC3A5A2C600}" dt="2022-03-04T17:16:43.202" v="760" actId="164"/>
          <ac:cxnSpMkLst>
            <pc:docMk/>
            <pc:sldMk cId="704589524" sldId="1621"/>
            <ac:cxnSpMk id="52" creationId="{62FA6B8D-9767-463F-A306-CD1C296BC344}"/>
          </ac:cxnSpMkLst>
        </pc:cxnChg>
        <pc:cxnChg chg="add mod topLvl">
          <ac:chgData name="Jeffrey Knapp" userId="eaddf937-eef7-4e44-b8b8-eb6c9bae9fe4" providerId="ADAL" clId="{83D89791-A1EA-4ABC-8F8B-9DC3A5A2C600}" dt="2022-03-04T17:16:43.202" v="760" actId="164"/>
          <ac:cxnSpMkLst>
            <pc:docMk/>
            <pc:sldMk cId="704589524" sldId="1621"/>
            <ac:cxnSpMk id="53" creationId="{24858B78-B8F6-4A27-BA5A-7BAEFF5641A3}"/>
          </ac:cxnSpMkLst>
        </pc:cxnChg>
        <pc:cxnChg chg="add mod topLvl">
          <ac:chgData name="Jeffrey Knapp" userId="eaddf937-eef7-4e44-b8b8-eb6c9bae9fe4" providerId="ADAL" clId="{83D89791-A1EA-4ABC-8F8B-9DC3A5A2C600}" dt="2022-03-04T17:16:43.202" v="760" actId="164"/>
          <ac:cxnSpMkLst>
            <pc:docMk/>
            <pc:sldMk cId="704589524" sldId="1621"/>
            <ac:cxnSpMk id="54" creationId="{02F0BF5D-53C0-427A-B16E-A7C35013976C}"/>
          </ac:cxnSpMkLst>
        </pc:cxnChg>
        <pc:cxnChg chg="add mod topLvl">
          <ac:chgData name="Jeffrey Knapp" userId="eaddf937-eef7-4e44-b8b8-eb6c9bae9fe4" providerId="ADAL" clId="{83D89791-A1EA-4ABC-8F8B-9DC3A5A2C600}" dt="2022-03-04T17:16:43.202" v="760" actId="164"/>
          <ac:cxnSpMkLst>
            <pc:docMk/>
            <pc:sldMk cId="704589524" sldId="1621"/>
            <ac:cxnSpMk id="55" creationId="{40F4CDDC-F85C-42AD-8B69-92CBF65FAD3E}"/>
          </ac:cxnSpMkLst>
        </pc:cxnChg>
        <pc:cxnChg chg="add mod topLvl">
          <ac:chgData name="Jeffrey Knapp" userId="eaddf937-eef7-4e44-b8b8-eb6c9bae9fe4" providerId="ADAL" clId="{83D89791-A1EA-4ABC-8F8B-9DC3A5A2C600}" dt="2022-03-04T17:16:43.202" v="760" actId="164"/>
          <ac:cxnSpMkLst>
            <pc:docMk/>
            <pc:sldMk cId="704589524" sldId="1621"/>
            <ac:cxnSpMk id="56" creationId="{9E481980-1E01-4B9F-BAEC-3C7C6C1AD3F6}"/>
          </ac:cxnSpMkLst>
        </pc:cxnChg>
        <pc:cxnChg chg="add mod topLvl">
          <ac:chgData name="Jeffrey Knapp" userId="eaddf937-eef7-4e44-b8b8-eb6c9bae9fe4" providerId="ADAL" clId="{83D89791-A1EA-4ABC-8F8B-9DC3A5A2C600}" dt="2022-03-04T17:16:43.202" v="760" actId="164"/>
          <ac:cxnSpMkLst>
            <pc:docMk/>
            <pc:sldMk cId="704589524" sldId="1621"/>
            <ac:cxnSpMk id="57" creationId="{382605FE-16F3-46D9-8452-614EFD3B0274}"/>
          </ac:cxnSpMkLst>
        </pc:cxnChg>
        <pc:cxnChg chg="add mod topLvl">
          <ac:chgData name="Jeffrey Knapp" userId="eaddf937-eef7-4e44-b8b8-eb6c9bae9fe4" providerId="ADAL" clId="{83D89791-A1EA-4ABC-8F8B-9DC3A5A2C600}" dt="2022-03-04T17:16:43.202" v="760" actId="164"/>
          <ac:cxnSpMkLst>
            <pc:docMk/>
            <pc:sldMk cId="704589524" sldId="1621"/>
            <ac:cxnSpMk id="58" creationId="{6AB271F2-25EA-40E5-A6D9-5D60D231E1CA}"/>
          </ac:cxnSpMkLst>
        </pc:cxnChg>
        <pc:cxnChg chg="add mod topLvl">
          <ac:chgData name="Jeffrey Knapp" userId="eaddf937-eef7-4e44-b8b8-eb6c9bae9fe4" providerId="ADAL" clId="{83D89791-A1EA-4ABC-8F8B-9DC3A5A2C600}" dt="2022-03-04T17:16:43.202" v="760" actId="164"/>
          <ac:cxnSpMkLst>
            <pc:docMk/>
            <pc:sldMk cId="704589524" sldId="1621"/>
            <ac:cxnSpMk id="60" creationId="{86B6CDC4-C71D-4484-99AB-FF2E11B9B38C}"/>
          </ac:cxnSpMkLst>
        </pc:cxnChg>
        <pc:cxnChg chg="add mod topLvl">
          <ac:chgData name="Jeffrey Knapp" userId="eaddf937-eef7-4e44-b8b8-eb6c9bae9fe4" providerId="ADAL" clId="{83D89791-A1EA-4ABC-8F8B-9DC3A5A2C600}" dt="2022-03-04T17:16:43.202" v="760" actId="164"/>
          <ac:cxnSpMkLst>
            <pc:docMk/>
            <pc:sldMk cId="704589524" sldId="1621"/>
            <ac:cxnSpMk id="61" creationId="{84815123-B8FD-4F20-964D-8ABABD451F4E}"/>
          </ac:cxnSpMkLst>
        </pc:cxnChg>
        <pc:cxnChg chg="add mod topLvl">
          <ac:chgData name="Jeffrey Knapp" userId="eaddf937-eef7-4e44-b8b8-eb6c9bae9fe4" providerId="ADAL" clId="{83D89791-A1EA-4ABC-8F8B-9DC3A5A2C600}" dt="2022-03-04T17:16:43.202" v="760" actId="164"/>
          <ac:cxnSpMkLst>
            <pc:docMk/>
            <pc:sldMk cId="704589524" sldId="1621"/>
            <ac:cxnSpMk id="62" creationId="{4C6ED3B5-49EA-4458-B760-EB12A62DC8DE}"/>
          </ac:cxnSpMkLst>
        </pc:cxnChg>
        <pc:cxnChg chg="add mod topLvl">
          <ac:chgData name="Jeffrey Knapp" userId="eaddf937-eef7-4e44-b8b8-eb6c9bae9fe4" providerId="ADAL" clId="{83D89791-A1EA-4ABC-8F8B-9DC3A5A2C600}" dt="2022-03-04T17:16:43.202" v="760" actId="164"/>
          <ac:cxnSpMkLst>
            <pc:docMk/>
            <pc:sldMk cId="704589524" sldId="1621"/>
            <ac:cxnSpMk id="63" creationId="{BE6914EE-165B-49E9-8602-FF2BDE185F56}"/>
          </ac:cxnSpMkLst>
        </pc:cxnChg>
        <pc:cxnChg chg="add mod topLvl">
          <ac:chgData name="Jeffrey Knapp" userId="eaddf937-eef7-4e44-b8b8-eb6c9bae9fe4" providerId="ADAL" clId="{83D89791-A1EA-4ABC-8F8B-9DC3A5A2C600}" dt="2022-03-04T17:16:43.202" v="760" actId="164"/>
          <ac:cxnSpMkLst>
            <pc:docMk/>
            <pc:sldMk cId="704589524" sldId="1621"/>
            <ac:cxnSpMk id="64" creationId="{F5C9EA30-8713-400C-A5AE-A8EA103072D8}"/>
          </ac:cxnSpMkLst>
        </pc:cxnChg>
        <pc:cxnChg chg="add mod topLvl">
          <ac:chgData name="Jeffrey Knapp" userId="eaddf937-eef7-4e44-b8b8-eb6c9bae9fe4" providerId="ADAL" clId="{83D89791-A1EA-4ABC-8F8B-9DC3A5A2C600}" dt="2022-03-04T17:16:43.202" v="760" actId="164"/>
          <ac:cxnSpMkLst>
            <pc:docMk/>
            <pc:sldMk cId="704589524" sldId="1621"/>
            <ac:cxnSpMk id="65" creationId="{ECB1909A-2C2A-4DA2-A22F-CC9BB5CF8B89}"/>
          </ac:cxnSpMkLst>
        </pc:cxnChg>
        <pc:cxnChg chg="add mod topLvl">
          <ac:chgData name="Jeffrey Knapp" userId="eaddf937-eef7-4e44-b8b8-eb6c9bae9fe4" providerId="ADAL" clId="{83D89791-A1EA-4ABC-8F8B-9DC3A5A2C600}" dt="2022-03-04T17:16:43.202" v="760" actId="164"/>
          <ac:cxnSpMkLst>
            <pc:docMk/>
            <pc:sldMk cId="704589524" sldId="1621"/>
            <ac:cxnSpMk id="66" creationId="{201182B0-F5B9-4FD6-9079-BF05803FC7B0}"/>
          </ac:cxnSpMkLst>
        </pc:cxnChg>
        <pc:cxnChg chg="add mod topLvl">
          <ac:chgData name="Jeffrey Knapp" userId="eaddf937-eef7-4e44-b8b8-eb6c9bae9fe4" providerId="ADAL" clId="{83D89791-A1EA-4ABC-8F8B-9DC3A5A2C600}" dt="2022-03-04T17:16:43.202" v="760" actId="164"/>
          <ac:cxnSpMkLst>
            <pc:docMk/>
            <pc:sldMk cId="704589524" sldId="1621"/>
            <ac:cxnSpMk id="67" creationId="{9D829915-7DD6-4343-B71F-BC56000D6B08}"/>
          </ac:cxnSpMkLst>
        </pc:cxnChg>
        <pc:cxnChg chg="add mod topLvl">
          <ac:chgData name="Jeffrey Knapp" userId="eaddf937-eef7-4e44-b8b8-eb6c9bae9fe4" providerId="ADAL" clId="{83D89791-A1EA-4ABC-8F8B-9DC3A5A2C600}" dt="2022-03-04T17:16:43.202" v="760" actId="164"/>
          <ac:cxnSpMkLst>
            <pc:docMk/>
            <pc:sldMk cId="704589524" sldId="1621"/>
            <ac:cxnSpMk id="69" creationId="{9CC50778-2E76-4EE5-AD3A-7EED23E581DB}"/>
          </ac:cxnSpMkLst>
        </pc:cxnChg>
        <pc:cxnChg chg="add mod topLvl">
          <ac:chgData name="Jeffrey Knapp" userId="eaddf937-eef7-4e44-b8b8-eb6c9bae9fe4" providerId="ADAL" clId="{83D89791-A1EA-4ABC-8F8B-9DC3A5A2C600}" dt="2022-03-04T17:16:43.202" v="760" actId="164"/>
          <ac:cxnSpMkLst>
            <pc:docMk/>
            <pc:sldMk cId="704589524" sldId="1621"/>
            <ac:cxnSpMk id="70" creationId="{3495428E-7E96-4078-9698-01377E3D20D2}"/>
          </ac:cxnSpMkLst>
        </pc:cxnChg>
        <pc:cxnChg chg="add mod topLvl">
          <ac:chgData name="Jeffrey Knapp" userId="eaddf937-eef7-4e44-b8b8-eb6c9bae9fe4" providerId="ADAL" clId="{83D89791-A1EA-4ABC-8F8B-9DC3A5A2C600}" dt="2022-03-04T17:16:43.202" v="760" actId="164"/>
          <ac:cxnSpMkLst>
            <pc:docMk/>
            <pc:sldMk cId="704589524" sldId="1621"/>
            <ac:cxnSpMk id="71" creationId="{EB6D1A8A-53A1-4F88-85D4-F79964D00F8F}"/>
          </ac:cxnSpMkLst>
        </pc:cxnChg>
        <pc:cxnChg chg="add mod topLvl">
          <ac:chgData name="Jeffrey Knapp" userId="eaddf937-eef7-4e44-b8b8-eb6c9bae9fe4" providerId="ADAL" clId="{83D89791-A1EA-4ABC-8F8B-9DC3A5A2C600}" dt="2022-03-04T17:16:43.202" v="760" actId="164"/>
          <ac:cxnSpMkLst>
            <pc:docMk/>
            <pc:sldMk cId="704589524" sldId="1621"/>
            <ac:cxnSpMk id="72" creationId="{D33FFA6E-0A6A-4037-9158-F994089B62C2}"/>
          </ac:cxnSpMkLst>
        </pc:cxnChg>
        <pc:cxnChg chg="add mod topLvl">
          <ac:chgData name="Jeffrey Knapp" userId="eaddf937-eef7-4e44-b8b8-eb6c9bae9fe4" providerId="ADAL" clId="{83D89791-A1EA-4ABC-8F8B-9DC3A5A2C600}" dt="2022-03-04T17:16:43.202" v="760" actId="164"/>
          <ac:cxnSpMkLst>
            <pc:docMk/>
            <pc:sldMk cId="704589524" sldId="1621"/>
            <ac:cxnSpMk id="73" creationId="{6F02D616-C278-485F-9AC4-E3679CAD8AA8}"/>
          </ac:cxnSpMkLst>
        </pc:cxnChg>
        <pc:cxnChg chg="add mod topLvl">
          <ac:chgData name="Jeffrey Knapp" userId="eaddf937-eef7-4e44-b8b8-eb6c9bae9fe4" providerId="ADAL" clId="{83D89791-A1EA-4ABC-8F8B-9DC3A5A2C600}" dt="2022-03-04T17:16:43.202" v="760" actId="164"/>
          <ac:cxnSpMkLst>
            <pc:docMk/>
            <pc:sldMk cId="704589524" sldId="1621"/>
            <ac:cxnSpMk id="74" creationId="{18B458F6-D739-42A7-BBDA-7D6EC609A0AE}"/>
          </ac:cxnSpMkLst>
        </pc:cxnChg>
        <pc:cxnChg chg="add mod topLvl">
          <ac:chgData name="Jeffrey Knapp" userId="eaddf937-eef7-4e44-b8b8-eb6c9bae9fe4" providerId="ADAL" clId="{83D89791-A1EA-4ABC-8F8B-9DC3A5A2C600}" dt="2022-03-04T17:16:43.202" v="760" actId="164"/>
          <ac:cxnSpMkLst>
            <pc:docMk/>
            <pc:sldMk cId="704589524" sldId="1621"/>
            <ac:cxnSpMk id="75" creationId="{EC476E58-A98F-4507-8A6A-5888E2D3193C}"/>
          </ac:cxnSpMkLst>
        </pc:cxnChg>
        <pc:cxnChg chg="add mod topLvl">
          <ac:chgData name="Jeffrey Knapp" userId="eaddf937-eef7-4e44-b8b8-eb6c9bae9fe4" providerId="ADAL" clId="{83D89791-A1EA-4ABC-8F8B-9DC3A5A2C600}" dt="2022-03-04T17:16:43.202" v="760" actId="164"/>
          <ac:cxnSpMkLst>
            <pc:docMk/>
            <pc:sldMk cId="704589524" sldId="1621"/>
            <ac:cxnSpMk id="103" creationId="{FCEBC857-FA69-499A-B31C-2E70468DB6B6}"/>
          </ac:cxnSpMkLst>
        </pc:cxnChg>
      </pc:sldChg>
      <pc:sldChg chg="addSp modSp new mod">
        <pc:chgData name="Jeffrey Knapp" userId="eaddf937-eef7-4e44-b8b8-eb6c9bae9fe4" providerId="ADAL" clId="{83D89791-A1EA-4ABC-8F8B-9DC3A5A2C600}" dt="2022-03-04T14:42:39.965" v="51" actId="1076"/>
        <pc:sldMkLst>
          <pc:docMk/>
          <pc:sldMk cId="2302230708" sldId="1622"/>
        </pc:sldMkLst>
        <pc:spChg chg="mod">
          <ac:chgData name="Jeffrey Knapp" userId="eaddf937-eef7-4e44-b8b8-eb6c9bae9fe4" providerId="ADAL" clId="{83D89791-A1EA-4ABC-8F8B-9DC3A5A2C600}" dt="2022-03-04T14:41:25.597" v="39"/>
          <ac:spMkLst>
            <pc:docMk/>
            <pc:sldMk cId="2302230708" sldId="1622"/>
            <ac:spMk id="2" creationId="{F39B8AC4-B19F-40E1-A891-92D117A43F9F}"/>
          </ac:spMkLst>
        </pc:spChg>
        <pc:spChg chg="mod">
          <ac:chgData name="Jeffrey Knapp" userId="eaddf937-eef7-4e44-b8b8-eb6c9bae9fe4" providerId="ADAL" clId="{83D89791-A1EA-4ABC-8F8B-9DC3A5A2C600}" dt="2022-03-04T14:42:39.965" v="51" actId="1076"/>
          <ac:spMkLst>
            <pc:docMk/>
            <pc:sldMk cId="2302230708" sldId="1622"/>
            <ac:spMk id="3" creationId="{285E0AA3-A095-4F3C-8D9A-9FC9372EC4C5}"/>
          </ac:spMkLst>
        </pc:spChg>
        <pc:picChg chg="add mod ord">
          <ac:chgData name="Jeffrey Knapp" userId="eaddf937-eef7-4e44-b8b8-eb6c9bae9fe4" providerId="ADAL" clId="{83D89791-A1EA-4ABC-8F8B-9DC3A5A2C600}" dt="2022-03-04T14:42:24.281" v="47" actId="1076"/>
          <ac:picMkLst>
            <pc:docMk/>
            <pc:sldMk cId="2302230708" sldId="1622"/>
            <ac:picMk id="4" creationId="{7D9632B3-3171-4974-94F3-FE638A769C09}"/>
          </ac:picMkLst>
        </pc:picChg>
      </pc:sldChg>
      <pc:sldMasterChg chg="modSp">
        <pc:chgData name="Jeffrey Knapp" userId="eaddf937-eef7-4e44-b8b8-eb6c9bae9fe4" providerId="ADAL" clId="{83D89791-A1EA-4ABC-8F8B-9DC3A5A2C600}" dt="2022-03-04T14:39:08.756" v="16" actId="735"/>
        <pc:sldMasterMkLst>
          <pc:docMk/>
          <pc:sldMasterMk cId="1093857711" sldId="2147483660"/>
        </pc:sldMasterMkLst>
      </pc:sldMasterChg>
    </pc:docChg>
  </pc:docChgLst>
  <pc:docChgLst>
    <pc:chgData name="Jeffrey Knapp" userId="eaddf937-eef7-4e44-b8b8-eb6c9bae9fe4" providerId="ADAL" clId="{1A0425EA-84C2-4949-88A3-D6B1840FB031}"/>
    <pc:docChg chg="custSel addSld delSld modSld">
      <pc:chgData name="Jeffrey Knapp" userId="eaddf937-eef7-4e44-b8b8-eb6c9bae9fe4" providerId="ADAL" clId="{1A0425EA-84C2-4949-88A3-D6B1840FB031}" dt="2022-04-06T17:01:39.212" v="19" actId="47"/>
      <pc:docMkLst>
        <pc:docMk/>
      </pc:docMkLst>
      <pc:sldChg chg="del">
        <pc:chgData name="Jeffrey Knapp" userId="eaddf937-eef7-4e44-b8b8-eb6c9bae9fe4" providerId="ADAL" clId="{1A0425EA-84C2-4949-88A3-D6B1840FB031}" dt="2022-04-06T17:01:39.212" v="19" actId="47"/>
        <pc:sldMkLst>
          <pc:docMk/>
          <pc:sldMk cId="2647317128" sldId="1028"/>
        </pc:sldMkLst>
      </pc:sldChg>
      <pc:sldChg chg="addSp delSp modSp mod modAnim">
        <pc:chgData name="Jeffrey Knapp" userId="eaddf937-eef7-4e44-b8b8-eb6c9bae9fe4" providerId="ADAL" clId="{1A0425EA-84C2-4949-88A3-D6B1840FB031}" dt="2022-04-04T17:06:32.375" v="17"/>
        <pc:sldMkLst>
          <pc:docMk/>
          <pc:sldMk cId="641318493" sldId="1608"/>
        </pc:sldMkLst>
        <pc:spChg chg="del">
          <ac:chgData name="Jeffrey Knapp" userId="eaddf937-eef7-4e44-b8b8-eb6c9bae9fe4" providerId="ADAL" clId="{1A0425EA-84C2-4949-88A3-D6B1840FB031}" dt="2022-04-04T17:03:54.677" v="0" actId="478"/>
          <ac:spMkLst>
            <pc:docMk/>
            <pc:sldMk cId="641318493" sldId="1608"/>
            <ac:spMk id="11" creationId="{53492ADB-6F14-4EFB-8C98-32D43A1A3319}"/>
          </ac:spMkLst>
        </pc:spChg>
        <pc:spChg chg="del">
          <ac:chgData name="Jeffrey Knapp" userId="eaddf937-eef7-4e44-b8b8-eb6c9bae9fe4" providerId="ADAL" clId="{1A0425EA-84C2-4949-88A3-D6B1840FB031}" dt="2022-04-04T17:04:01.407" v="1" actId="478"/>
          <ac:spMkLst>
            <pc:docMk/>
            <pc:sldMk cId="641318493" sldId="1608"/>
            <ac:spMk id="12" creationId="{2FC143BB-1CE8-4012-8120-2B885CB0573B}"/>
          </ac:spMkLst>
        </pc:spChg>
        <pc:picChg chg="add mod">
          <ac:chgData name="Jeffrey Knapp" userId="eaddf937-eef7-4e44-b8b8-eb6c9bae9fe4" providerId="ADAL" clId="{1A0425EA-84C2-4949-88A3-D6B1840FB031}" dt="2022-04-04T17:06:10.905" v="13" actId="14100"/>
          <ac:picMkLst>
            <pc:docMk/>
            <pc:sldMk cId="641318493" sldId="1608"/>
            <ac:picMk id="4" creationId="{32C6843D-1A63-4F86-AEFA-61F3C8D9FC5E}"/>
          </ac:picMkLst>
        </pc:picChg>
        <pc:picChg chg="add mod">
          <ac:chgData name="Jeffrey Knapp" userId="eaddf937-eef7-4e44-b8b8-eb6c9bae9fe4" providerId="ADAL" clId="{1A0425EA-84C2-4949-88A3-D6B1840FB031}" dt="2022-04-04T17:06:13.795" v="14" actId="14100"/>
          <ac:picMkLst>
            <pc:docMk/>
            <pc:sldMk cId="641318493" sldId="1608"/>
            <ac:picMk id="6" creationId="{663AB5A0-D73C-41EB-B5D6-02A6F1E5D352}"/>
          </ac:picMkLst>
        </pc:picChg>
        <pc:picChg chg="del">
          <ac:chgData name="Jeffrey Knapp" userId="eaddf937-eef7-4e44-b8b8-eb6c9bae9fe4" providerId="ADAL" clId="{1A0425EA-84C2-4949-88A3-D6B1840FB031}" dt="2022-04-04T17:04:03.447" v="2" actId="478"/>
          <ac:picMkLst>
            <pc:docMk/>
            <pc:sldMk cId="641318493" sldId="1608"/>
            <ac:picMk id="10" creationId="{4ABF8186-BBAD-4FB0-856A-BEA8A4D6F2EC}"/>
          </ac:picMkLst>
        </pc:picChg>
      </pc:sldChg>
      <pc:sldChg chg="add">
        <pc:chgData name="Jeffrey Knapp" userId="eaddf937-eef7-4e44-b8b8-eb6c9bae9fe4" providerId="ADAL" clId="{1A0425EA-84C2-4949-88A3-D6B1840FB031}" dt="2022-04-06T17:01:33.723" v="18"/>
        <pc:sldMkLst>
          <pc:docMk/>
          <pc:sldMk cId="2279684121" sldId="162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A3B0DA8-F06A-4558-9C2B-AF826356DC0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C9FA96-FC60-498D-9E30-230EC4494B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8F45FD-A5D8-4CDF-9C55-67D2AFDF6E23}" type="datetimeFigureOut">
              <a:rPr lang="en-US" smtClean="0"/>
              <a:t>4/6/2022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80155E-A2E2-4E75-A60F-BB6D8E9026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927CD8-6C5B-470A-8055-CA7A24F8C6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15C69-444E-416E-80C6-9FB82023CA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3293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4E841C-5CEE-7543-B924-7640DE452814}" type="datetimeFigureOut">
              <a:rPr lang="en-US" smtClean="0"/>
              <a:t>4/6/2022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96A608-1349-A84B-A276-70F1174911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320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557EB681-AB1A-4F3E-B421-ADBC01C2F0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A5032A5-8719-4A74-9D98-3494C3E45FA9}" type="slidenum">
              <a:rPr lang="en-US" altLang="en-US" sz="1000" smtClean="0"/>
              <a:pPr/>
              <a:t>1</a:t>
            </a:fld>
            <a:endParaRPr lang="en-US" altLang="en-US" sz="1000" dirty="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49DFE200-EEE7-4484-BD2E-4842012D38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D70E2B1F-3252-4F94-AEAC-9ABBCA2909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F3A71-BACF-4CA4-BF76-ECFBE9A6F9C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754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  <a:ea typeface="ＭＳ Ｐゴシック" charset="-128"/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fld id="{14F1115E-CB43-4E92-92C0-0F3AB6875D6C}" type="slidenum">
              <a:rPr lang="en-US" altLang="en-US" sz="1000"/>
              <a:pPr/>
              <a:t>18</a:t>
            </a:fld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402550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5AE574C-C01D-4451-B818-78560B118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709738"/>
            <a:ext cx="10515600" cy="2852737"/>
          </a:xfrm>
        </p:spPr>
        <p:txBody>
          <a:bodyPr anchor="ctr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ECCB66C-05CB-49D9-B7E7-0C427D6D7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1" y="4589463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5CD80B2F-AB86-4AC5-ADB1-223073473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10515599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147BEB-DBFC-41AF-8A4B-718D90B9AB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753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AA4465C-7E8E-47D9-93EC-E2ADB99327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73"/>
          <a:stretch/>
        </p:blipFill>
        <p:spPr>
          <a:xfrm>
            <a:off x="609600" y="93853"/>
            <a:ext cx="1537746" cy="78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149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426E8-50A6-47D6-B45F-134145E07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C1316-9B30-4E35-91A7-4F8799CAE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B594DE-1DED-4824-B3AF-6D8B99419F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7258FC2-34FC-49D0-A161-40DD5BA517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1" y="6356350"/>
            <a:ext cx="9020174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740622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00E2D-A488-4CA5-B001-14767B8D0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88" y="457199"/>
            <a:ext cx="4272539" cy="4015047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DFDA90-9E3C-451C-9A65-E0C0C3E6FB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06829"/>
            <a:ext cx="6172200" cy="52542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FB64453-E8A2-48FD-8B67-B9DC2A1332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1" y="6356350"/>
            <a:ext cx="9020174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195318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00E2D-A488-4CA5-B001-14767B8D0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DFDA90-9E3C-451C-9A65-E0C0C3E6FB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26C3D8-9015-40F4-B59B-697F126094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FB64453-E8A2-48FD-8B67-B9DC2A1332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1" y="6356350"/>
            <a:ext cx="9020174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0305510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Content, Ref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52E713E-4CF2-4255-B9AA-C3A4A26ACE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1295" y="956362"/>
            <a:ext cx="11159777" cy="415925"/>
          </a:xfrm>
        </p:spPr>
        <p:txBody>
          <a:bodyPr anchor="b">
            <a:noAutofit/>
          </a:bodyPr>
          <a:lstStyle>
            <a:lvl1pPr>
              <a:buNone/>
              <a:defRPr sz="25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2500" cap="all" baseline="0" dirty="0"/>
              <a:t>Blank headline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F9F5CA3-C991-4063-814E-C60AB2FB8D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30248" y="6470684"/>
            <a:ext cx="9175976" cy="258532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A50052-47BE-4851-A7AF-135D6020DB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6099" y="1575573"/>
            <a:ext cx="11160125" cy="4757737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/>
            </a:lvl1pPr>
            <a:lvl2pPr>
              <a:lnSpc>
                <a:spcPct val="100000"/>
              </a:lnSpc>
              <a:spcAft>
                <a:spcPts val="600"/>
              </a:spcAft>
              <a:buFont typeface="Calibri" panose="020F0502020204030204" pitchFamily="34" charset="0"/>
              <a:buChar char="‒"/>
              <a:defRPr/>
            </a:lvl2pPr>
            <a:lvl3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lvl3pPr>
            <a:lvl4pPr>
              <a:lnSpc>
                <a:spcPct val="100000"/>
              </a:lnSpc>
              <a:spcAft>
                <a:spcPts val="600"/>
              </a:spcAft>
              <a:buFont typeface="Calibri" panose="020F0502020204030204" pitchFamily="34" charset="0"/>
              <a:buChar char="‒"/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7291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pisod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5AE574C-C01D-4451-B818-78560B118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709738"/>
            <a:ext cx="10515600" cy="2852737"/>
          </a:xfrm>
        </p:spPr>
        <p:txBody>
          <a:bodyPr anchor="b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ECCB66C-05CB-49D9-B7E7-0C427D6D7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1" y="4589463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5CD80B2F-AB86-4AC5-ADB1-223073473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10515599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5F5FB5-B40D-470D-8C41-B7CE27E519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753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979B0B-4A4D-4553-BE93-A1959FB58E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73"/>
          <a:stretch/>
        </p:blipFill>
        <p:spPr>
          <a:xfrm>
            <a:off x="609600" y="93853"/>
            <a:ext cx="1537746" cy="78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13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gram Layout">
    <p:bg>
      <p:bgPr>
        <a:gradFill flip="none" rotWithShape="1">
          <a:gsLst>
            <a:gs pos="0">
              <a:schemeClr val="bg1"/>
            </a:gs>
            <a:gs pos="100000">
              <a:srgbClr val="EBEBEB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88FA194F-9E80-4991-A301-2D14D459B8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10515599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71577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d Diagram Layout">
    <p:bg>
      <p:bgPr>
        <a:gradFill flip="none" rotWithShape="1">
          <a:gsLst>
            <a:gs pos="0">
              <a:schemeClr val="bg1"/>
            </a:gs>
            <a:gs pos="100000">
              <a:srgbClr val="EBEBEB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74E47-6B81-4DA6-BC35-65E2DCA47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F70BFC7-62AB-4097-AE5E-3ACB64158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10515599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86119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68C6A00-68E4-474E-9AA8-0891DD87D0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10744199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C3A58A5E-CE8B-4381-B491-4E79B68F6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9505"/>
            <a:ext cx="10744200" cy="118557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8793117-580E-4BE7-82EC-6BE8CEEDE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77906"/>
            <a:ext cx="10744200" cy="4722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239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F8544-5F66-42F5-A339-E46C7881E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8E0E9-1525-4AB4-A8AF-8BF10D89D4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496291"/>
            <a:ext cx="5181600" cy="46806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A8448F-6F16-4184-A898-7F06CF6766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43600" y="1496291"/>
            <a:ext cx="5181600" cy="46806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E44C219-F83B-4E76-BAE0-A183B89406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10515599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184611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22D2BB-B893-45AC-B4B9-21CF5F89E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1" y="1459896"/>
            <a:ext cx="5157787" cy="6515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27EFEE-C04A-49BE-8AC8-1C93672FAC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1" y="2111434"/>
            <a:ext cx="5157787" cy="3956856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B977BB-61BD-47AD-991E-2E6E5CEC0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42013" y="1459896"/>
            <a:ext cx="5183188" cy="6515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B34560-D90F-4AA9-86F0-EA373D1678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42013" y="2111434"/>
            <a:ext cx="5183188" cy="3956856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994057A-1166-4C4D-AF69-0BF68EE8599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09600" y="6356350"/>
            <a:ext cx="10515599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D82D1D-D8EA-40A0-9D3E-9683300C0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9505"/>
            <a:ext cx="10744200" cy="118557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7177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72062-0692-44AF-80AA-510E920DC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517FC-F71A-47DC-8036-78E7C8941D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10744199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230316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2F6B2D7-D2F9-4F1B-8FB7-00DCD968C2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10744199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85051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BE5A1C-F765-4923-B698-01CBA0052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9505"/>
            <a:ext cx="10744200" cy="118557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E3F89C-32B6-4955-824F-31AA774240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477906"/>
            <a:ext cx="10744200" cy="4722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0410A-8F64-41F0-A611-DD8C96B97C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10744199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5D83E7-F2B7-417F-9348-222F18A74341}"/>
              </a:ext>
            </a:extLst>
          </p:cNvPr>
          <p:cNvSpPr/>
          <p:nvPr userDrawn="1"/>
        </p:nvSpPr>
        <p:spPr>
          <a:xfrm>
            <a:off x="0" y="-1"/>
            <a:ext cx="12192000" cy="106681"/>
          </a:xfrm>
          <a:prstGeom prst="rect">
            <a:avLst/>
          </a:prstGeom>
          <a:gradFill flip="none" rotWithShape="1">
            <a:gsLst>
              <a:gs pos="0">
                <a:srgbClr val="54284B"/>
              </a:gs>
              <a:gs pos="56733">
                <a:srgbClr val="6F2147"/>
              </a:gs>
              <a:gs pos="100000">
                <a:srgbClr val="4D5282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i="0" kern="1200">
          <a:solidFill>
            <a:srgbClr val="4D4E4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–"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2.mp4"/><Relationship Id="rId7" Type="http://schemas.openxmlformats.org/officeDocument/2006/relationships/image" Target="../media/image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4" Type="http://schemas.openxmlformats.org/officeDocument/2006/relationships/video" Target="../media/media2.mp4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4EEC56FD-9A3E-49B0-9633-67B1B2C231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1" y="1709739"/>
            <a:ext cx="11268074" cy="2062162"/>
          </a:xfrm>
        </p:spPr>
        <p:txBody>
          <a:bodyPr>
            <a:normAutofit/>
          </a:bodyPr>
          <a:lstStyle/>
          <a:p>
            <a:r>
              <a:rPr lang="en-US" altLang="en-US" sz="4400" dirty="0"/>
              <a:t>Pulmonary Hypertension in an Adult </a:t>
            </a:r>
            <a:br>
              <a:rPr lang="en-US" altLang="en-US" sz="4400" dirty="0"/>
            </a:br>
            <a:r>
              <a:rPr lang="en-US" altLang="en-US" sz="4400" dirty="0"/>
              <a:t>With Complex Congenital Heart Disease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F19DA410-EDE3-47B3-AEDF-D8E1BF3E0E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1" y="3867150"/>
            <a:ext cx="10515600" cy="2638425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/>
              <a:t>Richard Krasuski, MD</a:t>
            </a:r>
          </a:p>
          <a:p>
            <a:r>
              <a:rPr lang="en-US" altLang="en-US" dirty="0"/>
              <a:t>Professor of Medicine and Pediatrics</a:t>
            </a:r>
          </a:p>
          <a:p>
            <a:r>
              <a:rPr lang="en-US" altLang="en-US" dirty="0"/>
              <a:t>Director, Adult Congenital Heart Disease Center </a:t>
            </a:r>
          </a:p>
          <a:p>
            <a:r>
              <a:rPr lang="en-US" altLang="en-US" dirty="0"/>
              <a:t>Director, Hemodynamic Research</a:t>
            </a:r>
          </a:p>
          <a:p>
            <a:r>
              <a:rPr lang="en-US" altLang="en-US" dirty="0"/>
              <a:t>Director, Interventional CTEPH Program</a:t>
            </a:r>
          </a:p>
          <a:p>
            <a:r>
              <a:rPr lang="en-US" altLang="en-US" dirty="0"/>
              <a:t>Duke University Medical Center</a:t>
            </a:r>
          </a:p>
          <a:p>
            <a:r>
              <a:rPr lang="en-US" altLang="en-US" dirty="0"/>
              <a:t>Durham, NC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407C84-E531-4169-92A2-EFE8F4FB2B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BCD88D-A0DB-40F3-8B8F-321214BD47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CB667D-67FA-48E1-B8DD-5C8A07DD8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Therapy Initiated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D4C10-D7E5-4DF8-8181-27750A0CB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Patient started on macitentan; tadalafil added later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6MWD improved from 310 to 350 m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NYHA functional class improved from III to II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Repeat cardiac catheterization 6 months later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RAP = 6 mmHg; RVP = 50/6 mmHg; PAP = 50/24 mmHg;  </a:t>
            </a:r>
            <a:r>
              <a:rPr lang="en-US" sz="2400" dirty="0" err="1"/>
              <a:t>mPAP</a:t>
            </a:r>
            <a:r>
              <a:rPr lang="en-US" sz="2400" dirty="0"/>
              <a:t> 30; </a:t>
            </a:r>
            <a:r>
              <a:rPr lang="en-US" sz="2400" dirty="0" err="1"/>
              <a:t>mPCWP</a:t>
            </a:r>
            <a:r>
              <a:rPr lang="en-US" sz="2400" dirty="0"/>
              <a:t> = 6 mmHg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Qp = 9.5 l/min; Qs = 6 l/min; Qp:Qs = 1.6:1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PVR 2.5 Wood units (4.3 WU/m</a:t>
            </a:r>
            <a:r>
              <a:rPr lang="en-US" sz="2400" baseline="30000" dirty="0"/>
              <a:t>2</a:t>
            </a:r>
            <a:r>
              <a:rPr lang="en-US" sz="2400" dirty="0"/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29055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DBC952D-D1C2-4115-B456-7FFCE68503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Would You Recommend for This Patient Now?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AutoNum type="alphaUcPeriod"/>
            </a:pPr>
            <a:r>
              <a:rPr lang="en-US" altLang="en-US" sz="2800" dirty="0"/>
              <a:t>Refer the patient for reoperation to repair the shunt 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AutoNum type="alphaUcPeriod"/>
            </a:pPr>
            <a:r>
              <a:rPr lang="en-US" altLang="en-US" sz="2800" dirty="0"/>
              <a:t>Refer the patient for percutaneous intervention to attempt closure the shunt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AutoNum type="alphaUcPeriod"/>
            </a:pPr>
            <a:r>
              <a:rPr lang="en-US" altLang="en-US" sz="2800" dirty="0"/>
              <a:t>Add a third drug for persistently elevated pulmonary vascular resistance 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AutoNum type="alphaUcPeriod"/>
            </a:pPr>
            <a:r>
              <a:rPr lang="en-US" altLang="en-US" sz="2800" dirty="0"/>
              <a:t>Make no further changes and arrange for close observation</a:t>
            </a:r>
          </a:p>
        </p:txBody>
      </p:sp>
    </p:spTree>
    <p:extLst>
      <p:ext uri="{BB962C8B-B14F-4D97-AF65-F5344CB8AC3E}">
        <p14:creationId xmlns:p14="http://schemas.microsoft.com/office/powerpoint/2010/main" val="4153112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0234D1-3E63-45C7-B73C-EBF6186E29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662EC5-A8FE-4160-AF02-1F363DB6A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Therapeutic Options Discussed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EDD63-EE44-4511-9425-BCBCA9DAB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dirty="0"/>
              <a:t>With 5 prior sternotomies, surgery was considered a prohibitive risk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dirty="0"/>
              <a:t>Device closure was attempted and was unsuccessful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dirty="0"/>
              <a:t>Transplant evaluation was pursued but patient was prohibitively alloimmunized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dirty="0"/>
              <a:t>The decision was made to attempt coverage of the defect with a covered stent placed within the pulmonary artery</a:t>
            </a:r>
          </a:p>
        </p:txBody>
      </p:sp>
    </p:spTree>
    <p:extLst>
      <p:ext uri="{BB962C8B-B14F-4D97-AF65-F5344CB8AC3E}">
        <p14:creationId xmlns:p14="http://schemas.microsoft.com/office/powerpoint/2010/main" val="3075968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4F602-6E9D-4F7C-801D-6EEC63C3B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3D Printing to Aid a Complex Intervention</a:t>
            </a:r>
          </a:p>
        </p:txBody>
      </p:sp>
      <p:pic>
        <p:nvPicPr>
          <p:cNvPr id="7" name="Content Placeholder 6" descr="A picture containing teddy, indoor, stuffed, dark&#10;&#10;Description automatically generated">
            <a:extLst>
              <a:ext uri="{FF2B5EF4-FFF2-40B4-BE49-F238E27FC236}">
                <a16:creationId xmlns:a16="http://schemas.microsoft.com/office/drawing/2014/main" id="{76FA69B7-547E-411B-8A09-699715C094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450" y="1603300"/>
            <a:ext cx="2617808" cy="4035425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9D3F34-024D-4CF6-A296-5687D0B3A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50" y="1611406"/>
            <a:ext cx="2895600" cy="4027319"/>
          </a:xfrm>
          <a:prstGeom prst="rect">
            <a:avLst/>
          </a:prstGeom>
        </p:spPr>
      </p:pic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75FCE3B3-E76D-4EE1-9F45-A0C354D18E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425" y="1904925"/>
            <a:ext cx="3733800" cy="37338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5F9561-2AAC-47C9-9FE9-0BBF095C73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138846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98D11-5370-4250-8F18-1986F742C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Complex Transcatheter Intervention</a:t>
            </a:r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CFD4092B-93DD-4BF7-ABEF-214C580250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13" y="1842808"/>
            <a:ext cx="2921280" cy="2921280"/>
          </a:xfr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76A520D1-A94B-46AB-A52B-3CE17D1EC5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91" y="1842806"/>
            <a:ext cx="2921282" cy="2921282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E087F675-9D73-4014-B333-330A2A002D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740" y="1842807"/>
            <a:ext cx="2921281" cy="2921281"/>
          </a:xfrm>
          <a:prstGeom prst="rect">
            <a:avLst/>
          </a:prstGeom>
        </p:spPr>
      </p:pic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95CA545F-F842-4072-B202-F681649F17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126" y="1842806"/>
            <a:ext cx="2921282" cy="2921282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D3044E-1ADA-4CEB-89E5-AD659B6593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07916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87D1DD-BE72-422D-9010-805B2092E5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CB667D-67FA-48E1-B8DD-5C8A07DD8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Follow-up: 3 Months After the Procedure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D4C10-D7E5-4DF8-8181-27750A0CB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US" sz="3200" dirty="0"/>
              <a:t>Patient had been maintained on macitentan and tadalafil</a:t>
            </a:r>
          </a:p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US" sz="3200" dirty="0"/>
              <a:t>6MWD further improved </a:t>
            </a:r>
            <a:r>
              <a:rPr lang="en-US" sz="3200"/>
              <a:t>from 350 </a:t>
            </a:r>
            <a:r>
              <a:rPr lang="en-US" sz="3200" dirty="0"/>
              <a:t>m to 410 m </a:t>
            </a:r>
          </a:p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US" sz="3200" dirty="0"/>
              <a:t>NYHA functional class improved from II to I</a:t>
            </a:r>
          </a:p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US" sz="3200" dirty="0"/>
              <a:t>Repeat echo showed near-normal size RV and estimated RVSP of 40 mmHg with 13/8 mmHg peak/mean gradients across pulmonic valve</a:t>
            </a:r>
          </a:p>
        </p:txBody>
      </p:sp>
    </p:spTree>
    <p:extLst>
      <p:ext uri="{BB962C8B-B14F-4D97-AF65-F5344CB8AC3E}">
        <p14:creationId xmlns:p14="http://schemas.microsoft.com/office/powerpoint/2010/main" val="1475081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F118B13-637D-4F52-BE84-BBE3DCE608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Would You Recommend Now?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lphaUcPeriod"/>
            </a:pPr>
            <a:r>
              <a:rPr lang="en-US" altLang="en-US" sz="2800" dirty="0"/>
              <a:t>Continue both drugs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lphaUcPeriod"/>
            </a:pPr>
            <a:r>
              <a:rPr lang="en-US" altLang="en-US" sz="2800" dirty="0"/>
              <a:t>Discontinue both drugs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lphaUcPeriod"/>
            </a:pPr>
            <a:r>
              <a:rPr lang="en-US" altLang="en-US" sz="2800" dirty="0"/>
              <a:t>Discontinue tadalafil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lphaUcPeriod"/>
            </a:pPr>
            <a:r>
              <a:rPr lang="en-US" altLang="en-US" sz="2800" dirty="0"/>
              <a:t>Discontinue macitentan</a:t>
            </a:r>
          </a:p>
        </p:txBody>
      </p:sp>
    </p:spTree>
    <p:extLst>
      <p:ext uri="{BB962C8B-B14F-4D97-AF65-F5344CB8AC3E}">
        <p14:creationId xmlns:p14="http://schemas.microsoft.com/office/powerpoint/2010/main" val="2242682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DAB83A-62E9-4A64-B67D-3DCCB0F53D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Pulmonary Hypertension in d-Transposition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altLang="en-US" sz="2800" dirty="0"/>
              <a:t>Usually occurs after late repair (&gt;age 2) with atrial switches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altLang="en-US" sz="2800" dirty="0"/>
              <a:t>More common if shunt present before repair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altLang="en-US" sz="2800" dirty="0"/>
              <a:t>Need to exclude pulmonary venous pathway obstruction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altLang="en-US" sz="2800" dirty="0"/>
              <a:t>Associated with very high mortality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altLang="en-US" sz="2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FF790C-2075-42F2-AE99-CB5B3992978F}"/>
              </a:ext>
            </a:extLst>
          </p:cNvPr>
          <p:cNvSpPr/>
          <p:nvPr/>
        </p:nvSpPr>
        <p:spPr>
          <a:xfrm>
            <a:off x="4267200" y="6421993"/>
            <a:ext cx="5257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+mn-lt"/>
              </a:rPr>
              <a:t>Baskaran J et al. </a:t>
            </a:r>
            <a:r>
              <a:rPr lang="en-US" sz="1400" i="1" dirty="0">
                <a:solidFill>
                  <a:schemeClr val="bg1"/>
                </a:solidFill>
                <a:latin typeface="+mn-lt"/>
              </a:rPr>
              <a:t>Pulmonary Circulation 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2017; 7(2) 547–550.</a:t>
            </a:r>
          </a:p>
        </p:txBody>
      </p:sp>
    </p:spTree>
    <p:extLst>
      <p:ext uri="{BB962C8B-B14F-4D97-AF65-F5344CB8AC3E}">
        <p14:creationId xmlns:p14="http://schemas.microsoft.com/office/powerpoint/2010/main" val="3547301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0B92B608-77BB-494E-B7C3-382175BEBEEE}"/>
              </a:ext>
            </a:extLst>
          </p:cNvPr>
          <p:cNvCxnSpPr>
            <a:cxnSpLocks/>
          </p:cNvCxnSpPr>
          <p:nvPr/>
        </p:nvCxnSpPr>
        <p:spPr>
          <a:xfrm>
            <a:off x="6018747" y="5107277"/>
            <a:ext cx="0" cy="243891"/>
          </a:xfrm>
          <a:prstGeom prst="straightConnector1">
            <a:avLst/>
          </a:prstGeom>
          <a:ln w="38100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BF3F3D40-3577-47EB-9C83-F37EA17BE342}"/>
              </a:ext>
            </a:extLst>
          </p:cNvPr>
          <p:cNvCxnSpPr>
            <a:cxnSpLocks/>
          </p:cNvCxnSpPr>
          <p:nvPr/>
        </p:nvCxnSpPr>
        <p:spPr>
          <a:xfrm>
            <a:off x="6018747" y="4607636"/>
            <a:ext cx="0" cy="237987"/>
          </a:xfrm>
          <a:prstGeom prst="straightConnector1">
            <a:avLst/>
          </a:prstGeom>
          <a:ln w="38100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8A2124EC-1230-9040-8805-FF8B0018812D}"/>
              </a:ext>
            </a:extLst>
          </p:cNvPr>
          <p:cNvCxnSpPr>
            <a:cxnSpLocks/>
          </p:cNvCxnSpPr>
          <p:nvPr/>
        </p:nvCxnSpPr>
        <p:spPr>
          <a:xfrm>
            <a:off x="4595873" y="3666738"/>
            <a:ext cx="0" cy="398979"/>
          </a:xfrm>
          <a:prstGeom prst="straightConnector1">
            <a:avLst/>
          </a:prstGeom>
          <a:ln w="38100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15BFCCD2-4AF7-0846-81C3-37D8F975E471}"/>
              </a:ext>
            </a:extLst>
          </p:cNvPr>
          <p:cNvCxnSpPr>
            <a:cxnSpLocks/>
          </p:cNvCxnSpPr>
          <p:nvPr/>
        </p:nvCxnSpPr>
        <p:spPr>
          <a:xfrm>
            <a:off x="7480440" y="3666738"/>
            <a:ext cx="0" cy="398979"/>
          </a:xfrm>
          <a:prstGeom prst="straightConnector1">
            <a:avLst/>
          </a:prstGeom>
          <a:ln w="38100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36CD5379-8BD2-204A-B61B-CCE693A7D6AF}"/>
              </a:ext>
            </a:extLst>
          </p:cNvPr>
          <p:cNvCxnSpPr>
            <a:cxnSpLocks/>
          </p:cNvCxnSpPr>
          <p:nvPr/>
        </p:nvCxnSpPr>
        <p:spPr>
          <a:xfrm>
            <a:off x="6047495" y="3666738"/>
            <a:ext cx="0" cy="398979"/>
          </a:xfrm>
          <a:prstGeom prst="straightConnector1">
            <a:avLst/>
          </a:prstGeom>
          <a:ln w="38100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6048662" y="1916579"/>
            <a:ext cx="0" cy="533400"/>
          </a:xfrm>
          <a:prstGeom prst="straightConnector1">
            <a:avLst/>
          </a:prstGeom>
          <a:ln w="38100">
            <a:solidFill>
              <a:srgbClr val="3F3F3F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164015" y="1775237"/>
            <a:ext cx="0" cy="1157783"/>
          </a:xfrm>
          <a:prstGeom prst="line">
            <a:avLst/>
          </a:prstGeom>
          <a:ln w="38100" cmpd="sng">
            <a:solidFill>
              <a:srgbClr val="3F3F3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4944563" y="1815593"/>
            <a:ext cx="0" cy="1157783"/>
          </a:xfrm>
          <a:prstGeom prst="line">
            <a:avLst/>
          </a:prstGeom>
          <a:ln w="38100" cmpd="sng">
            <a:solidFill>
              <a:srgbClr val="3F3F3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214999" y="4968475"/>
            <a:ext cx="0" cy="1090678"/>
          </a:xfrm>
          <a:prstGeom prst="line">
            <a:avLst/>
          </a:prstGeom>
          <a:ln w="38100" cmpd="sng">
            <a:solidFill>
              <a:srgbClr val="606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3578312" y="2951694"/>
            <a:ext cx="1368740" cy="0"/>
          </a:xfrm>
          <a:prstGeom prst="straightConnector1">
            <a:avLst/>
          </a:prstGeom>
          <a:ln w="38100">
            <a:solidFill>
              <a:srgbClr val="3F3F3F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341840" y="1233375"/>
            <a:ext cx="3366865" cy="909894"/>
          </a:xfrm>
          <a:prstGeom prst="rect">
            <a:avLst/>
          </a:prstGeom>
          <a:solidFill>
            <a:schemeClr val="accent3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104735" tIns="52368" rIns="104735" bIns="52368" anchor="ctr"/>
          <a:lstStyle/>
          <a:p>
            <a:pPr algn="ctr"/>
            <a:r>
              <a:rPr lang="en-US" sz="1400" b="1" dirty="0">
                <a:solidFill>
                  <a:srgbClr val="FFFFFF"/>
                </a:solidFill>
                <a:latin typeface="+mj-lt"/>
                <a:ea typeface="ＭＳ Ｐゴシック" charset="-128"/>
              </a:rPr>
              <a:t>Expert Referral and Confirmation </a:t>
            </a:r>
          </a:p>
          <a:p>
            <a:pPr algn="ctr"/>
            <a:r>
              <a:rPr lang="en-US" sz="1400" b="1" dirty="0">
                <a:solidFill>
                  <a:srgbClr val="FFFFFF"/>
                </a:solidFill>
                <a:latin typeface="+mj-lt"/>
                <a:ea typeface="ＭＳ Ｐゴシック" charset="-128"/>
              </a:rPr>
              <a:t>of PAH associated</a:t>
            </a:r>
            <a:br>
              <a:rPr lang="en-US" sz="1400" b="1" dirty="0">
                <a:solidFill>
                  <a:srgbClr val="FFFFFF"/>
                </a:solidFill>
                <a:latin typeface="+mj-lt"/>
                <a:ea typeface="ＭＳ Ｐゴシック" charset="-128"/>
              </a:rPr>
            </a:br>
            <a:r>
              <a:rPr lang="en-US" sz="1400" b="1" dirty="0">
                <a:solidFill>
                  <a:srgbClr val="FFFFFF"/>
                </a:solidFill>
                <a:latin typeface="+mj-lt"/>
                <a:ea typeface="ＭＳ Ｐゴシック" charset="-128"/>
              </a:rPr>
              <a:t> with CHD</a:t>
            </a:r>
          </a:p>
        </p:txBody>
      </p:sp>
      <p:cxnSp>
        <p:nvCxnSpPr>
          <p:cNvPr id="59" name="Straight Arrow Connector 58"/>
          <p:cNvCxnSpPr>
            <a:cxnSpLocks/>
          </p:cNvCxnSpPr>
          <p:nvPr/>
        </p:nvCxnSpPr>
        <p:spPr>
          <a:xfrm>
            <a:off x="7145332" y="2914346"/>
            <a:ext cx="1074669" cy="0"/>
          </a:xfrm>
          <a:prstGeom prst="straightConnector1">
            <a:avLst/>
          </a:prstGeom>
          <a:ln w="38100">
            <a:solidFill>
              <a:srgbClr val="3F3F3F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A22029A8-90F2-9D4D-B0F7-669EB96DFF07}"/>
              </a:ext>
            </a:extLst>
          </p:cNvPr>
          <p:cNvCxnSpPr>
            <a:cxnSpLocks/>
          </p:cNvCxnSpPr>
          <p:nvPr/>
        </p:nvCxnSpPr>
        <p:spPr>
          <a:xfrm flipH="1">
            <a:off x="2121619" y="4090804"/>
            <a:ext cx="354833" cy="578891"/>
          </a:xfrm>
          <a:prstGeom prst="straightConnector1">
            <a:avLst/>
          </a:prstGeom>
          <a:ln w="38100" cmpd="sng">
            <a:solidFill>
              <a:srgbClr val="606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FF90DE0D-F87E-D34C-A6A7-5FC5E77A8485}"/>
              </a:ext>
            </a:extLst>
          </p:cNvPr>
          <p:cNvCxnSpPr>
            <a:cxnSpLocks/>
          </p:cNvCxnSpPr>
          <p:nvPr/>
        </p:nvCxnSpPr>
        <p:spPr>
          <a:xfrm>
            <a:off x="2693215" y="3031712"/>
            <a:ext cx="0" cy="496289"/>
          </a:xfrm>
          <a:prstGeom prst="straightConnector1">
            <a:avLst/>
          </a:prstGeom>
          <a:ln w="38100" cmpd="sng">
            <a:solidFill>
              <a:srgbClr val="606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8E55104A-7B21-C04C-9FEA-926B1ADCEEFA}"/>
              </a:ext>
            </a:extLst>
          </p:cNvPr>
          <p:cNvCxnSpPr>
            <a:cxnSpLocks/>
          </p:cNvCxnSpPr>
          <p:nvPr/>
        </p:nvCxnSpPr>
        <p:spPr>
          <a:xfrm flipH="1">
            <a:off x="5141059" y="2914346"/>
            <a:ext cx="603609" cy="304845"/>
          </a:xfrm>
          <a:prstGeom prst="straightConnector1">
            <a:avLst/>
          </a:prstGeom>
          <a:ln w="38100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D352F6B6-C049-A14B-A9B0-1B84BD3B7AE2}"/>
              </a:ext>
            </a:extLst>
          </p:cNvPr>
          <p:cNvCxnSpPr>
            <a:cxnSpLocks/>
          </p:cNvCxnSpPr>
          <p:nvPr/>
        </p:nvCxnSpPr>
        <p:spPr>
          <a:xfrm>
            <a:off x="6360959" y="2895672"/>
            <a:ext cx="616292" cy="336131"/>
          </a:xfrm>
          <a:prstGeom prst="straightConnector1">
            <a:avLst/>
          </a:prstGeom>
          <a:ln w="38100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E2343D79-F1D7-4C49-B88A-7CA7BA396AD1}"/>
              </a:ext>
            </a:extLst>
          </p:cNvPr>
          <p:cNvSpPr/>
          <p:nvPr/>
        </p:nvSpPr>
        <p:spPr>
          <a:xfrm>
            <a:off x="4045196" y="3309389"/>
            <a:ext cx="1183391" cy="542595"/>
          </a:xfrm>
          <a:prstGeom prst="rect">
            <a:avLst/>
          </a:prstGeom>
          <a:solidFill>
            <a:srgbClr val="135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b="1" dirty="0"/>
              <a:t>PVR normal or slightly </a:t>
            </a:r>
            <a:r>
              <a:rPr lang="en-US" sz="1200" b="1" dirty="0">
                <a:latin typeface="Wingdings"/>
                <a:ea typeface="Wingdings"/>
                <a:cs typeface="Wingdings"/>
                <a:sym typeface="Wingdings"/>
              </a:rPr>
              <a:t></a:t>
            </a:r>
            <a:endParaRPr lang="en-US" sz="1200" b="1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BCD7D305-48C3-9F43-BF20-28435D53779B}"/>
              </a:ext>
            </a:extLst>
          </p:cNvPr>
          <p:cNvSpPr/>
          <p:nvPr/>
        </p:nvSpPr>
        <p:spPr>
          <a:xfrm>
            <a:off x="5501511" y="3309389"/>
            <a:ext cx="1181050" cy="54259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PVR moderately</a:t>
            </a:r>
            <a:r>
              <a:rPr lang="en-US" sz="1200" b="1" dirty="0">
                <a:solidFill>
                  <a:schemeClr val="tx1"/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BE795AAD-70FF-F243-8511-343667728BAD}"/>
              </a:ext>
            </a:extLst>
          </p:cNvPr>
          <p:cNvSpPr/>
          <p:nvPr/>
        </p:nvSpPr>
        <p:spPr>
          <a:xfrm>
            <a:off x="6936809" y="3309389"/>
            <a:ext cx="1186856" cy="542595"/>
          </a:xfrm>
          <a:prstGeom prst="rect">
            <a:avLst/>
          </a:prstGeom>
          <a:solidFill>
            <a:srgbClr val="E01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b="1" dirty="0"/>
              <a:t>PVR </a:t>
            </a:r>
            <a:br>
              <a:rPr lang="en-US" sz="1200" b="1" dirty="0"/>
            </a:br>
            <a:r>
              <a:rPr lang="en-US" sz="1200" b="1" dirty="0"/>
              <a:t>severely </a:t>
            </a:r>
            <a:r>
              <a:rPr lang="en-US" sz="1200" b="1" dirty="0">
                <a:latin typeface="Wingdings"/>
                <a:ea typeface="Wingdings"/>
                <a:cs typeface="Wingdings"/>
                <a:sym typeface="Wingdings"/>
              </a:rPr>
              <a:t></a:t>
            </a:r>
            <a:endParaRPr lang="en-US" sz="1200" b="1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8950533-0B6B-744F-B55E-BDDDCEE67708}"/>
              </a:ext>
            </a:extLst>
          </p:cNvPr>
          <p:cNvSpPr txBox="1"/>
          <p:nvPr/>
        </p:nvSpPr>
        <p:spPr>
          <a:xfrm>
            <a:off x="4045196" y="4126882"/>
            <a:ext cx="1184539" cy="415498"/>
          </a:xfrm>
          <a:prstGeom prst="rect">
            <a:avLst/>
          </a:prstGeom>
          <a:solidFill>
            <a:srgbClr val="135404"/>
          </a:solidFill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1050" b="1" dirty="0">
                <a:solidFill>
                  <a:schemeClr val="bg1"/>
                </a:solidFill>
              </a:rPr>
              <a:t>Defect can be safely repaired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7EA4AE4E-5CF5-C54E-AE2A-9A4E5C9A74E3}"/>
              </a:ext>
            </a:extLst>
          </p:cNvPr>
          <p:cNvSpPr txBox="1"/>
          <p:nvPr/>
        </p:nvSpPr>
        <p:spPr>
          <a:xfrm>
            <a:off x="5499454" y="4110771"/>
            <a:ext cx="1187466" cy="41549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/>
              <a:t>Individualized decision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239513F2-50B9-4944-8967-34EE14EFC30F}"/>
              </a:ext>
            </a:extLst>
          </p:cNvPr>
          <p:cNvSpPr txBox="1"/>
          <p:nvPr/>
        </p:nvSpPr>
        <p:spPr>
          <a:xfrm>
            <a:off x="6937965" y="4109472"/>
            <a:ext cx="1185700" cy="415498"/>
          </a:xfrm>
          <a:prstGeom prst="rect">
            <a:avLst/>
          </a:prstGeom>
          <a:solidFill>
            <a:srgbClr val="E01E1E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bg1"/>
                </a:solidFill>
              </a:rPr>
              <a:t>Repair contraindicated</a:t>
            </a: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74D47FB7-0AC5-534E-A548-10BEC38981EC}"/>
              </a:ext>
            </a:extLst>
          </p:cNvPr>
          <p:cNvCxnSpPr>
            <a:cxnSpLocks/>
          </p:cNvCxnSpPr>
          <p:nvPr/>
        </p:nvCxnSpPr>
        <p:spPr>
          <a:xfrm>
            <a:off x="9439057" y="2905408"/>
            <a:ext cx="3356" cy="643850"/>
          </a:xfrm>
          <a:prstGeom prst="straightConnector1">
            <a:avLst/>
          </a:prstGeom>
          <a:ln w="38100" cmpd="sng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92">
            <a:extLst>
              <a:ext uri="{FF2B5EF4-FFF2-40B4-BE49-F238E27FC236}">
                <a16:creationId xmlns:a16="http://schemas.microsoft.com/office/drawing/2014/main" id="{C9A35B94-F597-FA4A-86B2-ED45576580D2}"/>
              </a:ext>
            </a:extLst>
          </p:cNvPr>
          <p:cNvSpPr/>
          <p:nvPr/>
        </p:nvSpPr>
        <p:spPr>
          <a:xfrm>
            <a:off x="1673404" y="4887560"/>
            <a:ext cx="1096613" cy="271079"/>
          </a:xfrm>
          <a:prstGeom prst="rect">
            <a:avLst/>
          </a:prstGeom>
          <a:solidFill>
            <a:srgbClr val="006699"/>
          </a:solidFill>
          <a:ln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100" b="1" dirty="0"/>
              <a:t>WHO FC I</a:t>
            </a:r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4F88EDB2-8866-1845-B656-D84F413CE658}"/>
              </a:ext>
            </a:extLst>
          </p:cNvPr>
          <p:cNvCxnSpPr>
            <a:cxnSpLocks/>
          </p:cNvCxnSpPr>
          <p:nvPr/>
        </p:nvCxnSpPr>
        <p:spPr>
          <a:xfrm>
            <a:off x="2924664" y="4128152"/>
            <a:ext cx="298808" cy="560217"/>
          </a:xfrm>
          <a:prstGeom prst="straightConnector1">
            <a:avLst/>
          </a:prstGeom>
          <a:ln w="38100" cmpd="sng">
            <a:solidFill>
              <a:srgbClr val="606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4CD954BD-729F-AF48-AA98-98E5BE274005}"/>
              </a:ext>
            </a:extLst>
          </p:cNvPr>
          <p:cNvCxnSpPr>
            <a:cxnSpLocks/>
          </p:cNvCxnSpPr>
          <p:nvPr/>
        </p:nvCxnSpPr>
        <p:spPr>
          <a:xfrm flipH="1">
            <a:off x="8807452" y="4109478"/>
            <a:ext cx="373510" cy="578891"/>
          </a:xfrm>
          <a:prstGeom prst="straightConnector1">
            <a:avLst/>
          </a:prstGeom>
          <a:ln w="38100" cmpd="sng">
            <a:solidFill>
              <a:srgbClr val="606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321D48F8-E3CC-E045-A0E4-596F5B47954B}"/>
              </a:ext>
            </a:extLst>
          </p:cNvPr>
          <p:cNvCxnSpPr>
            <a:cxnSpLocks/>
          </p:cNvCxnSpPr>
          <p:nvPr/>
        </p:nvCxnSpPr>
        <p:spPr>
          <a:xfrm>
            <a:off x="9647851" y="4053455"/>
            <a:ext cx="280133" cy="634914"/>
          </a:xfrm>
          <a:prstGeom prst="straightConnector1">
            <a:avLst/>
          </a:prstGeom>
          <a:ln w="38100" cmpd="sng">
            <a:solidFill>
              <a:srgbClr val="606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4DD72653-3954-774A-B697-E9E869980EE5}"/>
              </a:ext>
            </a:extLst>
          </p:cNvPr>
          <p:cNvSpPr txBox="1"/>
          <p:nvPr/>
        </p:nvSpPr>
        <p:spPr>
          <a:xfrm>
            <a:off x="4435628" y="5851052"/>
            <a:ext cx="3197431" cy="253916"/>
          </a:xfrm>
          <a:prstGeom prst="rect">
            <a:avLst/>
          </a:prstGeom>
          <a:solidFill>
            <a:srgbClr val="006699"/>
          </a:solidFill>
          <a:ln>
            <a:solidFill>
              <a:srgbClr val="006699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1050" b="1" dirty="0">
                <a:solidFill>
                  <a:schemeClr val="bg1"/>
                </a:solidFill>
              </a:rPr>
              <a:t>Supportive care with watchful monitoring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1F5BFD61-C698-4E24-B14F-5D8CAAC03A0D}"/>
              </a:ext>
            </a:extLst>
          </p:cNvPr>
          <p:cNvSpPr txBox="1"/>
          <p:nvPr/>
        </p:nvSpPr>
        <p:spPr>
          <a:xfrm>
            <a:off x="4437378" y="5385514"/>
            <a:ext cx="3195681" cy="276999"/>
          </a:xfrm>
          <a:prstGeom prst="rect">
            <a:avLst/>
          </a:prstGeom>
          <a:solidFill>
            <a:srgbClr val="573870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Initiation of medical therapy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E9259B64-5500-4B25-A2DB-1E3D3473696C}"/>
              </a:ext>
            </a:extLst>
          </p:cNvPr>
          <p:cNvSpPr/>
          <p:nvPr/>
        </p:nvSpPr>
        <p:spPr>
          <a:xfrm>
            <a:off x="5480235" y="4892174"/>
            <a:ext cx="1094077" cy="266464"/>
          </a:xfrm>
          <a:prstGeom prst="rect">
            <a:avLst/>
          </a:prstGeom>
          <a:solidFill>
            <a:srgbClr val="5738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100" b="1" dirty="0"/>
              <a:t>WHO FC &gt; I</a:t>
            </a:r>
          </a:p>
        </p:txBody>
      </p:sp>
      <p:cxnSp>
        <p:nvCxnSpPr>
          <p:cNvPr id="185" name="Straight Arrow Connector 184">
            <a:extLst>
              <a:ext uri="{FF2B5EF4-FFF2-40B4-BE49-F238E27FC236}">
                <a16:creationId xmlns:a16="http://schemas.microsoft.com/office/drawing/2014/main" id="{36CD5379-8BD2-204A-B61B-CCE693A7D6AF}"/>
              </a:ext>
            </a:extLst>
          </p:cNvPr>
          <p:cNvCxnSpPr>
            <a:cxnSpLocks/>
          </p:cNvCxnSpPr>
          <p:nvPr/>
        </p:nvCxnSpPr>
        <p:spPr>
          <a:xfrm>
            <a:off x="6048664" y="2838886"/>
            <a:ext cx="0" cy="398979"/>
          </a:xfrm>
          <a:prstGeom prst="straightConnector1">
            <a:avLst/>
          </a:prstGeom>
          <a:ln w="38100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B8F17E9B-D8C0-674E-97B7-B0EE9D4598B8}"/>
              </a:ext>
            </a:extLst>
          </p:cNvPr>
          <p:cNvCxnSpPr>
            <a:cxnSpLocks/>
          </p:cNvCxnSpPr>
          <p:nvPr/>
        </p:nvCxnSpPr>
        <p:spPr>
          <a:xfrm>
            <a:off x="2215000" y="6042029"/>
            <a:ext cx="2151545" cy="9537"/>
          </a:xfrm>
          <a:prstGeom prst="straightConnector1">
            <a:avLst/>
          </a:prstGeom>
          <a:ln w="38100" cmpd="sng">
            <a:solidFill>
              <a:srgbClr val="606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H="1">
            <a:off x="10002686" y="4952810"/>
            <a:ext cx="0" cy="1089218"/>
          </a:xfrm>
          <a:prstGeom prst="line">
            <a:avLst/>
          </a:prstGeom>
          <a:ln w="38100" cmpd="sng">
            <a:solidFill>
              <a:srgbClr val="606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B8F17E9B-D8C0-674E-97B7-B0EE9D4598B8}"/>
              </a:ext>
            </a:extLst>
          </p:cNvPr>
          <p:cNvCxnSpPr>
            <a:cxnSpLocks/>
          </p:cNvCxnSpPr>
          <p:nvPr/>
        </p:nvCxnSpPr>
        <p:spPr>
          <a:xfrm flipH="1">
            <a:off x="7727410" y="6032891"/>
            <a:ext cx="2281095" cy="0"/>
          </a:xfrm>
          <a:prstGeom prst="straightConnector1">
            <a:avLst/>
          </a:prstGeom>
          <a:ln w="38100" cmpd="sng">
            <a:solidFill>
              <a:srgbClr val="606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>
            <a:extLst>
              <a:ext uri="{FF2B5EF4-FFF2-40B4-BE49-F238E27FC236}">
                <a16:creationId xmlns:a16="http://schemas.microsoft.com/office/drawing/2014/main" id="{EF3B21E3-5C92-EF4D-B3A5-9F5541FB1087}"/>
              </a:ext>
            </a:extLst>
          </p:cNvPr>
          <p:cNvSpPr/>
          <p:nvPr/>
        </p:nvSpPr>
        <p:spPr>
          <a:xfrm>
            <a:off x="9476896" y="4891086"/>
            <a:ext cx="1094037" cy="267552"/>
          </a:xfrm>
          <a:prstGeom prst="rect">
            <a:avLst/>
          </a:prstGeom>
          <a:solidFill>
            <a:srgbClr val="006699"/>
          </a:solidFill>
          <a:ln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100" b="1" dirty="0"/>
              <a:t>WHO FC  I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9DD9AF5-C83F-CE41-A735-33E30BAF5850}"/>
              </a:ext>
            </a:extLst>
          </p:cNvPr>
          <p:cNvSpPr/>
          <p:nvPr/>
        </p:nvSpPr>
        <p:spPr>
          <a:xfrm>
            <a:off x="5062064" y="2422810"/>
            <a:ext cx="2005097" cy="5425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/>
              <a:t>Systemic to Pulmonary Shunts</a:t>
            </a:r>
            <a:endParaRPr lang="en-US" sz="1100" b="1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D58263CD-D165-8A49-9376-3CD83052A1EE}"/>
              </a:ext>
            </a:extLst>
          </p:cNvPr>
          <p:cNvSpPr/>
          <p:nvPr/>
        </p:nvSpPr>
        <p:spPr>
          <a:xfrm>
            <a:off x="1692079" y="2679246"/>
            <a:ext cx="1825550" cy="5425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/>
              <a:t>Eisenmenger Syndrome</a:t>
            </a:r>
            <a:endParaRPr lang="en-US" sz="1100" b="1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D5A84590-41F0-9A4A-9AD9-45E0F5D76794}"/>
              </a:ext>
            </a:extLst>
          </p:cNvPr>
          <p:cNvSpPr/>
          <p:nvPr/>
        </p:nvSpPr>
        <p:spPr>
          <a:xfrm>
            <a:off x="8220001" y="2686446"/>
            <a:ext cx="2296068" cy="5425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b="1" dirty="0"/>
              <a:t>PAH with small defects</a:t>
            </a:r>
          </a:p>
          <a:p>
            <a:pPr algn="ctr"/>
            <a:r>
              <a:rPr lang="en-US" sz="1200" b="1" dirty="0"/>
              <a:t>PAH after defect correction</a:t>
            </a:r>
          </a:p>
        </p:txBody>
      </p:sp>
      <p:cxnSp>
        <p:nvCxnSpPr>
          <p:cNvPr id="137" name="Straight Connector 136"/>
          <p:cNvCxnSpPr/>
          <p:nvPr/>
        </p:nvCxnSpPr>
        <p:spPr>
          <a:xfrm flipH="1">
            <a:off x="3447583" y="5064857"/>
            <a:ext cx="3024" cy="501187"/>
          </a:xfrm>
          <a:prstGeom prst="line">
            <a:avLst/>
          </a:prstGeom>
          <a:ln w="38100" cmpd="sng">
            <a:solidFill>
              <a:srgbClr val="606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B8F17E9B-D8C0-674E-97B7-B0EE9D4598B8}"/>
              </a:ext>
            </a:extLst>
          </p:cNvPr>
          <p:cNvCxnSpPr>
            <a:cxnSpLocks/>
          </p:cNvCxnSpPr>
          <p:nvPr/>
        </p:nvCxnSpPr>
        <p:spPr>
          <a:xfrm>
            <a:off x="3437874" y="5547367"/>
            <a:ext cx="912931" cy="386"/>
          </a:xfrm>
          <a:prstGeom prst="straightConnector1">
            <a:avLst/>
          </a:prstGeom>
          <a:ln w="38100" cmpd="sng">
            <a:solidFill>
              <a:srgbClr val="606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H="1">
            <a:off x="8623827" y="5067865"/>
            <a:ext cx="3024" cy="501187"/>
          </a:xfrm>
          <a:prstGeom prst="line">
            <a:avLst/>
          </a:prstGeom>
          <a:ln w="38100" cmpd="sng">
            <a:solidFill>
              <a:srgbClr val="606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B8F17E9B-D8C0-674E-97B7-B0EE9D4598B8}"/>
              </a:ext>
            </a:extLst>
          </p:cNvPr>
          <p:cNvCxnSpPr>
            <a:cxnSpLocks/>
          </p:cNvCxnSpPr>
          <p:nvPr/>
        </p:nvCxnSpPr>
        <p:spPr>
          <a:xfrm flipH="1">
            <a:off x="7708705" y="5550375"/>
            <a:ext cx="912931" cy="386"/>
          </a:xfrm>
          <a:prstGeom prst="straightConnector1">
            <a:avLst/>
          </a:prstGeom>
          <a:ln w="38100" cmpd="sng">
            <a:solidFill>
              <a:srgbClr val="606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101">
            <a:extLst>
              <a:ext uri="{FF2B5EF4-FFF2-40B4-BE49-F238E27FC236}">
                <a16:creationId xmlns:a16="http://schemas.microsoft.com/office/drawing/2014/main" id="{5E34FCDD-5661-FE46-A3CE-DCF0F0954DCD}"/>
              </a:ext>
            </a:extLst>
          </p:cNvPr>
          <p:cNvSpPr/>
          <p:nvPr/>
        </p:nvSpPr>
        <p:spPr>
          <a:xfrm>
            <a:off x="8060428" y="4890818"/>
            <a:ext cx="1092708" cy="267820"/>
          </a:xfrm>
          <a:prstGeom prst="rect">
            <a:avLst/>
          </a:prstGeom>
          <a:solidFill>
            <a:srgbClr val="5738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100" b="1" dirty="0"/>
              <a:t>WHO FC &gt; I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E90C72AE-949F-3441-982C-75776ACC104C}"/>
              </a:ext>
            </a:extLst>
          </p:cNvPr>
          <p:cNvSpPr/>
          <p:nvPr/>
        </p:nvSpPr>
        <p:spPr>
          <a:xfrm>
            <a:off x="2912278" y="4887342"/>
            <a:ext cx="1089504" cy="271297"/>
          </a:xfrm>
          <a:prstGeom prst="rect">
            <a:avLst/>
          </a:prstGeom>
          <a:solidFill>
            <a:srgbClr val="5738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100" b="1" dirty="0"/>
              <a:t>WHO FC &gt; I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275F474-12E6-0A44-84CB-CD4C1BCF791E}"/>
              </a:ext>
            </a:extLst>
          </p:cNvPr>
          <p:cNvSpPr txBox="1"/>
          <p:nvPr/>
        </p:nvSpPr>
        <p:spPr>
          <a:xfrm>
            <a:off x="1673403" y="3533234"/>
            <a:ext cx="2239620" cy="600164"/>
          </a:xfrm>
          <a:prstGeom prst="rect">
            <a:avLst/>
          </a:prstGeom>
          <a:solidFill>
            <a:srgbClr val="84206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82296" indent="-82296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chemeClr val="bg1"/>
                </a:solidFill>
              </a:rPr>
              <a:t>Structural intervention generally contraindicated</a:t>
            </a:r>
          </a:p>
          <a:p>
            <a:pPr marL="82296" indent="-82296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chemeClr val="bg1"/>
                </a:solidFill>
              </a:rPr>
              <a:t>Assess functional class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069A51D-B49E-334D-94F1-99F9E92D4623}"/>
              </a:ext>
            </a:extLst>
          </p:cNvPr>
          <p:cNvSpPr txBox="1"/>
          <p:nvPr/>
        </p:nvSpPr>
        <p:spPr>
          <a:xfrm>
            <a:off x="8293148" y="3533234"/>
            <a:ext cx="2277784" cy="600164"/>
          </a:xfrm>
          <a:prstGeom prst="rect">
            <a:avLst/>
          </a:prstGeom>
          <a:solidFill>
            <a:srgbClr val="84206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82296" indent="-82296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chemeClr val="bg1"/>
                </a:solidFill>
              </a:rPr>
              <a:t>Structural intervention generally contraindicated</a:t>
            </a:r>
          </a:p>
          <a:p>
            <a:pPr marL="82296" indent="-82296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chemeClr val="bg1"/>
                </a:solidFill>
              </a:rPr>
              <a:t>Assess functional class</a:t>
            </a:r>
          </a:p>
        </p:txBody>
      </p:sp>
      <p:cxnSp>
        <p:nvCxnSpPr>
          <p:cNvPr id="3" name="Elbow Connector 2"/>
          <p:cNvCxnSpPr/>
          <p:nvPr/>
        </p:nvCxnSpPr>
        <p:spPr>
          <a:xfrm rot="10800000" flipV="1">
            <a:off x="6669107" y="4726628"/>
            <a:ext cx="811335" cy="298234"/>
          </a:xfrm>
          <a:prstGeom prst="bentConnector3">
            <a:avLst>
              <a:gd name="adj1" fmla="val 1451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/>
          <p:cNvCxnSpPr/>
          <p:nvPr/>
        </p:nvCxnSpPr>
        <p:spPr>
          <a:xfrm>
            <a:off x="4627130" y="4713573"/>
            <a:ext cx="732890" cy="309416"/>
          </a:xfrm>
          <a:prstGeom prst="bentConnector3">
            <a:avLst>
              <a:gd name="adj1" fmla="val -21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40E8F50-4872-4C53-ACCB-478D16616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Putting it Together: Potential Treatment Algorithm for CHD-PAH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3743F3-356D-4645-AABD-68C4CD406A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000" dirty="0"/>
              <a:t>Adapted from Fathallah M and </a:t>
            </a:r>
            <a:r>
              <a:rPr lang="en-US" sz="1000" dirty="0" err="1"/>
              <a:t>Krasuski</a:t>
            </a:r>
            <a:r>
              <a:rPr lang="en-US" sz="1000" dirty="0"/>
              <a:t> RA. </a:t>
            </a:r>
            <a:r>
              <a:rPr lang="en-US" sz="1000" i="1" dirty="0"/>
              <a:t>Prog Cardiovasc Dis </a:t>
            </a:r>
            <a:r>
              <a:rPr lang="en-US" sz="1000" dirty="0"/>
              <a:t>2018;61:320-27.</a:t>
            </a:r>
          </a:p>
        </p:txBody>
      </p:sp>
    </p:spTree>
    <p:extLst>
      <p:ext uri="{BB962C8B-B14F-4D97-AF65-F5344CB8AC3E}">
        <p14:creationId xmlns:p14="http://schemas.microsoft.com/office/powerpoint/2010/main" val="2279684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EE6EF-3FEF-47CB-A257-291EC0FF1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Complicated Return to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CD09A8-4FAD-4968-8F62-418637855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dirty="0"/>
              <a:t>A 34-year-old woman with complex congenital heart disease presented to urgent care complaining of progressive dyspnea on exertion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dirty="0"/>
              <a:t>Born with transposition of the great arteries, a ventricular septal defect, a small atrial septal defect, and pulmonic stenosis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dirty="0"/>
              <a:t>She had been followed by the pediatric cardiology clinic until age 26 but had not seen a physician since then due to insurance issues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283C6E-7568-4818-A37F-30C8605E1E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69096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7D9632B3-3171-4974-94F3-FE638A769C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189" y="1430255"/>
            <a:ext cx="4248431" cy="47228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9B8AC4-B19F-40E1-A891-92D117A43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D-transposition of the Great Arteries With Pulmonic Stenosis and a Ventricular Septal Defect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E0AA3-A095-4F3C-8D9A-9FC9372EC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83422"/>
            <a:ext cx="5671930" cy="4722477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dirty="0"/>
              <a:t>TGA accounts for 5–7% of all congenital heart disease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dirty="0"/>
              <a:t>Associated lesions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2400" dirty="0"/>
              <a:t>40–50% ventricular septal defects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2400" dirty="0"/>
              <a:t>25% LV outflow tract obstructions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2400" dirty="0"/>
              <a:t>5% coarctations of the aorta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28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8E01B5-6DC9-41B4-BE5A-7A83CEC9CC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02230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27F38-4227-4E47-802D-7740E1083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Complicated Return to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F2C33-127A-40D4-9F17-19E86E9D73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dirty="0"/>
              <a:t>Atrial septostomy at birth and a Rastelli procedure at age 3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dirty="0"/>
              <a:t>3 subsequent operations described as </a:t>
            </a:r>
            <a:r>
              <a:rPr lang="en-US" sz="2800" i="1" dirty="0"/>
              <a:t>conduit revisions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dirty="0"/>
              <a:t>For about 3 years, she had experienced dyspnea with activity—first when exercising and later almost any activity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dirty="0"/>
              <a:t>Exam notable for O</a:t>
            </a:r>
            <a:r>
              <a:rPr lang="en-US" sz="2800" baseline="-25000" dirty="0"/>
              <a:t>2</a:t>
            </a:r>
            <a:r>
              <a:rPr lang="en-US" sz="2800" dirty="0"/>
              <a:t> sat. of 95%, JVP of 11 with large V-waves, III/VI pansystolic murmur, clear lungs, and 2+ edema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3392AC-476B-4EFB-9BA4-20E93E314B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05841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11E75-3C8A-437A-A765-BF2E711DD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Rastelli Procedure for d-TGA with VSD and RVOT Obstruction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9163BD4-40FA-487B-84FE-B0704EBFA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6140" y="1283036"/>
            <a:ext cx="6502400" cy="5380094"/>
          </a:xfrm>
        </p:spPr>
        <p:txBody>
          <a:bodyPr>
            <a:normAutofit/>
          </a:bodyPr>
          <a:lstStyle/>
          <a:p>
            <a:r>
              <a:rPr lang="en-US" dirty="0"/>
              <a:t>First performed in 1967 at the Mayo Clinic</a:t>
            </a:r>
          </a:p>
          <a:p>
            <a:r>
              <a:rPr lang="en-US" dirty="0"/>
              <a:t>Aortic outflow routed through the VSD via patch</a:t>
            </a:r>
          </a:p>
          <a:p>
            <a:r>
              <a:rPr lang="en-US" dirty="0"/>
              <a:t>Pulmonic valve opening is oversewn</a:t>
            </a:r>
          </a:p>
          <a:p>
            <a:r>
              <a:rPr lang="en-US" dirty="0"/>
              <a:t>Conduit placed from RV to PA</a:t>
            </a:r>
          </a:p>
          <a:p>
            <a:r>
              <a:rPr lang="en-US" dirty="0"/>
              <a:t>Restores the LV as systemic ventricle; unlike atrial switch procedures (eg, Mustard or Senning), no long-term risk of heart failure or systemic atrioventricular valve regurgitation</a:t>
            </a:r>
          </a:p>
          <a:p>
            <a:r>
              <a:rPr lang="en-US" dirty="0"/>
              <a:t>Results in frequent need for conduit interventions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79FAFAE4-8989-4E08-8890-40D9B5B8B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250" y="6477001"/>
            <a:ext cx="391795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1433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2113" indent="-196850" defTabSz="41433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587375" indent="-195263" defTabSz="41433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82638" indent="-195263" defTabSz="41433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979488" indent="-196850" defTabSz="41433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436688" indent="-196850" defTabSz="41433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893888" indent="-196850" defTabSz="41433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351088" indent="-196850" defTabSz="41433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808288" indent="-196850" defTabSz="41433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GB" altLang="en-US" sz="1400" dirty="0">
                <a:solidFill>
                  <a:schemeClr val="bg1"/>
                </a:solidFill>
              </a:rPr>
              <a:t>Warnes CA. </a:t>
            </a:r>
            <a:r>
              <a:rPr lang="en-GB" altLang="en-US" sz="1400" i="1" dirty="0">
                <a:solidFill>
                  <a:schemeClr val="bg1"/>
                </a:solidFill>
              </a:rPr>
              <a:t>Circulation</a:t>
            </a:r>
            <a:r>
              <a:rPr lang="en-GB" altLang="en-US" sz="1400" dirty="0">
                <a:solidFill>
                  <a:schemeClr val="bg1"/>
                </a:solidFill>
              </a:rPr>
              <a:t> 2006;114:2699-2709.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0224432-EDCC-4A9B-BBEE-73F43D034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00" y="1473100"/>
            <a:ext cx="4159250" cy="511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796044-5382-4FF7-B95A-B15669C441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786652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34C62-FCDE-4E39-A948-7C2877224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Imaging Studies in Sequence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36EB8-1790-48DD-9AA4-412D6A8AC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77906"/>
            <a:ext cx="4432300" cy="5164194"/>
          </a:xfrm>
        </p:spPr>
        <p:txBody>
          <a:bodyPr>
            <a:normAutofit fontScale="92500"/>
          </a:bodyPr>
          <a:lstStyle/>
          <a:p>
            <a:r>
              <a:rPr lang="en-US" dirty="0"/>
              <a:t>Chest X-ray </a:t>
            </a:r>
          </a:p>
          <a:p>
            <a:pPr lvl="1"/>
            <a:r>
              <a:rPr lang="en-US" dirty="0"/>
              <a:t>Enlarged cardiac silhouette, prominent PAs, post-op changes</a:t>
            </a:r>
          </a:p>
          <a:p>
            <a:r>
              <a:rPr lang="en-US" dirty="0"/>
              <a:t>V/Q </a:t>
            </a:r>
          </a:p>
          <a:p>
            <a:pPr lvl="1"/>
            <a:r>
              <a:rPr lang="en-US" dirty="0"/>
              <a:t>Low probability of pulmonary embolism</a:t>
            </a:r>
          </a:p>
          <a:p>
            <a:r>
              <a:rPr lang="en-US" dirty="0"/>
              <a:t>Transthoracic/ Transesophageal Echos </a:t>
            </a:r>
          </a:p>
          <a:p>
            <a:pPr lvl="1"/>
            <a:r>
              <a:rPr lang="en-US" dirty="0"/>
              <a:t>Normal LV size and systolic function</a:t>
            </a:r>
          </a:p>
          <a:p>
            <a:pPr lvl="1"/>
            <a:r>
              <a:rPr lang="en-US" dirty="0"/>
              <a:t>Mildly dilated right ventricle with mildly reduced systolic function</a:t>
            </a:r>
          </a:p>
          <a:p>
            <a:pPr lvl="1"/>
            <a:r>
              <a:rPr lang="en-US" dirty="0"/>
              <a:t>Mild tricuspid regurgitation with estimated RVSP of 65 mmHg</a:t>
            </a:r>
          </a:p>
        </p:txBody>
      </p:sp>
      <p:pic>
        <p:nvPicPr>
          <p:cNvPr id="5" name="Picture 4" descr="A close-up of a fetus&#10;&#10;Description automatically generated with medium confidence">
            <a:extLst>
              <a:ext uri="{FF2B5EF4-FFF2-40B4-BE49-F238E27FC236}">
                <a16:creationId xmlns:a16="http://schemas.microsoft.com/office/drawing/2014/main" id="{EA585F2E-705A-4718-9444-6626F1C7CC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105" y="1536085"/>
            <a:ext cx="3054123" cy="2852930"/>
          </a:xfrm>
          <a:prstGeom prst="rect">
            <a:avLst/>
          </a:prstGeom>
        </p:spPr>
      </p:pic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D5D0B390-0899-4F00-9BBF-4AC6F7FC9C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sz="1000" dirty="0"/>
          </a:p>
        </p:txBody>
      </p:sp>
      <p:pic>
        <p:nvPicPr>
          <p:cNvPr id="4" name="Case1_Krasuski_slide6_video1">
            <a:hlinkClick r:id="" action="ppaction://media"/>
            <a:extLst>
              <a:ext uri="{FF2B5EF4-FFF2-40B4-BE49-F238E27FC236}">
                <a16:creationId xmlns:a16="http://schemas.microsoft.com/office/drawing/2014/main" id="{32C6843D-1A63-4F86-AEFA-61F3C8D9FC5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77199" y="609600"/>
            <a:ext cx="3876675" cy="2895600"/>
          </a:xfrm>
          <a:prstGeom prst="rect">
            <a:avLst/>
          </a:prstGeom>
        </p:spPr>
      </p:pic>
      <p:pic>
        <p:nvPicPr>
          <p:cNvPr id="6" name="Case1_Krasuski_slide6_video2">
            <a:hlinkClick r:id="" action="ppaction://media"/>
            <a:extLst>
              <a:ext uri="{FF2B5EF4-FFF2-40B4-BE49-F238E27FC236}">
                <a16:creationId xmlns:a16="http://schemas.microsoft.com/office/drawing/2014/main" id="{663AB5A0-D73C-41EB-B5D6-02A6F1E5D352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077199" y="3695700"/>
            <a:ext cx="3876675" cy="294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31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0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video>
              <p:cMediaNode vol="80000">
                <p:cTn id="10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8F525-4CF0-4AE7-BB5F-DECE42F87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Imaging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36F3D-A1E0-4E24-8843-22FC5CE54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77906"/>
            <a:ext cx="10744200" cy="515149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2800" dirty="0"/>
              <a:t>Cardiac MRI </a:t>
            </a:r>
          </a:p>
          <a:p>
            <a:pPr lvl="1">
              <a:spcBef>
                <a:spcPts val="600"/>
              </a:spcBef>
              <a:spcAft>
                <a:spcPts val="300"/>
              </a:spcAft>
            </a:pPr>
            <a:r>
              <a:rPr lang="en-US" sz="2400" dirty="0"/>
              <a:t>Partially dehisced VSD patch</a:t>
            </a:r>
          </a:p>
          <a:p>
            <a:pPr lvl="1">
              <a:spcBef>
                <a:spcPts val="600"/>
              </a:spcBef>
              <a:spcAft>
                <a:spcPts val="300"/>
              </a:spcAft>
            </a:pPr>
            <a:r>
              <a:rPr lang="en-US" sz="2400" dirty="0"/>
              <a:t>Qp:Qs = 1.3:1</a:t>
            </a:r>
          </a:p>
          <a:p>
            <a:pPr lvl="1">
              <a:spcBef>
                <a:spcPts val="600"/>
              </a:spcBef>
              <a:spcAft>
                <a:spcPts val="300"/>
              </a:spcAft>
            </a:pPr>
            <a:r>
              <a:rPr lang="en-US" sz="2400" dirty="0"/>
              <a:t>Moderately dilated right ventricle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2800" dirty="0"/>
              <a:t>Cardiac Catheterization </a:t>
            </a:r>
          </a:p>
          <a:p>
            <a:pPr lvl="1">
              <a:spcBef>
                <a:spcPts val="600"/>
              </a:spcBef>
              <a:spcAft>
                <a:spcPts val="300"/>
              </a:spcAft>
            </a:pPr>
            <a:r>
              <a:rPr lang="en-US" sz="2400" dirty="0"/>
              <a:t>RAP = 8 mmHg; RVP = 70/8 mmHg; PAP = 70/30 mmHg (</a:t>
            </a:r>
            <a:r>
              <a:rPr lang="en-US" sz="2400" dirty="0" err="1"/>
              <a:t>mPAP</a:t>
            </a:r>
            <a:r>
              <a:rPr lang="en-US" sz="2400" dirty="0"/>
              <a:t> = 45); </a:t>
            </a:r>
            <a:r>
              <a:rPr lang="en-US" sz="2400" dirty="0" err="1"/>
              <a:t>mPCWP</a:t>
            </a:r>
            <a:r>
              <a:rPr lang="en-US" sz="2400" dirty="0"/>
              <a:t> = 8 mmHg</a:t>
            </a:r>
          </a:p>
          <a:p>
            <a:pPr lvl="1">
              <a:spcBef>
                <a:spcPts val="600"/>
              </a:spcBef>
              <a:spcAft>
                <a:spcPts val="300"/>
              </a:spcAft>
            </a:pPr>
            <a:r>
              <a:rPr lang="en-US" sz="2400" dirty="0"/>
              <a:t>Qp = 7 l/min; Qs = 5 l/min; Qp:Qs = 1.4:1</a:t>
            </a:r>
          </a:p>
          <a:p>
            <a:pPr lvl="1">
              <a:spcBef>
                <a:spcPts val="600"/>
              </a:spcBef>
              <a:spcAft>
                <a:spcPts val="300"/>
              </a:spcAft>
            </a:pPr>
            <a:r>
              <a:rPr lang="en-US" sz="2400" dirty="0"/>
              <a:t>PVR 5.3 Wood units (9.0 WU/m</a:t>
            </a:r>
            <a:r>
              <a:rPr lang="en-US" sz="2400" baseline="30000" dirty="0"/>
              <a:t>2</a:t>
            </a:r>
            <a:r>
              <a:rPr lang="en-US" sz="2400" dirty="0"/>
              <a:t>)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endParaRPr lang="en-US" sz="28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0F6425-227C-4AAC-A4DB-6E490E7CBA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00010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Would You Recommend for This Patient?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AutoNum type="alphaUcPeriod"/>
            </a:pPr>
            <a:r>
              <a:rPr lang="en-US" altLang="en-US" sz="2800" dirty="0"/>
              <a:t>Refer the patient for reoperation to repair the shunt 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AutoNum type="alphaUcPeriod"/>
            </a:pPr>
            <a:r>
              <a:rPr lang="en-US" altLang="en-US" sz="2800" dirty="0"/>
              <a:t>Refer the patient for percutaneous intervention to attempt closure the shunt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AutoNum type="alphaUcPeriod"/>
            </a:pPr>
            <a:r>
              <a:rPr lang="en-US" altLang="en-US" sz="2800" dirty="0"/>
              <a:t>Initiate advanced medical therapy for increased pulmonary vascular resistance 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AutoNum type="alphaUcPeriod"/>
            </a:pPr>
            <a:r>
              <a:rPr lang="en-US" altLang="en-US" sz="2800" dirty="0"/>
              <a:t>Make no changes and arrange for close observation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8872D6-52D7-4EBE-AA94-130D0A605C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395563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165EE50-DA43-49EE-BBE1-B2F4AD345E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 dirty="0"/>
              <a:t>Stout KK, </a:t>
            </a:r>
            <a:r>
              <a:rPr lang="en-US" altLang="en-US" i="1" dirty="0"/>
              <a:t>J Am Coll </a:t>
            </a:r>
            <a:r>
              <a:rPr lang="en-US" altLang="en-US" i="1" dirty="0" err="1"/>
              <a:t>Cardiol</a:t>
            </a:r>
            <a:r>
              <a:rPr lang="en-US" altLang="en-US" i="1" dirty="0"/>
              <a:t>. </a:t>
            </a:r>
            <a:r>
              <a:rPr lang="en-US" altLang="en-US" dirty="0"/>
              <a:t>2019;73(12):1494-1563.</a:t>
            </a:r>
          </a:p>
          <a:p>
            <a:r>
              <a:rPr lang="it-IT" dirty="0"/>
              <a:t>Condliffe R, </a:t>
            </a:r>
            <a:r>
              <a:rPr lang="en-US" dirty="0"/>
              <a:t>et al</a:t>
            </a:r>
            <a:r>
              <a:rPr lang="it-IT" dirty="0"/>
              <a:t>. </a:t>
            </a:r>
            <a:r>
              <a:rPr lang="it-IT" i="1" dirty="0"/>
              <a:t>Pulm Circ. </a:t>
            </a:r>
            <a:r>
              <a:rPr lang="it-IT" dirty="0"/>
              <a:t>2018;8(3):1-12.</a:t>
            </a:r>
          </a:p>
          <a:p>
            <a:r>
              <a:rPr lang="en-US" dirty="0" err="1"/>
              <a:t>Brida</a:t>
            </a:r>
            <a:r>
              <a:rPr lang="en-US" dirty="0"/>
              <a:t> M, et al. </a:t>
            </a:r>
            <a:r>
              <a:rPr lang="en-US" i="1" dirty="0"/>
              <a:t>Heart. </a:t>
            </a:r>
            <a:r>
              <a:rPr lang="en-US" dirty="0"/>
              <a:t>2018;104(19):1568-1574.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868B07-39F7-4931-A0F2-EA512926F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When Can Shunts Be Safely Closed?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96B113-AED4-4EAA-9C32-A75A67D37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02542"/>
            <a:ext cx="6417501" cy="4722477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Close defect when </a:t>
            </a:r>
            <a:r>
              <a:rPr lang="en-US" dirty="0" err="1"/>
              <a:t>PVRi</a:t>
            </a:r>
            <a:r>
              <a:rPr lang="en-US" dirty="0"/>
              <a:t> &lt;4 Wood units/m</a:t>
            </a:r>
            <a:r>
              <a:rPr lang="en-US" baseline="30000" dirty="0"/>
              <a:t>2</a:t>
            </a:r>
            <a:r>
              <a:rPr lang="en-US" dirty="0"/>
              <a:t>, </a:t>
            </a:r>
            <a:r>
              <a:rPr lang="en-US" dirty="0" err="1"/>
              <a:t>Qp:Qs</a:t>
            </a:r>
            <a:r>
              <a:rPr lang="en-US" dirty="0"/>
              <a:t> is ≥1.5, and patient is symptomatic</a:t>
            </a:r>
          </a:p>
          <a:p>
            <a:r>
              <a:rPr lang="en-US" dirty="0"/>
              <a:t>Individual patient assessment recommended in tertiary centers when </a:t>
            </a:r>
            <a:r>
              <a:rPr lang="en-US" dirty="0" err="1"/>
              <a:t>PVRi</a:t>
            </a:r>
            <a:r>
              <a:rPr lang="en-US" dirty="0"/>
              <a:t> 4–8 Wood units/m</a:t>
            </a:r>
            <a:r>
              <a:rPr lang="en-US" baseline="30000" dirty="0"/>
              <a:t>2</a:t>
            </a:r>
          </a:p>
          <a:p>
            <a:r>
              <a:rPr lang="en-US" dirty="0"/>
              <a:t>Trial of balloon occlusion may be instructive</a:t>
            </a:r>
          </a:p>
          <a:p>
            <a:r>
              <a:rPr lang="en-US" dirty="0"/>
              <a:t>Vasodilator testing - ↓ in </a:t>
            </a:r>
            <a:r>
              <a:rPr lang="en-US" dirty="0" err="1"/>
              <a:t>PVRi</a:t>
            </a:r>
            <a:r>
              <a:rPr lang="en-US" dirty="0"/>
              <a:t> ≥20% to &lt;6 Wood units/m</a:t>
            </a:r>
            <a:r>
              <a:rPr lang="en-US" baseline="30000" dirty="0"/>
              <a:t>2</a:t>
            </a:r>
            <a:r>
              <a:rPr lang="en-US" dirty="0"/>
              <a:t>; </a:t>
            </a:r>
            <a:r>
              <a:rPr lang="en-US" dirty="0" err="1"/>
              <a:t>PVRi</a:t>
            </a:r>
            <a:r>
              <a:rPr lang="en-US" dirty="0"/>
              <a:t>/</a:t>
            </a:r>
            <a:r>
              <a:rPr lang="en-US" dirty="0" err="1"/>
              <a:t>SVRi</a:t>
            </a:r>
            <a:r>
              <a:rPr lang="en-US" dirty="0"/>
              <a:t> &lt;0.3</a:t>
            </a:r>
          </a:p>
          <a:p>
            <a:r>
              <a:rPr lang="en-US" dirty="0"/>
              <a:t>Treat-and-repair approach (advanced therapies and reassessment followed by closure if indicated) being studied</a:t>
            </a:r>
          </a:p>
          <a:p>
            <a:r>
              <a:rPr lang="en-US" dirty="0"/>
              <a:t>Close follow-up with planned repeat invasive hemodynamics recommended after closure</a:t>
            </a:r>
          </a:p>
          <a:p>
            <a:r>
              <a:rPr lang="en-US" dirty="0"/>
              <a:t>Partial defect closure (fenestrated patch or device) may have role in selected patients in “grey zone”</a:t>
            </a:r>
          </a:p>
          <a:p>
            <a:endParaRPr lang="en-US" dirty="0"/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C3DB9E96-DF30-4A84-A985-E16AD16EEE78}"/>
              </a:ext>
            </a:extLst>
          </p:cNvPr>
          <p:cNvGrpSpPr/>
          <p:nvPr/>
        </p:nvGrpSpPr>
        <p:grpSpPr>
          <a:xfrm>
            <a:off x="7179468" y="1831338"/>
            <a:ext cx="4914900" cy="3768226"/>
            <a:chOff x="7179468" y="1831338"/>
            <a:chExt cx="4914900" cy="3768226"/>
          </a:xfrm>
        </p:grpSpPr>
        <p:sp>
          <p:nvSpPr>
            <p:cNvPr id="6" name="AutoShape 3">
              <a:extLst>
                <a:ext uri="{FF2B5EF4-FFF2-40B4-BE49-F238E27FC236}">
                  <a16:creationId xmlns:a16="http://schemas.microsoft.com/office/drawing/2014/main" id="{D23E5816-03B5-4FDE-BBFF-8B1C29AF166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179468" y="1877785"/>
              <a:ext cx="4914900" cy="368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9041476-18A0-4689-AE35-5734609A92ED}"/>
                </a:ext>
              </a:extLst>
            </p:cNvPr>
            <p:cNvSpPr/>
            <p:nvPr/>
          </p:nvSpPr>
          <p:spPr>
            <a:xfrm>
              <a:off x="7991302" y="1967345"/>
              <a:ext cx="2637905" cy="2981499"/>
            </a:xfrm>
            <a:custGeom>
              <a:avLst/>
              <a:gdLst>
                <a:gd name="connsiteX0" fmla="*/ 2637905 w 2637905"/>
                <a:gd name="connsiteY0" fmla="*/ 0 h 2981499"/>
                <a:gd name="connsiteX1" fmla="*/ 0 w 2637905"/>
                <a:gd name="connsiteY1" fmla="*/ 11084 h 2981499"/>
                <a:gd name="connsiteX2" fmla="*/ 11083 w 2637905"/>
                <a:gd name="connsiteY2" fmla="*/ 2981499 h 2981499"/>
                <a:gd name="connsiteX3" fmla="*/ 227214 w 2637905"/>
                <a:gd name="connsiteY3" fmla="*/ 2970415 h 2981499"/>
                <a:gd name="connsiteX4" fmla="*/ 2637905 w 2637905"/>
                <a:gd name="connsiteY4" fmla="*/ 0 h 2981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7905" h="2981499">
                  <a:moveTo>
                    <a:pt x="2637905" y="0"/>
                  </a:moveTo>
                  <a:lnTo>
                    <a:pt x="0" y="11084"/>
                  </a:lnTo>
                  <a:cubicBezTo>
                    <a:pt x="3694" y="1001222"/>
                    <a:pt x="7389" y="1991361"/>
                    <a:pt x="11083" y="2981499"/>
                  </a:cubicBezTo>
                  <a:lnTo>
                    <a:pt x="227214" y="2970415"/>
                  </a:lnTo>
                  <a:lnTo>
                    <a:pt x="2637905" y="0"/>
                  </a:lnTo>
                  <a:close/>
                </a:path>
              </a:pathLst>
            </a:custGeom>
            <a:solidFill>
              <a:srgbClr val="E242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04B5319-AE44-4A9E-A569-9971CEF382A2}"/>
                </a:ext>
              </a:extLst>
            </p:cNvPr>
            <p:cNvSpPr/>
            <p:nvPr/>
          </p:nvSpPr>
          <p:spPr>
            <a:xfrm>
              <a:off x="8207365" y="1967345"/>
              <a:ext cx="3386051" cy="2975957"/>
            </a:xfrm>
            <a:custGeom>
              <a:avLst/>
              <a:gdLst>
                <a:gd name="connsiteX0" fmla="*/ 0 w 3386051"/>
                <a:gd name="connsiteY0" fmla="*/ 2970415 h 2975957"/>
                <a:gd name="connsiteX1" fmla="*/ 2421775 w 3386051"/>
                <a:gd name="connsiteY1" fmla="*/ 0 h 2975957"/>
                <a:gd name="connsiteX2" fmla="*/ 3386051 w 3386051"/>
                <a:gd name="connsiteY2" fmla="*/ 5542 h 2975957"/>
                <a:gd name="connsiteX3" fmla="*/ 3386051 w 3386051"/>
                <a:gd name="connsiteY3" fmla="*/ 1197033 h 2975957"/>
                <a:gd name="connsiteX4" fmla="*/ 471055 w 3386051"/>
                <a:gd name="connsiteY4" fmla="*/ 2975957 h 2975957"/>
                <a:gd name="connsiteX5" fmla="*/ 0 w 3386051"/>
                <a:gd name="connsiteY5" fmla="*/ 2970415 h 2975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86051" h="2975957">
                  <a:moveTo>
                    <a:pt x="0" y="2970415"/>
                  </a:moveTo>
                  <a:lnTo>
                    <a:pt x="2421775" y="0"/>
                  </a:lnTo>
                  <a:lnTo>
                    <a:pt x="3386051" y="5542"/>
                  </a:lnTo>
                  <a:lnTo>
                    <a:pt x="3386051" y="1197033"/>
                  </a:lnTo>
                  <a:lnTo>
                    <a:pt x="471055" y="2975957"/>
                  </a:lnTo>
                  <a:lnTo>
                    <a:pt x="0" y="2970415"/>
                  </a:lnTo>
                  <a:close/>
                </a:path>
              </a:pathLst>
            </a:custGeom>
            <a:solidFill>
              <a:srgbClr val="FFAA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DD084B2-5FEC-4DE8-8ECC-C94AD5875216}"/>
                </a:ext>
              </a:extLst>
            </p:cNvPr>
            <p:cNvSpPr/>
            <p:nvPr/>
          </p:nvSpPr>
          <p:spPr>
            <a:xfrm>
              <a:off x="8669068" y="3160568"/>
              <a:ext cx="2926080" cy="1778924"/>
            </a:xfrm>
            <a:custGeom>
              <a:avLst/>
              <a:gdLst>
                <a:gd name="connsiteX0" fmla="*/ 2926080 w 2926080"/>
                <a:gd name="connsiteY0" fmla="*/ 0 h 1778924"/>
                <a:gd name="connsiteX1" fmla="*/ 0 w 2926080"/>
                <a:gd name="connsiteY1" fmla="*/ 1778924 h 1778924"/>
                <a:gd name="connsiteX2" fmla="*/ 2926080 w 2926080"/>
                <a:gd name="connsiteY2" fmla="*/ 1773382 h 1778924"/>
                <a:gd name="connsiteX3" fmla="*/ 2926080 w 2926080"/>
                <a:gd name="connsiteY3" fmla="*/ 0 h 1778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6080" h="1778924">
                  <a:moveTo>
                    <a:pt x="2926080" y="0"/>
                  </a:moveTo>
                  <a:lnTo>
                    <a:pt x="0" y="1778924"/>
                  </a:lnTo>
                  <a:lnTo>
                    <a:pt x="2926080" y="1773382"/>
                  </a:lnTo>
                  <a:cubicBezTo>
                    <a:pt x="2924233" y="1180407"/>
                    <a:pt x="2922385" y="587433"/>
                    <a:pt x="2926080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FF87F86-0ED3-4DD7-AFB9-FE282B1F11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91475" y="1966913"/>
              <a:ext cx="720263" cy="2566294"/>
            </a:xfrm>
            <a:prstGeom prst="line">
              <a:avLst/>
            </a:prstGeom>
            <a:ln w="28575">
              <a:solidFill>
                <a:srgbClr val="0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F1FF0F6-994A-43B6-BF8F-5554B53BC4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91475" y="1966913"/>
              <a:ext cx="869892" cy="2699298"/>
            </a:xfrm>
            <a:prstGeom prst="line">
              <a:avLst/>
            </a:prstGeom>
            <a:ln w="28575">
              <a:solidFill>
                <a:srgbClr val="0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599B75B-C753-4217-9C5D-86A49773C3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91475" y="1966913"/>
              <a:ext cx="1110961" cy="2810134"/>
            </a:xfrm>
            <a:prstGeom prst="line">
              <a:avLst/>
            </a:prstGeom>
            <a:ln w="28575">
              <a:solidFill>
                <a:srgbClr val="0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4239C30-897E-4177-9299-4C9AF7DAFE2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01000" y="1966913"/>
              <a:ext cx="1436716" cy="2909887"/>
            </a:xfrm>
            <a:prstGeom prst="line">
              <a:avLst/>
            </a:prstGeom>
            <a:ln w="28575">
              <a:solidFill>
                <a:srgbClr val="0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02456C8-56E8-44EA-A6EB-E7A5674197C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63345" y="1966913"/>
              <a:ext cx="1945179" cy="2968625"/>
            </a:xfrm>
            <a:prstGeom prst="line">
              <a:avLst/>
            </a:prstGeom>
            <a:ln w="28575">
              <a:solidFill>
                <a:srgbClr val="0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7418296-62C1-41CF-82F5-BF738A442F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12975" y="1966913"/>
              <a:ext cx="2416232" cy="2968625"/>
            </a:xfrm>
            <a:prstGeom prst="line">
              <a:avLst/>
            </a:prstGeom>
            <a:ln w="28575">
              <a:solidFill>
                <a:srgbClr val="0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9D3CF21-5567-4E84-9935-49B3C0892CF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95113" y="3158490"/>
              <a:ext cx="2898400" cy="1777048"/>
            </a:xfrm>
            <a:prstGeom prst="line">
              <a:avLst/>
            </a:prstGeom>
            <a:ln w="28575">
              <a:solidFill>
                <a:srgbClr val="0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134A7D6-822B-4E18-BC9B-034E7B4130FB}"/>
                </a:ext>
              </a:extLst>
            </p:cNvPr>
            <p:cNvCxnSpPr>
              <a:cxnSpLocks/>
            </p:cNvCxnSpPr>
            <p:nvPr/>
          </p:nvCxnSpPr>
          <p:spPr>
            <a:xfrm>
              <a:off x="7991475" y="1972455"/>
              <a:ext cx="0" cy="3075795"/>
            </a:xfrm>
            <a:prstGeom prst="line">
              <a:avLst/>
            </a:prstGeom>
            <a:ln w="19050">
              <a:solidFill>
                <a:srgbClr val="0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0EC1309-324F-4BBA-8331-B58825B191D0}"/>
                </a:ext>
              </a:extLst>
            </p:cNvPr>
            <p:cNvCxnSpPr>
              <a:cxnSpLocks/>
            </p:cNvCxnSpPr>
            <p:nvPr/>
          </p:nvCxnSpPr>
          <p:spPr>
            <a:xfrm>
              <a:off x="8256589" y="4935538"/>
              <a:ext cx="0" cy="112712"/>
            </a:xfrm>
            <a:prstGeom prst="line">
              <a:avLst/>
            </a:prstGeom>
            <a:ln w="19050">
              <a:solidFill>
                <a:srgbClr val="0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67D327FA-51D8-4F58-90E7-81DB0621BF79}"/>
                </a:ext>
              </a:extLst>
            </p:cNvPr>
            <p:cNvCxnSpPr>
              <a:cxnSpLocks/>
            </p:cNvCxnSpPr>
            <p:nvPr/>
          </p:nvCxnSpPr>
          <p:spPr>
            <a:xfrm>
              <a:off x="8775241" y="4935538"/>
              <a:ext cx="0" cy="112712"/>
            </a:xfrm>
            <a:prstGeom prst="line">
              <a:avLst/>
            </a:prstGeom>
            <a:ln w="19050">
              <a:solidFill>
                <a:srgbClr val="0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E67E6215-476D-43A2-9C8A-541B86534E3A}"/>
                </a:ext>
              </a:extLst>
            </p:cNvPr>
            <p:cNvCxnSpPr>
              <a:cxnSpLocks/>
            </p:cNvCxnSpPr>
            <p:nvPr/>
          </p:nvCxnSpPr>
          <p:spPr>
            <a:xfrm>
              <a:off x="9281602" y="4935538"/>
              <a:ext cx="0" cy="112712"/>
            </a:xfrm>
            <a:prstGeom prst="line">
              <a:avLst/>
            </a:prstGeom>
            <a:ln w="19050">
              <a:solidFill>
                <a:srgbClr val="0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0AE161EA-4647-4638-B4B4-CB626D95AAA8}"/>
                </a:ext>
              </a:extLst>
            </p:cNvPr>
            <p:cNvCxnSpPr>
              <a:cxnSpLocks/>
            </p:cNvCxnSpPr>
            <p:nvPr/>
          </p:nvCxnSpPr>
          <p:spPr>
            <a:xfrm>
              <a:off x="9800254" y="4935538"/>
              <a:ext cx="0" cy="112712"/>
            </a:xfrm>
            <a:prstGeom prst="line">
              <a:avLst/>
            </a:prstGeom>
            <a:ln w="19050">
              <a:solidFill>
                <a:srgbClr val="0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C1C635BF-08AE-4F45-AA9E-70B72934FF88}"/>
                </a:ext>
              </a:extLst>
            </p:cNvPr>
            <p:cNvCxnSpPr>
              <a:cxnSpLocks/>
            </p:cNvCxnSpPr>
            <p:nvPr/>
          </p:nvCxnSpPr>
          <p:spPr>
            <a:xfrm>
              <a:off x="10313990" y="4935538"/>
              <a:ext cx="0" cy="112712"/>
            </a:xfrm>
            <a:prstGeom prst="line">
              <a:avLst/>
            </a:prstGeom>
            <a:ln w="19050">
              <a:solidFill>
                <a:srgbClr val="0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4E0E36AC-7444-44C5-9529-FB3A7DD14210}"/>
                </a:ext>
              </a:extLst>
            </p:cNvPr>
            <p:cNvCxnSpPr>
              <a:cxnSpLocks/>
            </p:cNvCxnSpPr>
            <p:nvPr/>
          </p:nvCxnSpPr>
          <p:spPr>
            <a:xfrm>
              <a:off x="10825267" y="4935538"/>
              <a:ext cx="0" cy="112712"/>
            </a:xfrm>
            <a:prstGeom prst="line">
              <a:avLst/>
            </a:prstGeom>
            <a:ln w="19050">
              <a:solidFill>
                <a:srgbClr val="0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AE2B3548-0EB1-4038-8954-C543DD0CCB86}"/>
                </a:ext>
              </a:extLst>
            </p:cNvPr>
            <p:cNvCxnSpPr>
              <a:cxnSpLocks/>
            </p:cNvCxnSpPr>
            <p:nvPr/>
          </p:nvCxnSpPr>
          <p:spPr>
            <a:xfrm>
              <a:off x="11334086" y="4935538"/>
              <a:ext cx="0" cy="112712"/>
            </a:xfrm>
            <a:prstGeom prst="line">
              <a:avLst/>
            </a:prstGeom>
            <a:ln w="19050">
              <a:solidFill>
                <a:srgbClr val="0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ECD12376-3855-4F2C-8C74-6878A57FFFAE}"/>
                </a:ext>
              </a:extLst>
            </p:cNvPr>
            <p:cNvCxnSpPr>
              <a:cxnSpLocks/>
            </p:cNvCxnSpPr>
            <p:nvPr/>
          </p:nvCxnSpPr>
          <p:spPr>
            <a:xfrm>
              <a:off x="11587267" y="4935538"/>
              <a:ext cx="0" cy="55562"/>
            </a:xfrm>
            <a:prstGeom prst="line">
              <a:avLst/>
            </a:prstGeom>
            <a:ln w="19050">
              <a:solidFill>
                <a:srgbClr val="0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62FA6B8D-9767-463F-A306-CD1C296BC344}"/>
                </a:ext>
              </a:extLst>
            </p:cNvPr>
            <p:cNvCxnSpPr>
              <a:cxnSpLocks/>
            </p:cNvCxnSpPr>
            <p:nvPr/>
          </p:nvCxnSpPr>
          <p:spPr>
            <a:xfrm>
              <a:off x="11080906" y="4935538"/>
              <a:ext cx="0" cy="55562"/>
            </a:xfrm>
            <a:prstGeom prst="line">
              <a:avLst/>
            </a:prstGeom>
            <a:ln w="19050">
              <a:solidFill>
                <a:srgbClr val="0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4858B78-B8F6-4A27-BA5A-7BAEFF5641A3}"/>
                </a:ext>
              </a:extLst>
            </p:cNvPr>
            <p:cNvCxnSpPr>
              <a:cxnSpLocks/>
            </p:cNvCxnSpPr>
            <p:nvPr/>
          </p:nvCxnSpPr>
          <p:spPr>
            <a:xfrm>
              <a:off x="10567170" y="4935538"/>
              <a:ext cx="0" cy="55562"/>
            </a:xfrm>
            <a:prstGeom prst="line">
              <a:avLst/>
            </a:prstGeom>
            <a:ln w="19050">
              <a:solidFill>
                <a:srgbClr val="0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02F0BF5D-53C0-427A-B16E-A7C35013976C}"/>
                </a:ext>
              </a:extLst>
            </p:cNvPr>
            <p:cNvCxnSpPr>
              <a:cxnSpLocks/>
            </p:cNvCxnSpPr>
            <p:nvPr/>
          </p:nvCxnSpPr>
          <p:spPr>
            <a:xfrm>
              <a:off x="10053435" y="4935538"/>
              <a:ext cx="0" cy="55562"/>
            </a:xfrm>
            <a:prstGeom prst="line">
              <a:avLst/>
            </a:prstGeom>
            <a:ln w="19050">
              <a:solidFill>
                <a:srgbClr val="0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40F4CDDC-F85C-42AD-8B69-92CBF65FAD3E}"/>
                </a:ext>
              </a:extLst>
            </p:cNvPr>
            <p:cNvCxnSpPr>
              <a:cxnSpLocks/>
            </p:cNvCxnSpPr>
            <p:nvPr/>
          </p:nvCxnSpPr>
          <p:spPr>
            <a:xfrm>
              <a:off x="9539699" y="4935538"/>
              <a:ext cx="0" cy="55562"/>
            </a:xfrm>
            <a:prstGeom prst="line">
              <a:avLst/>
            </a:prstGeom>
            <a:ln w="19050">
              <a:solidFill>
                <a:srgbClr val="0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E481980-1E01-4B9F-BAEC-3C7C6C1AD3F6}"/>
                </a:ext>
              </a:extLst>
            </p:cNvPr>
            <p:cNvCxnSpPr>
              <a:cxnSpLocks/>
            </p:cNvCxnSpPr>
            <p:nvPr/>
          </p:nvCxnSpPr>
          <p:spPr>
            <a:xfrm>
              <a:off x="9030880" y="4935538"/>
              <a:ext cx="0" cy="55562"/>
            </a:xfrm>
            <a:prstGeom prst="line">
              <a:avLst/>
            </a:prstGeom>
            <a:ln w="19050">
              <a:solidFill>
                <a:srgbClr val="0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382605FE-16F3-46D9-8452-614EFD3B0274}"/>
                </a:ext>
              </a:extLst>
            </p:cNvPr>
            <p:cNvCxnSpPr>
              <a:cxnSpLocks/>
            </p:cNvCxnSpPr>
            <p:nvPr/>
          </p:nvCxnSpPr>
          <p:spPr>
            <a:xfrm>
              <a:off x="8517145" y="4935538"/>
              <a:ext cx="0" cy="55562"/>
            </a:xfrm>
            <a:prstGeom prst="line">
              <a:avLst/>
            </a:prstGeom>
            <a:ln w="19050">
              <a:solidFill>
                <a:srgbClr val="0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6AB271F2-25EA-40E5-A6D9-5D60D231E1CA}"/>
                </a:ext>
              </a:extLst>
            </p:cNvPr>
            <p:cNvCxnSpPr>
              <a:cxnSpLocks/>
            </p:cNvCxnSpPr>
            <p:nvPr/>
          </p:nvCxnSpPr>
          <p:spPr>
            <a:xfrm>
              <a:off x="7886700" y="4738893"/>
              <a:ext cx="104775" cy="0"/>
            </a:xfrm>
            <a:prstGeom prst="line">
              <a:avLst/>
            </a:prstGeom>
            <a:ln w="19050">
              <a:solidFill>
                <a:srgbClr val="0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86B6CDC4-C71D-4484-99AB-FF2E11B9B38C}"/>
                </a:ext>
              </a:extLst>
            </p:cNvPr>
            <p:cNvCxnSpPr>
              <a:cxnSpLocks/>
            </p:cNvCxnSpPr>
            <p:nvPr/>
          </p:nvCxnSpPr>
          <p:spPr>
            <a:xfrm>
              <a:off x="7886700" y="4343145"/>
              <a:ext cx="104775" cy="0"/>
            </a:xfrm>
            <a:prstGeom prst="line">
              <a:avLst/>
            </a:prstGeom>
            <a:ln w="19050">
              <a:solidFill>
                <a:srgbClr val="0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84815123-B8FD-4F20-964D-8ABABD451F4E}"/>
                </a:ext>
              </a:extLst>
            </p:cNvPr>
            <p:cNvCxnSpPr>
              <a:cxnSpLocks/>
            </p:cNvCxnSpPr>
            <p:nvPr/>
          </p:nvCxnSpPr>
          <p:spPr>
            <a:xfrm>
              <a:off x="7886700" y="3949855"/>
              <a:ext cx="104775" cy="0"/>
            </a:xfrm>
            <a:prstGeom prst="line">
              <a:avLst/>
            </a:prstGeom>
            <a:ln w="19050">
              <a:solidFill>
                <a:srgbClr val="0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4C6ED3B5-49EA-4458-B760-EB12A62DC8DE}"/>
                </a:ext>
              </a:extLst>
            </p:cNvPr>
            <p:cNvCxnSpPr>
              <a:cxnSpLocks/>
            </p:cNvCxnSpPr>
            <p:nvPr/>
          </p:nvCxnSpPr>
          <p:spPr>
            <a:xfrm>
              <a:off x="7886700" y="3556564"/>
              <a:ext cx="104775" cy="0"/>
            </a:xfrm>
            <a:prstGeom prst="line">
              <a:avLst/>
            </a:prstGeom>
            <a:ln w="19050">
              <a:solidFill>
                <a:srgbClr val="0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E6914EE-165B-49E9-8602-FF2BDE185F56}"/>
                </a:ext>
              </a:extLst>
            </p:cNvPr>
            <p:cNvCxnSpPr>
              <a:cxnSpLocks/>
            </p:cNvCxnSpPr>
            <p:nvPr/>
          </p:nvCxnSpPr>
          <p:spPr>
            <a:xfrm>
              <a:off x="7886700" y="3158358"/>
              <a:ext cx="104775" cy="0"/>
            </a:xfrm>
            <a:prstGeom prst="line">
              <a:avLst/>
            </a:prstGeom>
            <a:ln w="19050">
              <a:solidFill>
                <a:srgbClr val="0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F5C9EA30-8713-400C-A5AE-A8EA103072D8}"/>
                </a:ext>
              </a:extLst>
            </p:cNvPr>
            <p:cNvCxnSpPr>
              <a:cxnSpLocks/>
            </p:cNvCxnSpPr>
            <p:nvPr/>
          </p:nvCxnSpPr>
          <p:spPr>
            <a:xfrm>
              <a:off x="7886700" y="2767526"/>
              <a:ext cx="104775" cy="0"/>
            </a:xfrm>
            <a:prstGeom prst="line">
              <a:avLst/>
            </a:prstGeom>
            <a:ln w="19050">
              <a:solidFill>
                <a:srgbClr val="0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ECB1909A-2C2A-4DA2-A22F-CC9BB5CF8B89}"/>
                </a:ext>
              </a:extLst>
            </p:cNvPr>
            <p:cNvCxnSpPr>
              <a:cxnSpLocks/>
            </p:cNvCxnSpPr>
            <p:nvPr/>
          </p:nvCxnSpPr>
          <p:spPr>
            <a:xfrm>
              <a:off x="7886700" y="2366861"/>
              <a:ext cx="104775" cy="0"/>
            </a:xfrm>
            <a:prstGeom prst="line">
              <a:avLst/>
            </a:prstGeom>
            <a:ln w="19050">
              <a:solidFill>
                <a:srgbClr val="0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01182B0-F5B9-4FD6-9079-BF05803FC7B0}"/>
                </a:ext>
              </a:extLst>
            </p:cNvPr>
            <p:cNvCxnSpPr>
              <a:cxnSpLocks/>
            </p:cNvCxnSpPr>
            <p:nvPr/>
          </p:nvCxnSpPr>
          <p:spPr>
            <a:xfrm>
              <a:off x="7886700" y="1984365"/>
              <a:ext cx="104775" cy="0"/>
            </a:xfrm>
            <a:prstGeom prst="line">
              <a:avLst/>
            </a:prstGeom>
            <a:ln w="19050">
              <a:solidFill>
                <a:srgbClr val="0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9D829915-7DD6-4343-B71F-BC56000D6B08}"/>
                </a:ext>
              </a:extLst>
            </p:cNvPr>
            <p:cNvCxnSpPr>
              <a:cxnSpLocks/>
            </p:cNvCxnSpPr>
            <p:nvPr/>
          </p:nvCxnSpPr>
          <p:spPr>
            <a:xfrm>
              <a:off x="7934325" y="2175848"/>
              <a:ext cx="57150" cy="0"/>
            </a:xfrm>
            <a:prstGeom prst="line">
              <a:avLst/>
            </a:prstGeom>
            <a:ln w="19050">
              <a:solidFill>
                <a:srgbClr val="0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9CC50778-2E76-4EE5-AD3A-7EED23E581DB}"/>
                </a:ext>
              </a:extLst>
            </p:cNvPr>
            <p:cNvCxnSpPr>
              <a:cxnSpLocks/>
            </p:cNvCxnSpPr>
            <p:nvPr/>
          </p:nvCxnSpPr>
          <p:spPr>
            <a:xfrm>
              <a:off x="7934325" y="2574055"/>
              <a:ext cx="57150" cy="0"/>
            </a:xfrm>
            <a:prstGeom prst="line">
              <a:avLst/>
            </a:prstGeom>
            <a:ln w="19050">
              <a:solidFill>
                <a:srgbClr val="0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495428E-7E96-4078-9698-01377E3D20D2}"/>
                </a:ext>
              </a:extLst>
            </p:cNvPr>
            <p:cNvCxnSpPr>
              <a:cxnSpLocks/>
            </p:cNvCxnSpPr>
            <p:nvPr/>
          </p:nvCxnSpPr>
          <p:spPr>
            <a:xfrm>
              <a:off x="7934325" y="2964887"/>
              <a:ext cx="57150" cy="0"/>
            </a:xfrm>
            <a:prstGeom prst="line">
              <a:avLst/>
            </a:prstGeom>
            <a:ln w="19050">
              <a:solidFill>
                <a:srgbClr val="0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EB6D1A8A-53A1-4F88-85D4-F79964D00F8F}"/>
                </a:ext>
              </a:extLst>
            </p:cNvPr>
            <p:cNvCxnSpPr>
              <a:cxnSpLocks/>
            </p:cNvCxnSpPr>
            <p:nvPr/>
          </p:nvCxnSpPr>
          <p:spPr>
            <a:xfrm>
              <a:off x="7934325" y="3363093"/>
              <a:ext cx="57150" cy="0"/>
            </a:xfrm>
            <a:prstGeom prst="line">
              <a:avLst/>
            </a:prstGeom>
            <a:ln w="19050">
              <a:solidFill>
                <a:srgbClr val="0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D33FFA6E-0A6A-4037-9158-F994089B62C2}"/>
                </a:ext>
              </a:extLst>
            </p:cNvPr>
            <p:cNvCxnSpPr>
              <a:cxnSpLocks/>
            </p:cNvCxnSpPr>
            <p:nvPr/>
          </p:nvCxnSpPr>
          <p:spPr>
            <a:xfrm>
              <a:off x="7934325" y="3751467"/>
              <a:ext cx="57150" cy="0"/>
            </a:xfrm>
            <a:prstGeom prst="line">
              <a:avLst/>
            </a:prstGeom>
            <a:ln w="19050">
              <a:solidFill>
                <a:srgbClr val="0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6F02D616-C278-485F-9AC4-E3679CAD8AA8}"/>
                </a:ext>
              </a:extLst>
            </p:cNvPr>
            <p:cNvCxnSpPr>
              <a:cxnSpLocks/>
            </p:cNvCxnSpPr>
            <p:nvPr/>
          </p:nvCxnSpPr>
          <p:spPr>
            <a:xfrm>
              <a:off x="7934325" y="4149674"/>
              <a:ext cx="57150" cy="0"/>
            </a:xfrm>
            <a:prstGeom prst="line">
              <a:avLst/>
            </a:prstGeom>
            <a:ln w="19050">
              <a:solidFill>
                <a:srgbClr val="0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18B458F6-D739-42A7-BBDA-7D6EC609A0AE}"/>
                </a:ext>
              </a:extLst>
            </p:cNvPr>
            <p:cNvCxnSpPr>
              <a:cxnSpLocks/>
            </p:cNvCxnSpPr>
            <p:nvPr/>
          </p:nvCxnSpPr>
          <p:spPr>
            <a:xfrm>
              <a:off x="7934325" y="4542964"/>
              <a:ext cx="57150" cy="0"/>
            </a:xfrm>
            <a:prstGeom prst="line">
              <a:avLst/>
            </a:prstGeom>
            <a:ln w="19050">
              <a:solidFill>
                <a:srgbClr val="0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EC476E58-A98F-4507-8A6A-5888E2D3193C}"/>
                </a:ext>
              </a:extLst>
            </p:cNvPr>
            <p:cNvCxnSpPr>
              <a:cxnSpLocks/>
            </p:cNvCxnSpPr>
            <p:nvPr/>
          </p:nvCxnSpPr>
          <p:spPr>
            <a:xfrm>
              <a:off x="7934325" y="4935999"/>
              <a:ext cx="57150" cy="0"/>
            </a:xfrm>
            <a:prstGeom prst="line">
              <a:avLst/>
            </a:prstGeom>
            <a:ln w="19050">
              <a:solidFill>
                <a:srgbClr val="0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24D0925-370E-4540-BEA1-7121C3859DA8}"/>
                </a:ext>
              </a:extLst>
            </p:cNvPr>
            <p:cNvSpPr txBox="1"/>
            <p:nvPr/>
          </p:nvSpPr>
          <p:spPr>
            <a:xfrm>
              <a:off x="7981999" y="1957437"/>
              <a:ext cx="21627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PAH&amp;PVD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D3D1CE26-1FE6-4ADB-8525-7E13F8859549}"/>
                </a:ext>
              </a:extLst>
            </p:cNvPr>
            <p:cNvSpPr txBox="1"/>
            <p:nvPr/>
          </p:nvSpPr>
          <p:spPr>
            <a:xfrm>
              <a:off x="8183430" y="2389369"/>
              <a:ext cx="17310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DO NOT CLOSE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452C1496-11DA-4003-976D-EF79C67D6B93}"/>
                </a:ext>
              </a:extLst>
            </p:cNvPr>
            <p:cNvSpPr txBox="1"/>
            <p:nvPr/>
          </p:nvSpPr>
          <p:spPr>
            <a:xfrm rot="17599076">
              <a:off x="8388869" y="3005469"/>
              <a:ext cx="71045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dirty="0" err="1">
                  <a:solidFill>
                    <a:srgbClr val="000000"/>
                  </a:solidFill>
                </a:rPr>
                <a:t>PVRi</a:t>
              </a:r>
              <a:r>
                <a:rPr lang="en-US" sz="1100" b="1" dirty="0">
                  <a:solidFill>
                    <a:srgbClr val="000000"/>
                  </a:solidFill>
                </a:rPr>
                <a:t> 20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E7C2CDDC-AE32-4710-AE5D-41F4D9F332F3}"/>
                </a:ext>
              </a:extLst>
            </p:cNvPr>
            <p:cNvSpPr txBox="1"/>
            <p:nvPr/>
          </p:nvSpPr>
          <p:spPr>
            <a:xfrm rot="17793296">
              <a:off x="8572795" y="3073976"/>
              <a:ext cx="7569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rgbClr val="000000"/>
                  </a:solidFill>
                </a:rPr>
                <a:t>PVRi</a:t>
              </a:r>
              <a:r>
                <a:rPr lang="en-US" sz="1200" b="1" dirty="0">
                  <a:solidFill>
                    <a:srgbClr val="000000"/>
                  </a:solidFill>
                </a:rPr>
                <a:t> 16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ED09CC4D-0F48-4DFB-AA91-364805AB1DC5}"/>
                </a:ext>
              </a:extLst>
            </p:cNvPr>
            <p:cNvSpPr txBox="1"/>
            <p:nvPr/>
          </p:nvSpPr>
          <p:spPr>
            <a:xfrm rot="18312718">
              <a:off x="8872832" y="3173985"/>
              <a:ext cx="7569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rgbClr val="000000"/>
                  </a:solidFill>
                </a:rPr>
                <a:t>PVRi</a:t>
              </a:r>
              <a:r>
                <a:rPr lang="en-US" sz="1200" b="1" dirty="0">
                  <a:solidFill>
                    <a:srgbClr val="000000"/>
                  </a:solidFill>
                </a:rPr>
                <a:t> 12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0B9C3FD1-3B22-4680-A6E5-3BB787A3B519}"/>
                </a:ext>
              </a:extLst>
            </p:cNvPr>
            <p:cNvSpPr txBox="1"/>
            <p:nvPr/>
          </p:nvSpPr>
          <p:spPr>
            <a:xfrm rot="18597135">
              <a:off x="8205704" y="4013750"/>
              <a:ext cx="15472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err="1">
                  <a:solidFill>
                    <a:srgbClr val="000000"/>
                  </a:solidFill>
                </a:rPr>
                <a:t>PVRi</a:t>
              </a:r>
              <a:r>
                <a:rPr lang="en-US" sz="1400" b="1" dirty="0">
                  <a:solidFill>
                    <a:srgbClr val="000000"/>
                  </a:solidFill>
                </a:rPr>
                <a:t>=8WU*</a:t>
              </a:r>
              <a:r>
                <a:rPr lang="en-US" sz="1400" b="1" dirty="0" err="1">
                  <a:solidFill>
                    <a:srgbClr val="000000"/>
                  </a:solidFill>
                </a:rPr>
                <a:t>msq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7FDECA1C-3038-4B22-9FF5-A0D212A5DCFD}"/>
                </a:ext>
              </a:extLst>
            </p:cNvPr>
            <p:cNvSpPr txBox="1"/>
            <p:nvPr/>
          </p:nvSpPr>
          <p:spPr>
            <a:xfrm rot="19780990">
              <a:off x="9126372" y="4196468"/>
              <a:ext cx="15472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err="1">
                  <a:solidFill>
                    <a:srgbClr val="000000"/>
                  </a:solidFill>
                </a:rPr>
                <a:t>PVRi</a:t>
              </a:r>
              <a:r>
                <a:rPr lang="en-US" sz="1400" b="1" dirty="0">
                  <a:solidFill>
                    <a:srgbClr val="000000"/>
                  </a:solidFill>
                </a:rPr>
                <a:t>=4WU*</a:t>
              </a:r>
              <a:r>
                <a:rPr lang="en-US" sz="1400" b="1" dirty="0" err="1">
                  <a:solidFill>
                    <a:srgbClr val="000000"/>
                  </a:solidFill>
                </a:rPr>
                <a:t>msq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9643728A-4A3D-482E-9046-BD9EC79AA7C5}"/>
                </a:ext>
              </a:extLst>
            </p:cNvPr>
            <p:cNvSpPr txBox="1"/>
            <p:nvPr/>
          </p:nvSpPr>
          <p:spPr>
            <a:xfrm rot="18910066">
              <a:off x="9359964" y="2857463"/>
              <a:ext cx="21194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Grey Zone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F86D87D6-B6E7-4A72-8D6F-F49D09410211}"/>
                </a:ext>
              </a:extLst>
            </p:cNvPr>
            <p:cNvSpPr txBox="1"/>
            <p:nvPr/>
          </p:nvSpPr>
          <p:spPr>
            <a:xfrm>
              <a:off x="10076031" y="4135319"/>
              <a:ext cx="128913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0000"/>
                  </a:solidFill>
                </a:rPr>
                <a:t>PAH</a:t>
              </a:r>
            </a:p>
            <a:p>
              <a:pPr algn="ctr"/>
              <a:r>
                <a:rPr lang="en-US" sz="1600" b="1" dirty="0">
                  <a:solidFill>
                    <a:srgbClr val="000000"/>
                  </a:solidFill>
                </a:rPr>
                <a:t>but no PVD</a:t>
              </a:r>
            </a:p>
            <a:p>
              <a:pPr algn="ctr"/>
              <a:r>
                <a:rPr lang="en-US" sz="1200" i="1" dirty="0">
                  <a:solidFill>
                    <a:srgbClr val="000000"/>
                  </a:solidFill>
                </a:rPr>
                <a:t>Close defect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E56C7E41-A49D-4A0B-86B1-0616CC2A1987}"/>
                </a:ext>
              </a:extLst>
            </p:cNvPr>
            <p:cNvSpPr txBox="1"/>
            <p:nvPr/>
          </p:nvSpPr>
          <p:spPr>
            <a:xfrm>
              <a:off x="8116724" y="5048250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0EFF718-2A19-47D5-B8E8-FE4F682EDBED}"/>
                </a:ext>
              </a:extLst>
            </p:cNvPr>
            <p:cNvSpPr txBox="1"/>
            <p:nvPr/>
          </p:nvSpPr>
          <p:spPr>
            <a:xfrm>
              <a:off x="8632540" y="5048250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AEB04B25-633E-454B-B0BD-7952DBDB3EBE}"/>
                </a:ext>
              </a:extLst>
            </p:cNvPr>
            <p:cNvSpPr txBox="1"/>
            <p:nvPr/>
          </p:nvSpPr>
          <p:spPr>
            <a:xfrm>
              <a:off x="9140539" y="5048250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72D15005-8621-4EB9-90E2-4CD6A53AA1C7}"/>
                </a:ext>
              </a:extLst>
            </p:cNvPr>
            <p:cNvSpPr txBox="1"/>
            <p:nvPr/>
          </p:nvSpPr>
          <p:spPr>
            <a:xfrm>
              <a:off x="9660263" y="5048250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0000"/>
                  </a:solidFill>
                </a:rPr>
                <a:t>8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B8B0DEFA-5F60-4C58-88EF-110D993114FD}"/>
                </a:ext>
              </a:extLst>
            </p:cNvPr>
            <p:cNvSpPr txBox="1"/>
            <p:nvPr/>
          </p:nvSpPr>
          <p:spPr>
            <a:xfrm>
              <a:off x="10122479" y="5048250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0000"/>
                  </a:solidFill>
                </a:rPr>
                <a:t>10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66CF3167-A654-438F-8867-F1055754CE80}"/>
                </a:ext>
              </a:extLst>
            </p:cNvPr>
            <p:cNvSpPr txBox="1"/>
            <p:nvPr/>
          </p:nvSpPr>
          <p:spPr>
            <a:xfrm>
              <a:off x="10634387" y="5048250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0000"/>
                  </a:solidFill>
                </a:rPr>
                <a:t>12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9FB57340-81C5-4C65-A606-2852CCCB422C}"/>
                </a:ext>
              </a:extLst>
            </p:cNvPr>
            <p:cNvSpPr txBox="1"/>
            <p:nvPr/>
          </p:nvSpPr>
          <p:spPr>
            <a:xfrm>
              <a:off x="11142052" y="5048250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0000"/>
                  </a:solidFill>
                </a:rPr>
                <a:t>14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871B1F77-DEED-4DD4-8359-AA9552A996A7}"/>
                </a:ext>
              </a:extLst>
            </p:cNvPr>
            <p:cNvSpPr txBox="1"/>
            <p:nvPr/>
          </p:nvSpPr>
          <p:spPr>
            <a:xfrm>
              <a:off x="7550886" y="4789465"/>
              <a:ext cx="3834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i="1" dirty="0">
                  <a:solidFill>
                    <a:srgbClr val="000000"/>
                  </a:solidFill>
                </a:rPr>
                <a:t>25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54933D30-98F7-4D3E-AF33-600DF8D38A2C}"/>
                </a:ext>
              </a:extLst>
            </p:cNvPr>
            <p:cNvSpPr txBox="1"/>
            <p:nvPr/>
          </p:nvSpPr>
          <p:spPr>
            <a:xfrm>
              <a:off x="7503261" y="4586264"/>
              <a:ext cx="3834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000000"/>
                  </a:solidFill>
                </a:rPr>
                <a:t>30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A3CDCEAF-CE89-4C2E-8C0C-01533FB65275}"/>
                </a:ext>
              </a:extLst>
            </p:cNvPr>
            <p:cNvSpPr txBox="1"/>
            <p:nvPr/>
          </p:nvSpPr>
          <p:spPr>
            <a:xfrm>
              <a:off x="7503261" y="4191586"/>
              <a:ext cx="3834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000000"/>
                  </a:solidFill>
                </a:rPr>
                <a:t>40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BBE8E416-4493-40F6-AB12-7C13338D19AE}"/>
                </a:ext>
              </a:extLst>
            </p:cNvPr>
            <p:cNvSpPr txBox="1"/>
            <p:nvPr/>
          </p:nvSpPr>
          <p:spPr>
            <a:xfrm>
              <a:off x="7503261" y="3800817"/>
              <a:ext cx="3834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000000"/>
                  </a:solidFill>
                </a:rPr>
                <a:t>50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1DB4A546-BEA6-4129-8D34-9F4EA4EF8F7A}"/>
                </a:ext>
              </a:extLst>
            </p:cNvPr>
            <p:cNvSpPr txBox="1"/>
            <p:nvPr/>
          </p:nvSpPr>
          <p:spPr>
            <a:xfrm>
              <a:off x="7503261" y="3406140"/>
              <a:ext cx="3834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000000"/>
                  </a:solidFill>
                </a:rPr>
                <a:t>60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D605FD50-2031-4AA5-A8E1-862E891C2449}"/>
                </a:ext>
              </a:extLst>
            </p:cNvPr>
            <p:cNvSpPr txBox="1"/>
            <p:nvPr/>
          </p:nvSpPr>
          <p:spPr>
            <a:xfrm>
              <a:off x="7503261" y="3011463"/>
              <a:ext cx="3834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000000"/>
                  </a:solidFill>
                </a:rPr>
                <a:t>70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1F739780-E637-47FB-B46C-B22ADA329771}"/>
                </a:ext>
              </a:extLst>
            </p:cNvPr>
            <p:cNvSpPr txBox="1"/>
            <p:nvPr/>
          </p:nvSpPr>
          <p:spPr>
            <a:xfrm>
              <a:off x="7503261" y="2616785"/>
              <a:ext cx="3834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000000"/>
                  </a:solidFill>
                </a:rPr>
                <a:t>80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B70A4C29-8015-46E8-8A40-A0D7C13B49E9}"/>
                </a:ext>
              </a:extLst>
            </p:cNvPr>
            <p:cNvSpPr txBox="1"/>
            <p:nvPr/>
          </p:nvSpPr>
          <p:spPr>
            <a:xfrm>
              <a:off x="7503261" y="2218200"/>
              <a:ext cx="3834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000000"/>
                  </a:solidFill>
                </a:rPr>
                <a:t>90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973B0A27-8247-44F3-A33A-30C9BC2E5766}"/>
                </a:ext>
              </a:extLst>
            </p:cNvPr>
            <p:cNvSpPr txBox="1"/>
            <p:nvPr/>
          </p:nvSpPr>
          <p:spPr>
            <a:xfrm>
              <a:off x="7403876" y="1831338"/>
              <a:ext cx="482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000000"/>
                  </a:solidFill>
                </a:rPr>
                <a:t>100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C81588D8-94B3-495F-8B21-9A8181D3027A}"/>
                </a:ext>
              </a:extLst>
            </p:cNvPr>
            <p:cNvSpPr txBox="1"/>
            <p:nvPr/>
          </p:nvSpPr>
          <p:spPr>
            <a:xfrm rot="16200000">
              <a:off x="6308522" y="3350926"/>
              <a:ext cx="21312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b="1" dirty="0">
                  <a:solidFill>
                    <a:srgbClr val="000000"/>
                  </a:solidFill>
                </a:rPr>
                <a:t>Mean PA pressure (mmHg)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A0B95652-9C44-40E4-845E-587C2919521D}"/>
                </a:ext>
              </a:extLst>
            </p:cNvPr>
            <p:cNvSpPr txBox="1"/>
            <p:nvPr/>
          </p:nvSpPr>
          <p:spPr>
            <a:xfrm>
              <a:off x="7855074" y="5291787"/>
              <a:ext cx="37559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000000"/>
                  </a:solidFill>
                </a:rPr>
                <a:t>Pulmonary Blood Flow, Indexed (l/min/m</a:t>
              </a:r>
              <a:r>
                <a:rPr lang="en-US" sz="1400" b="1" baseline="30000" dirty="0">
                  <a:solidFill>
                    <a:srgbClr val="000000"/>
                  </a:solidFill>
                </a:rPr>
                <a:t>2</a:t>
              </a:r>
              <a:r>
                <a:rPr lang="en-US" sz="1400" b="1" dirty="0">
                  <a:solidFill>
                    <a:srgbClr val="000000"/>
                  </a:solidFill>
                </a:rPr>
                <a:t>)</a:t>
              </a:r>
            </a:p>
          </p:txBody>
        </p: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FCEBC857-FA69-499A-B31C-2E70468DB6B6}"/>
                </a:ext>
              </a:extLst>
            </p:cNvPr>
            <p:cNvCxnSpPr>
              <a:cxnSpLocks/>
              <a:endCxn id="15" idx="2"/>
            </p:cNvCxnSpPr>
            <p:nvPr/>
          </p:nvCxnSpPr>
          <p:spPr>
            <a:xfrm flipV="1">
              <a:off x="7991475" y="4933950"/>
              <a:ext cx="3603673" cy="1588"/>
            </a:xfrm>
            <a:prstGeom prst="line">
              <a:avLst/>
            </a:prstGeom>
            <a:ln w="19050">
              <a:solidFill>
                <a:srgbClr val="0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04589524"/>
      </p:ext>
    </p:extLst>
  </p:cSld>
  <p:clrMapOvr>
    <a:masterClrMapping/>
  </p:clrMapOvr>
</p:sld>
</file>

<file path=ppt/theme/theme1.xml><?xml version="1.0" encoding="utf-8"?>
<a:theme xmlns:a="http://schemas.openxmlformats.org/drawingml/2006/main" name="Onc-2019">
  <a:themeElements>
    <a:clrScheme name="MedEd PCC">
      <a:dk1>
        <a:srgbClr val="3F3F3F"/>
      </a:dk1>
      <a:lt1>
        <a:srgbClr val="FFFFFF"/>
      </a:lt1>
      <a:dk2>
        <a:srgbClr val="3F3F3F"/>
      </a:dk2>
      <a:lt2>
        <a:srgbClr val="FAFAFA"/>
      </a:lt2>
      <a:accent1>
        <a:srgbClr val="8E1537"/>
      </a:accent1>
      <a:accent2>
        <a:srgbClr val="B21E6C"/>
      </a:accent2>
      <a:accent3>
        <a:srgbClr val="10416A"/>
      </a:accent3>
      <a:accent4>
        <a:srgbClr val="0075C9"/>
      </a:accent4>
      <a:accent5>
        <a:srgbClr val="FCB315"/>
      </a:accent5>
      <a:accent6>
        <a:srgbClr val="7CC109"/>
      </a:accent6>
      <a:hlink>
        <a:srgbClr val="CE0E2D"/>
      </a:hlink>
      <a:folHlink>
        <a:srgbClr val="001B7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nc-2019" id="{D6DD6064-0306-4FD1-AF18-B4FBE2D85156}" vid="{AD8A80D0-AC63-402F-8A18-93598A44339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Onc-2019</Template>
  <TotalTime>404</TotalTime>
  <Words>1112</Words>
  <Application>Microsoft Office PowerPoint</Application>
  <PresentationFormat>Widescreen</PresentationFormat>
  <Paragraphs>158</Paragraphs>
  <Slides>18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Onc-2019</vt:lpstr>
      <vt:lpstr>Pulmonary Hypertension in an Adult  With Complex Congenital Heart Disease</vt:lpstr>
      <vt:lpstr>A Complicated Return to Care</vt:lpstr>
      <vt:lpstr>D-transposition of the Great Arteries With Pulmonic Stenosis and a Ventricular Septal Defect</vt:lpstr>
      <vt:lpstr>A Complicated Return to Care</vt:lpstr>
      <vt:lpstr>Rastelli Procedure for d-TGA with VSD and RVOT Obstruction</vt:lpstr>
      <vt:lpstr>Imaging Studies in Sequence</vt:lpstr>
      <vt:lpstr>Sequential Imaging Studies</vt:lpstr>
      <vt:lpstr>What Would You Recommend for This Patient?</vt:lpstr>
      <vt:lpstr>When Can Shunts Be Safely Closed?</vt:lpstr>
      <vt:lpstr>Medical Therapy Initiated</vt:lpstr>
      <vt:lpstr>What Would You Recommend for This Patient Now?</vt:lpstr>
      <vt:lpstr>Multiple Therapeutic Options Discussed</vt:lpstr>
      <vt:lpstr>3D Printing to Aid a Complex Intervention</vt:lpstr>
      <vt:lpstr>The Complex Transcatheter Intervention</vt:lpstr>
      <vt:lpstr>Follow-up: 3 Months After the Procedure</vt:lpstr>
      <vt:lpstr>What Would You Recommend Now?</vt:lpstr>
      <vt:lpstr>Pulmonary Hypertension in d-Transposition</vt:lpstr>
      <vt:lpstr>Putting it Together: Potential Treatment Algorithm for CHD-PAH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Jeffrey Knapp</cp:lastModifiedBy>
  <cp:revision>35</cp:revision>
  <dcterms:created xsi:type="dcterms:W3CDTF">2019-05-10T15:43:12Z</dcterms:created>
  <dcterms:modified xsi:type="dcterms:W3CDTF">2022-04-06T17:01:42Z</dcterms:modified>
</cp:coreProperties>
</file>