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325" r:id="rId5"/>
    <p:sldId id="312" r:id="rId6"/>
    <p:sldId id="314" r:id="rId7"/>
    <p:sldId id="309" r:id="rId8"/>
    <p:sldId id="315" r:id="rId9"/>
    <p:sldId id="316" r:id="rId10"/>
    <p:sldId id="331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795131-F131-DD8D-EC92-75A68C2343BF}" name="Tim Person" initials="TP" userId="S::tperson@ushealthconnect.com::b2b484d9-01a2-453c-8946-0f01071f09e2" providerId="AD"/>
  <p188:author id="{25255833-67BE-CE7E-6E89-7869ECC51E82}" name="Carrie Stanton" initials="CS" userId="S::cstanton@ushealthconnect.com::fb076fe4-310e-4936-b27b-20ca150e18dc" providerId="AD"/>
  <p188:author id="{F81DE35A-50DD-831C-4C71-771EAADA53CF}" name="Pat Daniels" initials="PD" userId="S::pdaniels@ushealthconnect.com::86daaabd-8219-4d78-97e4-3e43d69765b9" providerId="AD"/>
  <p188:author id="{D152F57E-B2C8-EFF5-D23B-2510005833EF}" name="Miranda Rafferty" initials="MR" userId="S::mrafferty@ushealthconnect.com::5da9b471-329d-4caa-811b-8b7f79d54e2d" providerId="AD"/>
  <p188:author id="{D7037B9D-489D-BD61-C2A8-D798FC9BE454}" name="Robert Garris" initials="RG" userId="S::rgarris@ushealthconnect.com::2e75e808-a6ec-4b4a-8020-a0cff9079715" providerId="AD"/>
  <p188:author id="{D47A32F2-A097-A01D-F7FF-2E045A3A27AA}" name="Olivia Marshall" initials="OM" userId="S::omarshall@ushealthconnect.com::ff4eb11f-1293-460e-bc55-670f617c42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8B6"/>
    <a:srgbClr val="549897"/>
    <a:srgbClr val="FF5050"/>
    <a:srgbClr val="0066CC"/>
    <a:srgbClr val="FF5757"/>
    <a:srgbClr val="545454"/>
    <a:srgbClr val="FF9A00"/>
    <a:srgbClr val="272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Garris" userId="S::rgarris@ushealthconnect.com::2e75e808-a6ec-4b4a-8020-a0cff9079715" providerId="AD" clId="Web-{6047B772-DD6D-95D8-ACB9-3588ABA02E64}"/>
    <pc:docChg chg="addSld delSld modSld">
      <pc:chgData name="Robert Garris" userId="S::rgarris@ushealthconnect.com::2e75e808-a6ec-4b4a-8020-a0cff9079715" providerId="AD" clId="Web-{6047B772-DD6D-95D8-ACB9-3588ABA02E64}" dt="2024-04-23T12:34:42.968" v="18"/>
      <pc:docMkLst>
        <pc:docMk/>
      </pc:docMkLst>
      <pc:sldChg chg="modCm">
        <pc:chgData name="Robert Garris" userId="S::rgarris@ushealthconnect.com::2e75e808-a6ec-4b4a-8020-a0cff9079715" providerId="AD" clId="Web-{6047B772-DD6D-95D8-ACB9-3588ABA02E64}" dt="2024-04-23T12:25:06.404" v="2"/>
        <pc:sldMkLst>
          <pc:docMk/>
          <pc:sldMk cId="303275616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6047B772-DD6D-95D8-ACB9-3588ABA02E64}" dt="2024-04-23T12:25:06.404" v="2"/>
              <pc2:cmMkLst xmlns:pc2="http://schemas.microsoft.com/office/powerpoint/2019/9/main/command">
                <pc:docMk/>
                <pc:sldMk cId="3032756169" sldId="308"/>
                <pc2:cmMk id="{3022B526-B909-483F-B008-4B47BEB12086}"/>
              </pc2:cmMkLst>
              <pc226:cmRplyChg chg="add">
                <pc226:chgData name="Robert Garris" userId="S::rgarris@ushealthconnect.com::2e75e808-a6ec-4b4a-8020-a0cff9079715" providerId="AD" clId="Web-{6047B772-DD6D-95D8-ACB9-3588ABA02E64}" dt="2024-04-23T12:25:06.404" v="2"/>
                <pc2:cmRplyMkLst xmlns:pc2="http://schemas.microsoft.com/office/powerpoint/2019/9/main/command">
                  <pc:docMk/>
                  <pc:sldMk cId="3032756169" sldId="308"/>
                  <pc2:cmMk id="{3022B526-B909-483F-B008-4B47BEB12086}"/>
                  <pc2:cmRplyMk id="{8A55F265-11AB-4D03-AFE1-B34D5DEBDB4B}"/>
                </pc2:cmRplyMkLst>
              </pc226:cmRplyChg>
            </pc226:cmChg>
          </p:ext>
        </pc:extLst>
      </pc:sldChg>
      <pc:sldChg chg="modSp addCm">
        <pc:chgData name="Robert Garris" userId="S::rgarris@ushealthconnect.com::2e75e808-a6ec-4b4a-8020-a0cff9079715" providerId="AD" clId="Web-{6047B772-DD6D-95D8-ACB9-3588ABA02E64}" dt="2024-04-23T12:32:16.401" v="14"/>
        <pc:sldMkLst>
          <pc:docMk/>
          <pc:sldMk cId="3890767662" sldId="310"/>
        </pc:sldMkLst>
        <pc:picChg chg="mod modCrop">
          <ac:chgData name="Robert Garris" userId="S::rgarris@ushealthconnect.com::2e75e808-a6ec-4b4a-8020-a0cff9079715" providerId="AD" clId="Web-{6047B772-DD6D-95D8-ACB9-3588ABA02E64}" dt="2024-04-23T12:31:47.869" v="9" actId="1076"/>
          <ac:picMkLst>
            <pc:docMk/>
            <pc:sldMk cId="3890767662" sldId="310"/>
            <ac:picMk id="6" creationId="{39084CEA-254D-F35F-BBD2-9E8ED4BB41D4}"/>
          </ac:picMkLst>
        </pc:picChg>
        <pc:picChg chg="mod modCrop">
          <ac:chgData name="Robert Garris" userId="S::rgarris@ushealthconnect.com::2e75e808-a6ec-4b4a-8020-a0cff9079715" providerId="AD" clId="Web-{6047B772-DD6D-95D8-ACB9-3588ABA02E64}" dt="2024-04-23T12:32:01.088" v="12"/>
          <ac:picMkLst>
            <pc:docMk/>
            <pc:sldMk cId="3890767662" sldId="310"/>
            <ac:picMk id="9" creationId="{A22E1EA8-9ABC-1760-D389-D54EDA07A6D8}"/>
          </ac:picMkLst>
        </pc:picChg>
        <pc:picChg chg="mod modCrop">
          <ac:chgData name="Robert Garris" userId="S::rgarris@ushealthconnect.com::2e75e808-a6ec-4b4a-8020-a0cff9079715" providerId="AD" clId="Web-{6047B772-DD6D-95D8-ACB9-3588ABA02E64}" dt="2024-04-23T12:32:06.635" v="13" actId="1076"/>
          <ac:picMkLst>
            <pc:docMk/>
            <pc:sldMk cId="3890767662" sldId="310"/>
            <ac:picMk id="11" creationId="{996FDF49-FE5B-609C-14CD-3A3B35D3F92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6047B772-DD6D-95D8-ACB9-3588ABA02E64}" dt="2024-04-23T12:32:16.401" v="14"/>
              <pc2:cmMkLst xmlns:pc2="http://schemas.microsoft.com/office/powerpoint/2019/9/main/command">
                <pc:docMk/>
                <pc:sldMk cId="3890767662" sldId="310"/>
                <pc2:cmMk id="{A85ACDDC-FCEB-48A0-90D7-CAE201F1574A}"/>
              </pc2:cmMkLst>
            </pc226:cmChg>
          </p:ext>
        </pc:extLst>
      </pc:sldChg>
      <pc:sldChg chg="addCm">
        <pc:chgData name="Robert Garris" userId="S::rgarris@ushealthconnect.com::2e75e808-a6ec-4b4a-8020-a0cff9079715" providerId="AD" clId="Web-{6047B772-DD6D-95D8-ACB9-3588ABA02E64}" dt="2024-04-23T12:32:53.746" v="15"/>
        <pc:sldMkLst>
          <pc:docMk/>
          <pc:sldMk cId="3139193649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6047B772-DD6D-95D8-ACB9-3588ABA02E64}" dt="2024-04-23T12:32:53.746" v="15"/>
              <pc2:cmMkLst xmlns:pc2="http://schemas.microsoft.com/office/powerpoint/2019/9/main/command">
                <pc:docMk/>
                <pc:sldMk cId="3139193649" sldId="313"/>
                <pc2:cmMk id="{B33ED959-2C08-4E6D-B4DA-0CAE779CB91E}"/>
              </pc2:cmMkLst>
            </pc226:cmChg>
          </p:ext>
        </pc:extLst>
      </pc:sldChg>
      <pc:sldChg chg="mod modShow modCm">
        <pc:chgData name="Robert Garris" userId="S::rgarris@ushealthconnect.com::2e75e808-a6ec-4b4a-8020-a0cff9079715" providerId="AD" clId="Web-{6047B772-DD6D-95D8-ACB9-3588ABA02E64}" dt="2024-04-23T12:25:58.280" v="3"/>
        <pc:sldMkLst>
          <pc:docMk/>
          <pc:sldMk cId="3410736604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6047B772-DD6D-95D8-ACB9-3588ABA02E64}" dt="2024-04-23T12:24:25.324" v="1"/>
              <pc2:cmMkLst xmlns:pc2="http://schemas.microsoft.com/office/powerpoint/2019/9/main/command">
                <pc:docMk/>
                <pc:sldMk cId="3410736604" sldId="321"/>
                <pc2:cmMk id="{47BCCD5B-3A97-4DE6-8C3A-57E5C109F1D8}"/>
              </pc2:cmMkLst>
              <pc226:cmRplyChg chg="add mod">
                <pc226:chgData name="Robert Garris" userId="S::rgarris@ushealthconnect.com::2e75e808-a6ec-4b4a-8020-a0cff9079715" providerId="AD" clId="Web-{6047B772-DD6D-95D8-ACB9-3588ABA02E64}" dt="2024-04-23T12:24:25.324" v="1"/>
                <pc2:cmRplyMkLst xmlns:pc2="http://schemas.microsoft.com/office/powerpoint/2019/9/main/command">
                  <pc:docMk/>
                  <pc:sldMk cId="3410736604" sldId="321"/>
                  <pc2:cmMk id="{47BCCD5B-3A97-4DE6-8C3A-57E5C109F1D8}"/>
                  <pc2:cmRplyMk id="{1E4B6A4E-C337-44F2-AD57-B0ABCAD1A153}"/>
                </pc2:cmRplyMkLst>
              </pc226:cmRplyChg>
            </pc226:cmChg>
          </p:ext>
        </pc:extLst>
      </pc:sldChg>
      <pc:sldChg chg="del">
        <pc:chgData name="Robert Garris" userId="S::rgarris@ushealthconnect.com::2e75e808-a6ec-4b4a-8020-a0cff9079715" providerId="AD" clId="Web-{6047B772-DD6D-95D8-ACB9-3588ABA02E64}" dt="2024-04-23T12:34:42.968" v="18"/>
        <pc:sldMkLst>
          <pc:docMk/>
          <pc:sldMk cId="1125149296" sldId="332"/>
        </pc:sldMkLst>
      </pc:sldChg>
      <pc:sldChg chg="delSp new mod modClrScheme chgLayout">
        <pc:chgData name="Robert Garris" userId="S::rgarris@ushealthconnect.com::2e75e808-a6ec-4b4a-8020-a0cff9079715" providerId="AD" clId="Web-{6047B772-DD6D-95D8-ACB9-3588ABA02E64}" dt="2024-04-23T12:34:31.515" v="17"/>
        <pc:sldMkLst>
          <pc:docMk/>
          <pc:sldMk cId="2395726476" sldId="334"/>
        </pc:sldMkLst>
        <pc:spChg chg="del">
          <ac:chgData name="Robert Garris" userId="S::rgarris@ushealthconnect.com::2e75e808-a6ec-4b4a-8020-a0cff9079715" providerId="AD" clId="Web-{6047B772-DD6D-95D8-ACB9-3588ABA02E64}" dt="2024-04-23T12:34:31.515" v="17"/>
          <ac:spMkLst>
            <pc:docMk/>
            <pc:sldMk cId="2395726476" sldId="334"/>
            <ac:spMk id="2" creationId="{D6F38D9C-5EDE-1303-454B-ED09B458E6A8}"/>
          </ac:spMkLst>
        </pc:spChg>
        <pc:spChg chg="del">
          <ac:chgData name="Robert Garris" userId="S::rgarris@ushealthconnect.com::2e75e808-a6ec-4b4a-8020-a0cff9079715" providerId="AD" clId="Web-{6047B772-DD6D-95D8-ACB9-3588ABA02E64}" dt="2024-04-23T12:34:31.515" v="17"/>
          <ac:spMkLst>
            <pc:docMk/>
            <pc:sldMk cId="2395726476" sldId="334"/>
            <ac:spMk id="3" creationId="{8DEBED82-5A9A-DDA5-3B89-D12695F12F68}"/>
          </ac:spMkLst>
        </pc:spChg>
        <pc:spChg chg="del">
          <ac:chgData name="Robert Garris" userId="S::rgarris@ushealthconnect.com::2e75e808-a6ec-4b4a-8020-a0cff9079715" providerId="AD" clId="Web-{6047B772-DD6D-95D8-ACB9-3588ABA02E64}" dt="2024-04-23T12:34:31.515" v="17"/>
          <ac:spMkLst>
            <pc:docMk/>
            <pc:sldMk cId="2395726476" sldId="334"/>
            <ac:spMk id="4" creationId="{C5F2A8AA-7247-0711-76DE-6E3A40C9D03E}"/>
          </ac:spMkLst>
        </pc:spChg>
      </pc:sldChg>
    </pc:docChg>
  </pc:docChgLst>
  <pc:docChgLst>
    <pc:chgData name="Robert Garris" userId="S::rgarris@ushealthconnect.com::2e75e808-a6ec-4b4a-8020-a0cff9079715" providerId="AD" clId="Web-{F33311B2-34C2-430E-8D13-23118D1003E2}"/>
    <pc:docChg chg="modSld">
      <pc:chgData name="Robert Garris" userId="S::rgarris@ushealthconnect.com::2e75e808-a6ec-4b4a-8020-a0cff9079715" providerId="AD" clId="Web-{F33311B2-34C2-430E-8D13-23118D1003E2}" dt="2024-04-15T20:44:10.648" v="28"/>
      <pc:docMkLst>
        <pc:docMk/>
      </pc:docMkLst>
      <pc:sldChg chg="addSp delSp modSp addCm">
        <pc:chgData name="Robert Garris" userId="S::rgarris@ushealthconnect.com::2e75e808-a6ec-4b4a-8020-a0cff9079715" providerId="AD" clId="Web-{F33311B2-34C2-430E-8D13-23118D1003E2}" dt="2024-04-15T20:44:10.648" v="28"/>
        <pc:sldMkLst>
          <pc:docMk/>
          <pc:sldMk cId="2719480257" sldId="302"/>
        </pc:sldMkLst>
        <pc:spChg chg="mod">
          <ac:chgData name="Robert Garris" userId="S::rgarris@ushealthconnect.com::2e75e808-a6ec-4b4a-8020-a0cff9079715" providerId="AD" clId="Web-{F33311B2-34C2-430E-8D13-23118D1003E2}" dt="2024-04-15T20:43:12.753" v="25" actId="1076"/>
          <ac:spMkLst>
            <pc:docMk/>
            <pc:sldMk cId="2719480257" sldId="302"/>
            <ac:spMk id="2" creationId="{B9A7B42D-52E4-97D1-0AD8-3EB007BD6606}"/>
          </ac:spMkLst>
        </pc:spChg>
        <pc:spChg chg="mod">
          <ac:chgData name="Robert Garris" userId="S::rgarris@ushealthconnect.com::2e75e808-a6ec-4b4a-8020-a0cff9079715" providerId="AD" clId="Web-{F33311B2-34C2-430E-8D13-23118D1003E2}" dt="2024-04-15T20:41:13.528" v="13" actId="1076"/>
          <ac:spMkLst>
            <pc:docMk/>
            <pc:sldMk cId="2719480257" sldId="302"/>
            <ac:spMk id="4" creationId="{322DF724-B5F6-E060-7321-71267EFC698D}"/>
          </ac:spMkLst>
        </pc:spChg>
        <pc:spChg chg="mod">
          <ac:chgData name="Robert Garris" userId="S::rgarris@ushealthconnect.com::2e75e808-a6ec-4b4a-8020-a0cff9079715" providerId="AD" clId="Web-{F33311B2-34C2-430E-8D13-23118D1003E2}" dt="2024-04-15T20:43:20.737" v="27" actId="1076"/>
          <ac:spMkLst>
            <pc:docMk/>
            <pc:sldMk cId="2719480257" sldId="302"/>
            <ac:spMk id="10" creationId="{50055FF7-F5DA-DA30-96FA-FC0FEC674634}"/>
          </ac:spMkLst>
        </pc:spChg>
        <pc:picChg chg="add mod">
          <ac:chgData name="Robert Garris" userId="S::rgarris@ushealthconnect.com::2e75e808-a6ec-4b4a-8020-a0cff9079715" providerId="AD" clId="Web-{F33311B2-34C2-430E-8D13-23118D1003E2}" dt="2024-04-15T20:43:01.596" v="24" actId="1076"/>
          <ac:picMkLst>
            <pc:docMk/>
            <pc:sldMk cId="2719480257" sldId="302"/>
            <ac:picMk id="3" creationId="{B304AB99-2978-30F2-6038-C45A88E41633}"/>
          </ac:picMkLst>
        </pc:picChg>
        <pc:picChg chg="del">
          <ac:chgData name="Robert Garris" userId="S::rgarris@ushealthconnect.com::2e75e808-a6ec-4b4a-8020-a0cff9079715" providerId="AD" clId="Web-{F33311B2-34C2-430E-8D13-23118D1003E2}" dt="2024-04-15T20:39:58.088" v="6"/>
          <ac:picMkLst>
            <pc:docMk/>
            <pc:sldMk cId="2719480257" sldId="302"/>
            <ac:picMk id="6" creationId="{ABCFFAF9-BCA2-2F4B-9C6F-4353F135AD7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F33311B2-34C2-430E-8D13-23118D1003E2}" dt="2024-04-15T20:44:10.648" v="28"/>
              <pc2:cmMkLst xmlns:pc2="http://schemas.microsoft.com/office/powerpoint/2019/9/main/command">
                <pc:docMk/>
                <pc:sldMk cId="2719480257" sldId="302"/>
                <pc2:cmMk id="{233EC81E-16D8-4187-9A9F-89441600CC7B}"/>
              </pc2:cmMkLst>
            </pc226:cmChg>
          </p:ext>
        </pc:extLst>
      </pc:sldChg>
      <pc:sldChg chg="addSp delSp modSp delCm">
        <pc:chgData name="Robert Garris" userId="S::rgarris@ushealthconnect.com::2e75e808-a6ec-4b4a-8020-a0cff9079715" providerId="AD" clId="Web-{F33311B2-34C2-430E-8D13-23118D1003E2}" dt="2024-04-15T20:38:32.381" v="4" actId="1076"/>
        <pc:sldMkLst>
          <pc:docMk/>
          <pc:sldMk cId="2588237005" sldId="307"/>
        </pc:sldMkLst>
        <pc:picChg chg="add mod">
          <ac:chgData name="Robert Garris" userId="S::rgarris@ushealthconnect.com::2e75e808-a6ec-4b4a-8020-a0cff9079715" providerId="AD" clId="Web-{F33311B2-34C2-430E-8D13-23118D1003E2}" dt="2024-04-15T20:38:32.381" v="4" actId="1076"/>
          <ac:picMkLst>
            <pc:docMk/>
            <pc:sldMk cId="2588237005" sldId="307"/>
            <ac:picMk id="3" creationId="{C4B2EA05-4AB3-C7D4-B2F9-7CF40F849E62}"/>
          </ac:picMkLst>
        </pc:picChg>
        <pc:picChg chg="del">
          <ac:chgData name="Robert Garris" userId="S::rgarris@ushealthconnect.com::2e75e808-a6ec-4b4a-8020-a0cff9079715" providerId="AD" clId="Web-{F33311B2-34C2-430E-8D13-23118D1003E2}" dt="2024-04-15T20:38:16.427" v="1"/>
          <ac:picMkLst>
            <pc:docMk/>
            <pc:sldMk cId="2588237005" sldId="307"/>
            <ac:picMk id="5" creationId="{F0BA4AD7-8343-5CC2-E956-0027BFFF025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ert Garris" userId="S::rgarris@ushealthconnect.com::2e75e808-a6ec-4b4a-8020-a0cff9079715" providerId="AD" clId="Web-{F33311B2-34C2-430E-8D13-23118D1003E2}" dt="2024-04-15T20:30:16.983" v="0"/>
              <pc2:cmMkLst xmlns:pc2="http://schemas.microsoft.com/office/powerpoint/2019/9/main/command">
                <pc:docMk/>
                <pc:sldMk cId="2588237005" sldId="307"/>
                <pc2:cmMk id="{735DACF9-5B9F-4ADA-A9B3-F404FC12F2B7}"/>
              </pc2:cmMkLst>
            </pc226:cmChg>
          </p:ext>
        </pc:extLst>
      </pc:sldChg>
    </pc:docChg>
  </pc:docChgLst>
  <pc:docChgLst>
    <pc:chgData name="Olivia Marshall" userId="S::omarshall@ushealthconnect.com::ff4eb11f-1293-460e-bc55-670f617c422b" providerId="AD" clId="Web-{4183296F-FA7D-E240-6DB6-B061285A3C99}"/>
    <pc:docChg chg="mod modSld">
      <pc:chgData name="Olivia Marshall" userId="S::omarshall@ushealthconnect.com::ff4eb11f-1293-460e-bc55-670f617c422b" providerId="AD" clId="Web-{4183296F-FA7D-E240-6DB6-B061285A3C99}" dt="2024-04-24T15:26:34.476" v="17"/>
      <pc:docMkLst>
        <pc:docMk/>
      </pc:docMkLst>
      <pc:sldChg chg="addSp delSp modSp mod modClrScheme addCm chgLayout">
        <pc:chgData name="Olivia Marshall" userId="S::omarshall@ushealthconnect.com::ff4eb11f-1293-460e-bc55-670f617c422b" providerId="AD" clId="Web-{4183296F-FA7D-E240-6DB6-B061285A3C99}" dt="2024-04-24T15:14:18.897" v="5"/>
        <pc:sldMkLst>
          <pc:docMk/>
          <pc:sldMk cId="2719480257" sldId="302"/>
        </pc:sldMkLst>
        <pc:spChg chg="mod ord">
          <ac:chgData name="Olivia Marshall" userId="S::omarshall@ushealthconnect.com::ff4eb11f-1293-460e-bc55-670f617c422b" providerId="AD" clId="Web-{4183296F-FA7D-E240-6DB6-B061285A3C99}" dt="2024-04-24T15:12:47.785" v="0"/>
          <ac:spMkLst>
            <pc:docMk/>
            <pc:sldMk cId="2719480257" sldId="302"/>
            <ac:spMk id="2" creationId="{B9A7B42D-52E4-97D1-0AD8-3EB007BD6606}"/>
          </ac:spMkLst>
        </pc:spChg>
        <pc:spChg chg="mod ord">
          <ac:chgData name="Olivia Marshall" userId="S::omarshall@ushealthconnect.com::ff4eb11f-1293-460e-bc55-670f617c422b" providerId="AD" clId="Web-{4183296F-FA7D-E240-6DB6-B061285A3C99}" dt="2024-04-24T15:12:47.785" v="0"/>
          <ac:spMkLst>
            <pc:docMk/>
            <pc:sldMk cId="2719480257" sldId="302"/>
            <ac:spMk id="4" creationId="{322DF724-B5F6-E060-7321-71267EFC698D}"/>
          </ac:spMkLst>
        </pc:spChg>
        <pc:spChg chg="add del mod ord">
          <ac:chgData name="Olivia Marshall" userId="S::omarshall@ushealthconnect.com::ff4eb11f-1293-460e-bc55-670f617c422b" providerId="AD" clId="Web-{4183296F-FA7D-E240-6DB6-B061285A3C99}" dt="2024-04-24T15:12:51.254" v="1"/>
          <ac:spMkLst>
            <pc:docMk/>
            <pc:sldMk cId="2719480257" sldId="302"/>
            <ac:spMk id="5" creationId="{F2A19ABA-DB11-6509-531E-F2F466A0F9CF}"/>
          </ac:spMkLst>
        </pc:spChg>
        <pc:spChg chg="mod">
          <ac:chgData name="Olivia Marshall" userId="S::omarshall@ushealthconnect.com::ff4eb11f-1293-460e-bc55-670f617c422b" providerId="AD" clId="Web-{4183296F-FA7D-E240-6DB6-B061285A3C99}" dt="2024-04-24T15:12:58.285" v="3" actId="1076"/>
          <ac:spMkLst>
            <pc:docMk/>
            <pc:sldMk cId="2719480257" sldId="302"/>
            <ac:spMk id="10" creationId="{50055FF7-F5DA-DA30-96FA-FC0FEC674634}"/>
          </ac:spMkLst>
        </pc:spChg>
        <pc:picChg chg="mod">
          <ac:chgData name="Olivia Marshall" userId="S::omarshall@ushealthconnect.com::ff4eb11f-1293-460e-bc55-670f617c422b" providerId="AD" clId="Web-{4183296F-FA7D-E240-6DB6-B061285A3C99}" dt="2024-04-24T15:12:55.129" v="2" actId="1076"/>
          <ac:picMkLst>
            <pc:docMk/>
            <pc:sldMk cId="2719480257" sldId="302"/>
            <ac:picMk id="3" creationId="{B304AB99-2978-30F2-6038-C45A88E4163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14:18.897" v="5"/>
              <pc2:cmMkLst xmlns:pc2="http://schemas.microsoft.com/office/powerpoint/2019/9/main/command">
                <pc:docMk/>
                <pc:sldMk cId="2719480257" sldId="302"/>
                <pc2:cmMk id="{47D6060B-E9F6-4044-8EA0-9EFF781C0EDC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36.546" v="11"/>
        <pc:sldMkLst>
          <pc:docMk/>
          <pc:sldMk cId="3714244725" sldId="3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36.546" v="11"/>
              <pc2:cmMkLst xmlns:pc2="http://schemas.microsoft.com/office/powerpoint/2019/9/main/command">
                <pc:docMk/>
                <pc:sldMk cId="3714244725" sldId="309"/>
                <pc2:cmMk id="{4F530B9E-5715-49D0-A1AE-2E38F5BFB3AA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1:52.126" v="12"/>
        <pc:sldMkLst>
          <pc:docMk/>
          <pc:sldMk cId="3890767662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1:52.126" v="12"/>
              <pc2:cmMkLst xmlns:pc2="http://schemas.microsoft.com/office/powerpoint/2019/9/main/command">
                <pc:docMk/>
                <pc:sldMk cId="3890767662" sldId="310"/>
                <pc2:cmMk id="{0F74AD1C-23D0-42B4-95CA-05288BF78F0E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15:39.523" v="7"/>
        <pc:sldMkLst>
          <pc:docMk/>
          <pc:sldMk cId="299874786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15:39.523" v="7"/>
              <pc2:cmMkLst xmlns:pc2="http://schemas.microsoft.com/office/powerpoint/2019/9/main/command">
                <pc:docMk/>
                <pc:sldMk cId="299874786" sldId="312"/>
                <pc2:cmMk id="{E34A38F6-8903-4E13-AEC8-B1FB92EB1B91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29.827" v="10"/>
        <pc:sldMkLst>
          <pc:docMk/>
          <pc:sldMk cId="4031063433" sldId="3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29.827" v="10"/>
              <pc2:cmMkLst xmlns:pc2="http://schemas.microsoft.com/office/powerpoint/2019/9/main/command">
                <pc:docMk/>
                <pc:sldMk cId="4031063433" sldId="315"/>
                <pc2:cmMk id="{D9E3CD78-D29F-402C-9CB6-A13187D30621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24.936" v="9"/>
        <pc:sldMkLst>
          <pc:docMk/>
          <pc:sldMk cId="659317585" sldId="3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24.936" v="9"/>
              <pc2:cmMkLst xmlns:pc2="http://schemas.microsoft.com/office/powerpoint/2019/9/main/command">
                <pc:docMk/>
                <pc:sldMk cId="659317585" sldId="316"/>
                <pc2:cmMk id="{B260BACF-5905-4545-A63E-2B096625B34E}"/>
              </pc2:cmMkLst>
            </pc226:cmChg>
          </p:ext>
        </pc:extLst>
      </pc:sldChg>
      <pc:sldChg chg="modSp addCm modCm">
        <pc:chgData name="Olivia Marshall" userId="S::omarshall@ushealthconnect.com::ff4eb11f-1293-460e-bc55-670f617c422b" providerId="AD" clId="Web-{4183296F-FA7D-E240-6DB6-B061285A3C99}" dt="2024-04-24T15:26:34.476" v="17"/>
        <pc:sldMkLst>
          <pc:docMk/>
          <pc:sldMk cId="1389618062" sldId="319"/>
        </pc:sldMkLst>
        <pc:spChg chg="mod">
          <ac:chgData name="Olivia Marshall" userId="S::omarshall@ushealthconnect.com::ff4eb11f-1293-460e-bc55-670f617c422b" providerId="AD" clId="Web-{4183296F-FA7D-E240-6DB6-B061285A3C99}" dt="2024-04-24T15:25:46.084" v="16" actId="14100"/>
          <ac:spMkLst>
            <pc:docMk/>
            <pc:sldMk cId="1389618062" sldId="319"/>
            <ac:spMk id="5" creationId="{EC87F196-4DC1-CD81-4430-BC016F9770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Olivia Marshall" userId="S::omarshall@ushealthconnect.com::ff4eb11f-1293-460e-bc55-670f617c422b" providerId="AD" clId="Web-{4183296F-FA7D-E240-6DB6-B061285A3C99}" dt="2024-04-24T15:26:34.476" v="17"/>
              <pc2:cmMkLst xmlns:pc2="http://schemas.microsoft.com/office/powerpoint/2019/9/main/command">
                <pc:docMk/>
                <pc:sldMk cId="1389618062" sldId="319"/>
                <pc2:cmMk id="{295B6E37-9521-4A53-99D2-7E0AC1A18A8C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14:35.319" v="6"/>
        <pc:sldMkLst>
          <pc:docMk/>
          <pc:sldMk cId="4080428501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14:35.319" v="6"/>
              <pc2:cmMkLst xmlns:pc2="http://schemas.microsoft.com/office/powerpoint/2019/9/main/command">
                <pc:docMk/>
                <pc:sldMk cId="4080428501" sldId="327"/>
                <pc2:cmMk id="{F569684D-C292-4118-BA81-EF0A712180D1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15.827" v="8"/>
        <pc:sldMkLst>
          <pc:docMk/>
          <pc:sldMk cId="1064435758" sldId="3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15.827" v="8"/>
              <pc2:cmMkLst xmlns:pc2="http://schemas.microsoft.com/office/powerpoint/2019/9/main/command">
                <pc:docMk/>
                <pc:sldMk cId="1064435758" sldId="331"/>
                <pc2:cmMk id="{76F78209-4C7E-4646-A0AA-DDF60F8CF83E}"/>
              </pc2:cmMkLst>
            </pc226:cmChg>
          </p:ext>
        </pc:extLst>
      </pc:sldChg>
    </pc:docChg>
  </pc:docChgLst>
  <pc:docChgLst>
    <pc:chgData name="Tim Person" userId="S::tperson@ushealthconnect.com::b2b484d9-01a2-453c-8946-0f01071f09e2" providerId="AD" clId="Web-{B870F2FB-FC15-B568-7EA1-B93736FD4032}"/>
    <pc:docChg chg="modSld">
      <pc:chgData name="Tim Person" userId="S::tperson@ushealthconnect.com::b2b484d9-01a2-453c-8946-0f01071f09e2" providerId="AD" clId="Web-{B870F2FB-FC15-B568-7EA1-B93736FD4032}" dt="2024-04-24T15:25:10.480" v="0" actId="14100"/>
      <pc:docMkLst>
        <pc:docMk/>
      </pc:docMkLst>
      <pc:sldChg chg="modSp">
        <pc:chgData name="Tim Person" userId="S::tperson@ushealthconnect.com::b2b484d9-01a2-453c-8946-0f01071f09e2" providerId="AD" clId="Web-{B870F2FB-FC15-B568-7EA1-B93736FD4032}" dt="2024-04-24T15:25:10.480" v="0" actId="14100"/>
        <pc:sldMkLst>
          <pc:docMk/>
          <pc:sldMk cId="1389618062" sldId="319"/>
        </pc:sldMkLst>
        <pc:spChg chg="mod">
          <ac:chgData name="Tim Person" userId="S::tperson@ushealthconnect.com::b2b484d9-01a2-453c-8946-0f01071f09e2" providerId="AD" clId="Web-{B870F2FB-FC15-B568-7EA1-B93736FD4032}" dt="2024-04-24T15:25:10.480" v="0" actId="14100"/>
          <ac:spMkLst>
            <pc:docMk/>
            <pc:sldMk cId="1389618062" sldId="319"/>
            <ac:spMk id="5" creationId="{EC87F196-4DC1-CD81-4430-BC016F97706D}"/>
          </ac:spMkLst>
        </pc:spChg>
      </pc:sldChg>
    </pc:docChg>
  </pc:docChgLst>
  <pc:docChgLst>
    <pc:chgData name="Robert Garris" userId="2e75e808-a6ec-4b4a-8020-a0cff9079715" providerId="ADAL" clId="{0F7BF612-5841-4E7D-A95B-BE4459B0BF05}"/>
    <pc:docChg chg="undo custSel addSld delSld modSld sldOrd">
      <pc:chgData name="Robert Garris" userId="2e75e808-a6ec-4b4a-8020-a0cff9079715" providerId="ADAL" clId="{0F7BF612-5841-4E7D-A95B-BE4459B0BF05}" dt="2024-04-11T20:12:45.884" v="5731" actId="680"/>
      <pc:docMkLst>
        <pc:docMk/>
      </pc:docMkLst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3513622163" sldId="261"/>
        </pc:sldMkLst>
      </pc:sldChg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3668824796" sldId="292"/>
        </pc:sldMkLst>
      </pc:sldChg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753538799" sldId="293"/>
        </pc:sldMkLst>
      </pc:sldChg>
      <pc:sldChg chg="addSp delSp modSp mod delAnim modAnim">
        <pc:chgData name="Robert Garris" userId="2e75e808-a6ec-4b4a-8020-a0cff9079715" providerId="ADAL" clId="{0F7BF612-5841-4E7D-A95B-BE4459B0BF05}" dt="2024-04-11T17:10:22.720" v="1159" actId="255"/>
        <pc:sldMkLst>
          <pc:docMk/>
          <pc:sldMk cId="2719480257" sldId="302"/>
        </pc:sldMkLst>
        <pc:spChg chg="mod">
          <ac:chgData name="Robert Garris" userId="2e75e808-a6ec-4b4a-8020-a0cff9079715" providerId="ADAL" clId="{0F7BF612-5841-4E7D-A95B-BE4459B0BF05}" dt="2024-04-11T16:43:23.766" v="340" actId="20577"/>
          <ac:spMkLst>
            <pc:docMk/>
            <pc:sldMk cId="2719480257" sldId="302"/>
            <ac:spMk id="2" creationId="{B9A7B42D-52E4-97D1-0AD8-3EB007BD6606}"/>
          </ac:spMkLst>
        </pc:spChg>
        <pc:spChg chg="mod">
          <ac:chgData name="Robert Garris" userId="2e75e808-a6ec-4b4a-8020-a0cff9079715" providerId="ADAL" clId="{0F7BF612-5841-4E7D-A95B-BE4459B0BF05}" dt="2024-04-11T17:05:29.805" v="911" actId="255"/>
          <ac:spMkLst>
            <pc:docMk/>
            <pc:sldMk cId="2719480257" sldId="302"/>
            <ac:spMk id="4" creationId="{322DF724-B5F6-E060-7321-71267EFC698D}"/>
          </ac:spMkLst>
        </pc:spChg>
        <pc:spChg chg="add del mod">
          <ac:chgData name="Robert Garris" userId="2e75e808-a6ec-4b4a-8020-a0cff9079715" providerId="ADAL" clId="{0F7BF612-5841-4E7D-A95B-BE4459B0BF05}" dt="2024-04-11T16:42:59.896" v="325" actId="478"/>
          <ac:spMkLst>
            <pc:docMk/>
            <pc:sldMk cId="2719480257" sldId="302"/>
            <ac:spMk id="7" creationId="{87401D01-4C70-78C2-0E25-511C8C04AF97}"/>
          </ac:spMkLst>
        </pc:spChg>
        <pc:spChg chg="add del mod">
          <ac:chgData name="Robert Garris" userId="2e75e808-a6ec-4b4a-8020-a0cff9079715" providerId="ADAL" clId="{0F7BF612-5841-4E7D-A95B-BE4459B0BF05}" dt="2024-04-11T17:04:11.178" v="857" actId="21"/>
          <ac:spMkLst>
            <pc:docMk/>
            <pc:sldMk cId="2719480257" sldId="302"/>
            <ac:spMk id="8" creationId="{E8DDFD88-FA38-57C0-F945-52B57B72C8CF}"/>
          </ac:spMkLst>
        </pc:spChg>
        <pc:spChg chg="add del mod">
          <ac:chgData name="Robert Garris" userId="2e75e808-a6ec-4b4a-8020-a0cff9079715" providerId="ADAL" clId="{0F7BF612-5841-4E7D-A95B-BE4459B0BF05}" dt="2024-04-11T17:08:56.394" v="1150" actId="478"/>
          <ac:spMkLst>
            <pc:docMk/>
            <pc:sldMk cId="2719480257" sldId="302"/>
            <ac:spMk id="9" creationId="{0D172F0E-AE01-3CEA-FDB9-87682FDD0267}"/>
          </ac:spMkLst>
        </pc:spChg>
        <pc:spChg chg="add mod">
          <ac:chgData name="Robert Garris" userId="2e75e808-a6ec-4b4a-8020-a0cff9079715" providerId="ADAL" clId="{0F7BF612-5841-4E7D-A95B-BE4459B0BF05}" dt="2024-04-11T17:10:22.720" v="1159" actId="255"/>
          <ac:spMkLst>
            <pc:docMk/>
            <pc:sldMk cId="2719480257" sldId="302"/>
            <ac:spMk id="10" creationId="{50055FF7-F5DA-DA30-96FA-FC0FEC674634}"/>
          </ac:spMkLst>
        </pc:spChg>
        <pc:graphicFrameChg chg="del">
          <ac:chgData name="Robert Garris" userId="2e75e808-a6ec-4b4a-8020-a0cff9079715" providerId="ADAL" clId="{0F7BF612-5841-4E7D-A95B-BE4459B0BF05}" dt="2024-04-11T16:24:22.969" v="66" actId="478"/>
          <ac:graphicFrameMkLst>
            <pc:docMk/>
            <pc:sldMk cId="2719480257" sldId="302"/>
            <ac:graphicFrameMk id="3" creationId="{DB3BDF8C-F233-8DD4-4833-DC499D3128E4}"/>
          </ac:graphicFrameMkLst>
        </pc:graphicFrameChg>
        <pc:picChg chg="add mod modCrop">
          <ac:chgData name="Robert Garris" userId="2e75e808-a6ec-4b4a-8020-a0cff9079715" providerId="ADAL" clId="{0F7BF612-5841-4E7D-A95B-BE4459B0BF05}" dt="2024-04-11T16:43:45.588" v="342" actId="1076"/>
          <ac:picMkLst>
            <pc:docMk/>
            <pc:sldMk cId="2719480257" sldId="302"/>
            <ac:picMk id="6" creationId="{ABCFFAF9-BCA2-2F4B-9C6F-4353F135AD7D}"/>
          </ac:picMkLst>
        </pc:picChg>
      </pc:sldChg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2542755246" sldId="303"/>
        </pc:sldMkLst>
      </pc:sldChg>
      <pc:sldChg chg="addSp delSp modSp add mod addCm modCm">
        <pc:chgData name="Robert Garris" userId="2e75e808-a6ec-4b4a-8020-a0cff9079715" providerId="ADAL" clId="{0F7BF612-5841-4E7D-A95B-BE4459B0BF05}" dt="2024-04-11T17:04:14.656" v="858"/>
        <pc:sldMkLst>
          <pc:docMk/>
          <pc:sldMk cId="2588237005" sldId="307"/>
        </pc:sldMkLst>
        <pc:spChg chg="mod">
          <ac:chgData name="Robert Garris" userId="2e75e808-a6ec-4b4a-8020-a0cff9079715" providerId="ADAL" clId="{0F7BF612-5841-4E7D-A95B-BE4459B0BF05}" dt="2024-04-11T17:02:14.957" v="853" actId="14100"/>
          <ac:spMkLst>
            <pc:docMk/>
            <pc:sldMk cId="2588237005" sldId="307"/>
            <ac:spMk id="2" creationId="{EC4269D2-2C72-AD7F-A74A-55AC59D006AC}"/>
          </ac:spMkLst>
        </pc:spChg>
        <pc:spChg chg="mod">
          <ac:chgData name="Robert Garris" userId="2e75e808-a6ec-4b4a-8020-a0cff9079715" providerId="ADAL" clId="{0F7BF612-5841-4E7D-A95B-BE4459B0BF05}" dt="2024-04-11T17:02:27.627" v="854" actId="255"/>
          <ac:spMkLst>
            <pc:docMk/>
            <pc:sldMk cId="2588237005" sldId="307"/>
            <ac:spMk id="4" creationId="{F6E0260C-B7B3-1E8A-3800-7B27A65F54C2}"/>
          </ac:spMkLst>
        </pc:spChg>
        <pc:spChg chg="add mod">
          <ac:chgData name="Robert Garris" userId="2e75e808-a6ec-4b4a-8020-a0cff9079715" providerId="ADAL" clId="{0F7BF612-5841-4E7D-A95B-BE4459B0BF05}" dt="2024-04-11T17:04:14.656" v="858"/>
          <ac:spMkLst>
            <pc:docMk/>
            <pc:sldMk cId="2588237005" sldId="307"/>
            <ac:spMk id="8" creationId="{E8DDFD88-FA38-57C0-F945-52B57B72C8CF}"/>
          </ac:spMkLst>
        </pc:spChg>
        <pc:picChg chg="add mod modCrop">
          <ac:chgData name="Robert Garris" userId="2e75e808-a6ec-4b4a-8020-a0cff9079715" providerId="ADAL" clId="{0F7BF612-5841-4E7D-A95B-BE4459B0BF05}" dt="2024-04-11T16:52:15.113" v="625" actId="1076"/>
          <ac:picMkLst>
            <pc:docMk/>
            <pc:sldMk cId="2588237005" sldId="307"/>
            <ac:picMk id="5" creationId="{F0BA4AD7-8343-5CC2-E956-0027BFFF0255}"/>
          </ac:picMkLst>
        </pc:picChg>
        <pc:picChg chg="del">
          <ac:chgData name="Robert Garris" userId="2e75e808-a6ec-4b4a-8020-a0cff9079715" providerId="ADAL" clId="{0F7BF612-5841-4E7D-A95B-BE4459B0BF05}" dt="2024-04-11T16:47:55.121" v="370" actId="478"/>
          <ac:picMkLst>
            <pc:docMk/>
            <pc:sldMk cId="2588237005" sldId="307"/>
            <ac:picMk id="6" creationId="{8E501490-7FBD-EFC8-478D-440DDF9020B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16:58:05.447" v="733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">
                <pc226:chgData name="Robert Garris" userId="2e75e808-a6ec-4b4a-8020-a0cff9079715" providerId="ADAL" clId="{0F7BF612-5841-4E7D-A95B-BE4459B0BF05}" dt="2024-04-11T16:58:05.447" v="733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0ED30282-F3DC-405A-80C5-7546B591987D}"/>
                </pc2:cmRplyMkLst>
              </pc226:cmRplyChg>
            </pc226:cmChg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16:55:53.655" v="627"/>
              <pc2:cmMkLst xmlns:pc2="http://schemas.microsoft.com/office/powerpoint/2019/9/main/command">
                <pc:docMk/>
                <pc:sldMk cId="2588237005" sldId="307"/>
                <pc2:cmMk id="{735DACF9-5B9F-4ADA-A9B3-F404FC12F2B7}"/>
              </pc2:cmMkLst>
            </pc226:cmChg>
          </p:ext>
        </pc:extLst>
      </pc:sldChg>
      <pc:sldChg chg="addSp delSp modSp add mod">
        <pc:chgData name="Robert Garris" userId="2e75e808-a6ec-4b4a-8020-a0cff9079715" providerId="ADAL" clId="{0F7BF612-5841-4E7D-A95B-BE4459B0BF05}" dt="2024-04-11T17:19:53.642" v="1599" actId="1076"/>
        <pc:sldMkLst>
          <pc:docMk/>
          <pc:sldMk cId="3032756169" sldId="308"/>
        </pc:sldMkLst>
        <pc:spChg chg="mod">
          <ac:chgData name="Robert Garris" userId="2e75e808-a6ec-4b4a-8020-a0cff9079715" providerId="ADAL" clId="{0F7BF612-5841-4E7D-A95B-BE4459B0BF05}" dt="2024-04-11T17:18:41.411" v="1495" actId="1076"/>
          <ac:spMkLst>
            <pc:docMk/>
            <pc:sldMk cId="3032756169" sldId="308"/>
            <ac:spMk id="2" creationId="{DAC4B8D5-C309-463B-ADC2-752DE6D2AA1B}"/>
          </ac:spMkLst>
        </pc:spChg>
        <pc:spChg chg="mod">
          <ac:chgData name="Robert Garris" userId="2e75e808-a6ec-4b4a-8020-a0cff9079715" providerId="ADAL" clId="{0F7BF612-5841-4E7D-A95B-BE4459B0BF05}" dt="2024-04-11T17:15:02.829" v="1218" actId="114"/>
          <ac:spMkLst>
            <pc:docMk/>
            <pc:sldMk cId="3032756169" sldId="308"/>
            <ac:spMk id="4" creationId="{85AC222F-97DE-7F6E-1919-FDDFF23A604B}"/>
          </ac:spMkLst>
        </pc:spChg>
        <pc:spChg chg="add mod">
          <ac:chgData name="Robert Garris" userId="2e75e808-a6ec-4b4a-8020-a0cff9079715" providerId="ADAL" clId="{0F7BF612-5841-4E7D-A95B-BE4459B0BF05}" dt="2024-04-11T17:19:53.642" v="1599" actId="1076"/>
          <ac:spMkLst>
            <pc:docMk/>
            <pc:sldMk cId="3032756169" sldId="308"/>
            <ac:spMk id="7" creationId="{66BE47F7-294E-3308-C9DD-5DEF740CAD03}"/>
          </ac:spMkLst>
        </pc:spChg>
        <pc:picChg chg="add mod modCrop">
          <ac:chgData name="Robert Garris" userId="2e75e808-a6ec-4b4a-8020-a0cff9079715" providerId="ADAL" clId="{0F7BF612-5841-4E7D-A95B-BE4459B0BF05}" dt="2024-04-11T17:16:23.071" v="1223" actId="1076"/>
          <ac:picMkLst>
            <pc:docMk/>
            <pc:sldMk cId="3032756169" sldId="308"/>
            <ac:picMk id="5" creationId="{940AB78F-2E55-5266-108C-C2F18E3D8DB3}"/>
          </ac:picMkLst>
        </pc:picChg>
        <pc:picChg chg="del">
          <ac:chgData name="Robert Garris" userId="2e75e808-a6ec-4b4a-8020-a0cff9079715" providerId="ADAL" clId="{0F7BF612-5841-4E7D-A95B-BE4459B0BF05}" dt="2024-04-11T17:07:30.861" v="1125" actId="478"/>
          <ac:picMkLst>
            <pc:docMk/>
            <pc:sldMk cId="3032756169" sldId="308"/>
            <ac:picMk id="6" creationId="{EBEA7F50-4FFE-9E40-FAE7-EC641FC28FDF}"/>
          </ac:picMkLst>
        </pc:picChg>
      </pc:sldChg>
      <pc:sldChg chg="addSp delSp modSp add del mod">
        <pc:chgData name="Robert Garris" userId="2e75e808-a6ec-4b4a-8020-a0cff9079715" providerId="ADAL" clId="{0F7BF612-5841-4E7D-A95B-BE4459B0BF05}" dt="2024-04-11T18:23:02.553" v="3055" actId="6549"/>
        <pc:sldMkLst>
          <pc:docMk/>
          <pc:sldMk cId="3714244725" sldId="309"/>
        </pc:sldMkLst>
        <pc:spChg chg="del mod">
          <ac:chgData name="Robert Garris" userId="2e75e808-a6ec-4b4a-8020-a0cff9079715" providerId="ADAL" clId="{0F7BF612-5841-4E7D-A95B-BE4459B0BF05}" dt="2024-04-11T18:01:49.895" v="2591" actId="478"/>
          <ac:spMkLst>
            <pc:docMk/>
            <pc:sldMk cId="3714244725" sldId="309"/>
            <ac:spMk id="2" creationId="{14269AFA-9221-B6E1-DEE1-4DFB2AA07E49}"/>
          </ac:spMkLst>
        </pc:spChg>
        <pc:spChg chg="add mod">
          <ac:chgData name="Robert Garris" userId="2e75e808-a6ec-4b4a-8020-a0cff9079715" providerId="ADAL" clId="{0F7BF612-5841-4E7D-A95B-BE4459B0BF05}" dt="2024-04-11T18:23:02.553" v="3055" actId="6549"/>
          <ac:spMkLst>
            <pc:docMk/>
            <pc:sldMk cId="3714244725" sldId="309"/>
            <ac:spMk id="3" creationId="{0240E220-F103-3B5B-F750-40E7D9A4A8E0}"/>
          </ac:spMkLst>
        </pc:spChg>
        <pc:spChg chg="mod">
          <ac:chgData name="Robert Garris" userId="2e75e808-a6ec-4b4a-8020-a0cff9079715" providerId="ADAL" clId="{0F7BF612-5841-4E7D-A95B-BE4459B0BF05}" dt="2024-04-11T18:05:20.935" v="2760" actId="20577"/>
          <ac:spMkLst>
            <pc:docMk/>
            <pc:sldMk cId="3714244725" sldId="309"/>
            <ac:spMk id="4" creationId="{978A9006-3275-D6D4-41D3-1CD23E6C134B}"/>
          </ac:spMkLst>
        </pc:spChg>
        <pc:spChg chg="del">
          <ac:chgData name="Robert Garris" userId="2e75e808-a6ec-4b4a-8020-a0cff9079715" providerId="ADAL" clId="{0F7BF612-5841-4E7D-A95B-BE4459B0BF05}" dt="2024-04-11T18:00:03.445" v="2504" actId="478"/>
          <ac:spMkLst>
            <pc:docMk/>
            <pc:sldMk cId="3714244725" sldId="309"/>
            <ac:spMk id="7" creationId="{1E36E4C4-A514-C97A-93E2-E6B0DCB938F4}"/>
          </ac:spMkLst>
        </pc:spChg>
        <pc:picChg chg="del">
          <ac:chgData name="Robert Garris" userId="2e75e808-a6ec-4b4a-8020-a0cff9079715" providerId="ADAL" clId="{0F7BF612-5841-4E7D-A95B-BE4459B0BF05}" dt="2024-04-11T18:03:20.057" v="2663" actId="478"/>
          <ac:picMkLst>
            <pc:docMk/>
            <pc:sldMk cId="3714244725" sldId="309"/>
            <ac:picMk id="5" creationId="{0D400DB5-10F1-7946-294A-7A9A3CDD2862}"/>
          </ac:picMkLst>
        </pc:picChg>
        <pc:picChg chg="add mod">
          <ac:chgData name="Robert Garris" userId="2e75e808-a6ec-4b4a-8020-a0cff9079715" providerId="ADAL" clId="{0F7BF612-5841-4E7D-A95B-BE4459B0BF05}" dt="2024-04-11T18:04:47.774" v="2746" actId="1076"/>
          <ac:picMkLst>
            <pc:docMk/>
            <pc:sldMk cId="3714244725" sldId="309"/>
            <ac:picMk id="8" creationId="{888F38F8-01A5-CA7B-5D6F-93F46B1AF5F0}"/>
          </ac:picMkLst>
        </pc:picChg>
      </pc:sldChg>
      <pc:sldChg chg="addSp delSp modSp add mod ord">
        <pc:chgData name="Robert Garris" userId="2e75e808-a6ec-4b4a-8020-a0cff9079715" providerId="ADAL" clId="{0F7BF612-5841-4E7D-A95B-BE4459B0BF05}" dt="2024-04-11T19:31:25.786" v="3822" actId="1076"/>
        <pc:sldMkLst>
          <pc:docMk/>
          <pc:sldMk cId="3890767662" sldId="310"/>
        </pc:sldMkLst>
        <pc:spChg chg="mod">
          <ac:chgData name="Robert Garris" userId="2e75e808-a6ec-4b4a-8020-a0cff9079715" providerId="ADAL" clId="{0F7BF612-5841-4E7D-A95B-BE4459B0BF05}" dt="2024-04-11T19:24:07.397" v="3742" actId="114"/>
          <ac:spMkLst>
            <pc:docMk/>
            <pc:sldMk cId="3890767662" sldId="310"/>
            <ac:spMk id="2" creationId="{12983CCB-7DCA-73EC-5C6B-CEB378C8F879}"/>
          </ac:spMkLst>
        </pc:spChg>
        <pc:spChg chg="mod">
          <ac:chgData name="Robert Garris" userId="2e75e808-a6ec-4b4a-8020-a0cff9079715" providerId="ADAL" clId="{0F7BF612-5841-4E7D-A95B-BE4459B0BF05}" dt="2024-04-11T18:28:17.136" v="3374" actId="20577"/>
          <ac:spMkLst>
            <pc:docMk/>
            <pc:sldMk cId="3890767662" sldId="310"/>
            <ac:spMk id="4" creationId="{0494768D-252D-506C-798F-97430F29BC47}"/>
          </ac:spMkLst>
        </pc:spChg>
        <pc:spChg chg="del">
          <ac:chgData name="Robert Garris" userId="2e75e808-a6ec-4b4a-8020-a0cff9079715" providerId="ADAL" clId="{0F7BF612-5841-4E7D-A95B-BE4459B0BF05}" dt="2024-04-11T18:27:57.750" v="3344" actId="478"/>
          <ac:spMkLst>
            <pc:docMk/>
            <pc:sldMk cId="3890767662" sldId="310"/>
            <ac:spMk id="7" creationId="{3555EA41-6B4F-4A75-76FE-D5F1245B1AA7}"/>
          </ac:spMkLst>
        </pc:spChg>
        <pc:spChg chg="add mod">
          <ac:chgData name="Robert Garris" userId="2e75e808-a6ec-4b4a-8020-a0cff9079715" providerId="ADAL" clId="{0F7BF612-5841-4E7D-A95B-BE4459B0BF05}" dt="2024-04-11T19:28:08.822" v="3817" actId="113"/>
          <ac:spMkLst>
            <pc:docMk/>
            <pc:sldMk cId="3890767662" sldId="310"/>
            <ac:spMk id="14" creationId="{BA073EE5-9F43-F052-9690-B8569194ECFD}"/>
          </ac:spMkLst>
        </pc:spChg>
        <pc:picChg chg="del">
          <ac:chgData name="Robert Garris" userId="2e75e808-a6ec-4b4a-8020-a0cff9079715" providerId="ADAL" clId="{0F7BF612-5841-4E7D-A95B-BE4459B0BF05}" dt="2024-04-11T18:27:52.255" v="3343" actId="478"/>
          <ac:picMkLst>
            <pc:docMk/>
            <pc:sldMk cId="3890767662" sldId="310"/>
            <ac:picMk id="5" creationId="{31031656-682E-8008-1A49-72EAED39FFC8}"/>
          </ac:picMkLst>
        </pc:picChg>
        <pc:picChg chg="add mod">
          <ac:chgData name="Robert Garris" userId="2e75e808-a6ec-4b4a-8020-a0cff9079715" providerId="ADAL" clId="{0F7BF612-5841-4E7D-A95B-BE4459B0BF05}" dt="2024-04-11T19:27:04.670" v="3751" actId="1076"/>
          <ac:picMkLst>
            <pc:docMk/>
            <pc:sldMk cId="3890767662" sldId="310"/>
            <ac:picMk id="6" creationId="{39084CEA-254D-F35F-BBD2-9E8ED4BB41D4}"/>
          </ac:picMkLst>
        </pc:picChg>
        <pc:picChg chg="add mod">
          <ac:chgData name="Robert Garris" userId="2e75e808-a6ec-4b4a-8020-a0cff9079715" providerId="ADAL" clId="{0F7BF612-5841-4E7D-A95B-BE4459B0BF05}" dt="2024-04-11T19:27:09.384" v="3752" actId="1076"/>
          <ac:picMkLst>
            <pc:docMk/>
            <pc:sldMk cId="3890767662" sldId="310"/>
            <ac:picMk id="9" creationId="{A22E1EA8-9ABC-1760-D389-D54EDA07A6D8}"/>
          </ac:picMkLst>
        </pc:picChg>
        <pc:picChg chg="add mod">
          <ac:chgData name="Robert Garris" userId="2e75e808-a6ec-4b4a-8020-a0cff9079715" providerId="ADAL" clId="{0F7BF612-5841-4E7D-A95B-BE4459B0BF05}" dt="2024-04-11T19:27:01.769" v="3750" actId="1076"/>
          <ac:picMkLst>
            <pc:docMk/>
            <pc:sldMk cId="3890767662" sldId="310"/>
            <ac:picMk id="11" creationId="{996FDF49-FE5B-609C-14CD-3A3B35D3F92F}"/>
          </ac:picMkLst>
        </pc:picChg>
        <pc:picChg chg="add mod">
          <ac:chgData name="Robert Garris" userId="2e75e808-a6ec-4b4a-8020-a0cff9079715" providerId="ADAL" clId="{0F7BF612-5841-4E7D-A95B-BE4459B0BF05}" dt="2024-04-11T19:27:23.582" v="3753" actId="1076"/>
          <ac:picMkLst>
            <pc:docMk/>
            <pc:sldMk cId="3890767662" sldId="310"/>
            <ac:picMk id="13" creationId="{79E8C806-A52D-7733-D81D-9A13AD716FF9}"/>
          </ac:picMkLst>
        </pc:picChg>
        <pc:picChg chg="add mod">
          <ac:chgData name="Robert Garris" userId="2e75e808-a6ec-4b4a-8020-a0cff9079715" providerId="ADAL" clId="{0F7BF612-5841-4E7D-A95B-BE4459B0BF05}" dt="2024-04-11T19:31:10.282" v="3820" actId="14100"/>
          <ac:picMkLst>
            <pc:docMk/>
            <pc:sldMk cId="3890767662" sldId="310"/>
            <ac:picMk id="16" creationId="{B9D8D111-F8C4-3966-9378-40AB063E32BF}"/>
          </ac:picMkLst>
        </pc:picChg>
        <pc:picChg chg="add mod">
          <ac:chgData name="Robert Garris" userId="2e75e808-a6ec-4b4a-8020-a0cff9079715" providerId="ADAL" clId="{0F7BF612-5841-4E7D-A95B-BE4459B0BF05}" dt="2024-04-11T19:31:25.786" v="3822" actId="1076"/>
          <ac:picMkLst>
            <pc:docMk/>
            <pc:sldMk cId="3890767662" sldId="310"/>
            <ac:picMk id="18" creationId="{DC7F96BA-F163-5AE2-DAC9-59EC7E33ED07}"/>
          </ac:picMkLst>
        </pc:picChg>
      </pc:sldChg>
      <pc:sldChg chg="addSp delSp modSp add mod addCm">
        <pc:chgData name="Robert Garris" userId="2e75e808-a6ec-4b4a-8020-a0cff9079715" providerId="ADAL" clId="{0F7BF612-5841-4E7D-A95B-BE4459B0BF05}" dt="2024-04-11T20:03:53.249" v="5269" actId="20577"/>
        <pc:sldMkLst>
          <pc:docMk/>
          <pc:sldMk cId="2661222114" sldId="311"/>
        </pc:sldMkLst>
        <pc:spChg chg="mod">
          <ac:chgData name="Robert Garris" userId="2e75e808-a6ec-4b4a-8020-a0cff9079715" providerId="ADAL" clId="{0F7BF612-5841-4E7D-A95B-BE4459B0BF05}" dt="2024-04-11T20:03:53.249" v="5269" actId="20577"/>
          <ac:spMkLst>
            <pc:docMk/>
            <pc:sldMk cId="2661222114" sldId="311"/>
            <ac:spMk id="2" creationId="{5DC3CE9A-BC16-9215-7ED1-E6D6DCE92F22}"/>
          </ac:spMkLst>
        </pc:spChg>
        <pc:spChg chg="mod">
          <ac:chgData name="Robert Garris" userId="2e75e808-a6ec-4b4a-8020-a0cff9079715" providerId="ADAL" clId="{0F7BF612-5841-4E7D-A95B-BE4459B0BF05}" dt="2024-04-11T19:44:24.920" v="4356" actId="1076"/>
          <ac:spMkLst>
            <pc:docMk/>
            <pc:sldMk cId="2661222114" sldId="311"/>
            <ac:spMk id="4" creationId="{D62F6612-B544-EE61-7BF2-7604FA5BFAD2}"/>
          </ac:spMkLst>
        </pc:spChg>
        <pc:spChg chg="del">
          <ac:chgData name="Robert Garris" userId="2e75e808-a6ec-4b4a-8020-a0cff9079715" providerId="ADAL" clId="{0F7BF612-5841-4E7D-A95B-BE4459B0BF05}" dt="2024-04-11T19:44:39.151" v="4358" actId="478"/>
          <ac:spMkLst>
            <pc:docMk/>
            <pc:sldMk cId="2661222114" sldId="311"/>
            <ac:spMk id="7" creationId="{A6CE52D8-7833-AAB5-1E75-A7378CE8B834}"/>
          </ac:spMkLst>
        </pc:spChg>
        <pc:spChg chg="add mod">
          <ac:chgData name="Robert Garris" userId="2e75e808-a6ec-4b4a-8020-a0cff9079715" providerId="ADAL" clId="{0F7BF612-5841-4E7D-A95B-BE4459B0BF05}" dt="2024-04-11T19:56:22.641" v="5172" actId="20577"/>
          <ac:spMkLst>
            <pc:docMk/>
            <pc:sldMk cId="2661222114" sldId="311"/>
            <ac:spMk id="8" creationId="{EF4B1EC4-EB28-CFAC-6B0A-3725FE79D8F5}"/>
          </ac:spMkLst>
        </pc:spChg>
        <pc:picChg chg="del">
          <ac:chgData name="Robert Garris" userId="2e75e808-a6ec-4b4a-8020-a0cff9079715" providerId="ADAL" clId="{0F7BF612-5841-4E7D-A95B-BE4459B0BF05}" dt="2024-04-11T19:44:29.464" v="4357" actId="478"/>
          <ac:picMkLst>
            <pc:docMk/>
            <pc:sldMk cId="2661222114" sldId="311"/>
            <ac:picMk id="5" creationId="{756BACF3-A11E-B51E-77AE-1788F87C90EA}"/>
          </ac:picMkLst>
        </pc:picChg>
        <pc:picChg chg="add mod modCrop">
          <ac:chgData name="Robert Garris" userId="2e75e808-a6ec-4b4a-8020-a0cff9079715" providerId="ADAL" clId="{0F7BF612-5841-4E7D-A95B-BE4459B0BF05}" dt="2024-04-11T19:49:36.248" v="4427" actId="1076"/>
          <ac:picMkLst>
            <pc:docMk/>
            <pc:sldMk cId="2661222114" sldId="311"/>
            <ac:picMk id="6" creationId="{B3223045-DD4D-A446-44E6-75E4E0804B6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19:48:21.982" v="4423"/>
              <pc2:cmMkLst xmlns:pc2="http://schemas.microsoft.com/office/powerpoint/2019/9/main/command">
                <pc:docMk/>
                <pc:sldMk cId="2661222114" sldId="311"/>
                <pc2:cmMk id="{2CDD8A4A-2A21-40E8-AE8C-14EC44918A7D}"/>
              </pc2:cmMkLst>
            </pc226:cmChg>
          </p:ext>
        </pc:extLst>
      </pc:sldChg>
      <pc:sldChg chg="addSp delSp modSp add mod ord">
        <pc:chgData name="Robert Garris" userId="2e75e808-a6ec-4b4a-8020-a0cff9079715" providerId="ADAL" clId="{0F7BF612-5841-4E7D-A95B-BE4459B0BF05}" dt="2024-04-11T17:39:15.371" v="2478" actId="255"/>
        <pc:sldMkLst>
          <pc:docMk/>
          <pc:sldMk cId="299874786" sldId="312"/>
        </pc:sldMkLst>
        <pc:spChg chg="del">
          <ac:chgData name="Robert Garris" userId="2e75e808-a6ec-4b4a-8020-a0cff9079715" providerId="ADAL" clId="{0F7BF612-5841-4E7D-A95B-BE4459B0BF05}" dt="2024-04-11T17:24:10.607" v="1681" actId="478"/>
          <ac:spMkLst>
            <pc:docMk/>
            <pc:sldMk cId="299874786" sldId="312"/>
            <ac:spMk id="2" creationId="{AC69EB46-ABE1-BD2B-9A5E-7352EB03E6AF}"/>
          </ac:spMkLst>
        </pc:spChg>
        <pc:spChg chg="add mod">
          <ac:chgData name="Robert Garris" userId="2e75e808-a6ec-4b4a-8020-a0cff9079715" providerId="ADAL" clId="{0F7BF612-5841-4E7D-A95B-BE4459B0BF05}" dt="2024-04-11T17:37:10.020" v="2368" actId="1076"/>
          <ac:spMkLst>
            <pc:docMk/>
            <pc:sldMk cId="299874786" sldId="312"/>
            <ac:spMk id="3" creationId="{C0D381BB-6025-D5C6-8101-9F01074C6005}"/>
          </ac:spMkLst>
        </pc:spChg>
        <pc:spChg chg="mod">
          <ac:chgData name="Robert Garris" userId="2e75e808-a6ec-4b4a-8020-a0cff9079715" providerId="ADAL" clId="{0F7BF612-5841-4E7D-A95B-BE4459B0BF05}" dt="2024-04-11T17:39:15.371" v="2478" actId="255"/>
          <ac:spMkLst>
            <pc:docMk/>
            <pc:sldMk cId="299874786" sldId="312"/>
            <ac:spMk id="4" creationId="{8F9E8D75-7D54-99A7-8AB7-B3F2E2C47220}"/>
          </ac:spMkLst>
        </pc:spChg>
        <pc:spChg chg="del">
          <ac:chgData name="Robert Garris" userId="2e75e808-a6ec-4b4a-8020-a0cff9079715" providerId="ADAL" clId="{0F7BF612-5841-4E7D-A95B-BE4459B0BF05}" dt="2024-04-11T17:23:09.513" v="1674" actId="478"/>
          <ac:spMkLst>
            <pc:docMk/>
            <pc:sldMk cId="299874786" sldId="312"/>
            <ac:spMk id="7" creationId="{F891BA32-C221-187E-4E70-7A4949E70FF1}"/>
          </ac:spMkLst>
        </pc:spChg>
        <pc:spChg chg="add mod">
          <ac:chgData name="Robert Garris" userId="2e75e808-a6ec-4b4a-8020-a0cff9079715" providerId="ADAL" clId="{0F7BF612-5841-4E7D-A95B-BE4459B0BF05}" dt="2024-04-11T17:38:13.979" v="2448" actId="1076"/>
          <ac:spMkLst>
            <pc:docMk/>
            <pc:sldMk cId="299874786" sldId="312"/>
            <ac:spMk id="8" creationId="{1DE53833-A1A0-BC6B-BE35-A891E91767AD}"/>
          </ac:spMkLst>
        </pc:spChg>
        <pc:spChg chg="add mod">
          <ac:chgData name="Robert Garris" userId="2e75e808-a6ec-4b4a-8020-a0cff9079715" providerId="ADAL" clId="{0F7BF612-5841-4E7D-A95B-BE4459B0BF05}" dt="2024-04-11T17:38:18.203" v="2449" actId="1076"/>
          <ac:spMkLst>
            <pc:docMk/>
            <pc:sldMk cId="299874786" sldId="312"/>
            <ac:spMk id="13" creationId="{96BE510C-3D7E-1D24-2F3F-306B82BF232E}"/>
          </ac:spMkLst>
        </pc:spChg>
        <pc:picChg chg="del">
          <ac:chgData name="Robert Garris" userId="2e75e808-a6ec-4b4a-8020-a0cff9079715" providerId="ADAL" clId="{0F7BF612-5841-4E7D-A95B-BE4459B0BF05}" dt="2024-04-11T17:22:55.726" v="1654" actId="478"/>
          <ac:picMkLst>
            <pc:docMk/>
            <pc:sldMk cId="299874786" sldId="312"/>
            <ac:picMk id="5" creationId="{ED4644D8-249D-4812-46AC-52338844F9E7}"/>
          </ac:picMkLst>
        </pc:picChg>
        <pc:picChg chg="add del mod">
          <ac:chgData name="Robert Garris" userId="2e75e808-a6ec-4b4a-8020-a0cff9079715" providerId="ADAL" clId="{0F7BF612-5841-4E7D-A95B-BE4459B0BF05}" dt="2024-04-11T17:27:12.711" v="1880" actId="478"/>
          <ac:picMkLst>
            <pc:docMk/>
            <pc:sldMk cId="299874786" sldId="312"/>
            <ac:picMk id="6" creationId="{AC03251E-E5AF-2FCB-67CF-A95ACAB78725}"/>
          </ac:picMkLst>
        </pc:picChg>
        <pc:picChg chg="add del mod modCrop">
          <ac:chgData name="Robert Garris" userId="2e75e808-a6ec-4b4a-8020-a0cff9079715" providerId="ADAL" clId="{0F7BF612-5841-4E7D-A95B-BE4459B0BF05}" dt="2024-04-11T17:30:31.030" v="2065" actId="478"/>
          <ac:picMkLst>
            <pc:docMk/>
            <pc:sldMk cId="299874786" sldId="312"/>
            <ac:picMk id="10" creationId="{2B736EB3-D34A-CF9D-ACDB-848DF4EA9381}"/>
          </ac:picMkLst>
        </pc:picChg>
        <pc:picChg chg="add mod modCrop">
          <ac:chgData name="Robert Garris" userId="2e75e808-a6ec-4b4a-8020-a0cff9079715" providerId="ADAL" clId="{0F7BF612-5841-4E7D-A95B-BE4459B0BF05}" dt="2024-04-11T17:38:08.785" v="2447" actId="1076"/>
          <ac:picMkLst>
            <pc:docMk/>
            <pc:sldMk cId="299874786" sldId="312"/>
            <ac:picMk id="12" creationId="{44A01054-18B4-F83E-FC85-33EF880300F1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9:41:55.283" v="4240" actId="14100"/>
        <pc:sldMkLst>
          <pc:docMk/>
          <pc:sldMk cId="3139193649" sldId="313"/>
        </pc:sldMkLst>
        <pc:spChg chg="mod">
          <ac:chgData name="Robert Garris" userId="2e75e808-a6ec-4b4a-8020-a0cff9079715" providerId="ADAL" clId="{0F7BF612-5841-4E7D-A95B-BE4459B0BF05}" dt="2024-04-11T19:36:59.160" v="4070" actId="1076"/>
          <ac:spMkLst>
            <pc:docMk/>
            <pc:sldMk cId="3139193649" sldId="313"/>
            <ac:spMk id="2" creationId="{ADAD3A02-47FA-3B70-25AF-560A5E1A79E1}"/>
          </ac:spMkLst>
        </pc:spChg>
        <pc:spChg chg="mod">
          <ac:chgData name="Robert Garris" userId="2e75e808-a6ec-4b4a-8020-a0cff9079715" providerId="ADAL" clId="{0F7BF612-5841-4E7D-A95B-BE4459B0BF05}" dt="2024-04-11T19:33:01.135" v="3975" actId="6549"/>
          <ac:spMkLst>
            <pc:docMk/>
            <pc:sldMk cId="3139193649" sldId="313"/>
            <ac:spMk id="4" creationId="{0D0348E5-BE67-EBAA-5845-111500D1128C}"/>
          </ac:spMkLst>
        </pc:spChg>
        <pc:spChg chg="del">
          <ac:chgData name="Robert Garris" userId="2e75e808-a6ec-4b4a-8020-a0cff9079715" providerId="ADAL" clId="{0F7BF612-5841-4E7D-A95B-BE4459B0BF05}" dt="2024-04-11T19:32:42.509" v="3875" actId="478"/>
          <ac:spMkLst>
            <pc:docMk/>
            <pc:sldMk cId="3139193649" sldId="313"/>
            <ac:spMk id="7" creationId="{6A6F7FB1-2389-BD18-CEE1-C95EC1D24EEB}"/>
          </ac:spMkLst>
        </pc:spChg>
        <pc:spChg chg="add mod">
          <ac:chgData name="Robert Garris" userId="2e75e808-a6ec-4b4a-8020-a0cff9079715" providerId="ADAL" clId="{0F7BF612-5841-4E7D-A95B-BE4459B0BF05}" dt="2024-04-11T19:41:55.283" v="4240" actId="14100"/>
          <ac:spMkLst>
            <pc:docMk/>
            <pc:sldMk cId="3139193649" sldId="313"/>
            <ac:spMk id="8" creationId="{C5B3FC60-DAD7-8A0D-D439-8EA1E10722ED}"/>
          </ac:spMkLst>
        </pc:spChg>
        <pc:spChg chg="add mod">
          <ac:chgData name="Robert Garris" userId="2e75e808-a6ec-4b4a-8020-a0cff9079715" providerId="ADAL" clId="{0F7BF612-5841-4E7D-A95B-BE4459B0BF05}" dt="2024-04-11T19:38:19.607" v="4235" actId="12"/>
          <ac:spMkLst>
            <pc:docMk/>
            <pc:sldMk cId="3139193649" sldId="313"/>
            <ac:spMk id="9" creationId="{32E9F2DA-F897-AC2C-2435-AC07CCD03B73}"/>
          </ac:spMkLst>
        </pc:spChg>
        <pc:picChg chg="del">
          <ac:chgData name="Robert Garris" userId="2e75e808-a6ec-4b4a-8020-a0cff9079715" providerId="ADAL" clId="{0F7BF612-5841-4E7D-A95B-BE4459B0BF05}" dt="2024-04-11T19:32:37.853" v="3874" actId="478"/>
          <ac:picMkLst>
            <pc:docMk/>
            <pc:sldMk cId="3139193649" sldId="313"/>
            <ac:picMk id="5" creationId="{FCC1C53A-9875-873D-75BF-88C150583F9E}"/>
          </ac:picMkLst>
        </pc:picChg>
        <pc:picChg chg="add mod">
          <ac:chgData name="Robert Garris" userId="2e75e808-a6ec-4b4a-8020-a0cff9079715" providerId="ADAL" clId="{0F7BF612-5841-4E7D-A95B-BE4459B0BF05}" dt="2024-04-11T19:36:54.906" v="4069" actId="1076"/>
          <ac:picMkLst>
            <pc:docMk/>
            <pc:sldMk cId="3139193649" sldId="313"/>
            <ac:picMk id="6" creationId="{B12F1DED-1C4A-BA5B-49FF-1E225D88605D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7:43:57.199" v="2503" actId="1076"/>
        <pc:sldMkLst>
          <pc:docMk/>
          <pc:sldMk cId="2390050069" sldId="314"/>
        </pc:sldMkLst>
        <pc:spChg chg="mod">
          <ac:chgData name="Robert Garris" userId="2e75e808-a6ec-4b4a-8020-a0cff9079715" providerId="ADAL" clId="{0F7BF612-5841-4E7D-A95B-BE4459B0BF05}" dt="2024-04-11T17:43:24.159" v="2495" actId="1076"/>
          <ac:spMkLst>
            <pc:docMk/>
            <pc:sldMk cId="2390050069" sldId="314"/>
            <ac:spMk id="4" creationId="{CA53D3AE-BDA6-DB53-5072-07403C0889CC}"/>
          </ac:spMkLst>
        </pc:spChg>
        <pc:spChg chg="del">
          <ac:chgData name="Robert Garris" userId="2e75e808-a6ec-4b4a-8020-a0cff9079715" providerId="ADAL" clId="{0F7BF612-5841-4E7D-A95B-BE4459B0BF05}" dt="2024-04-11T17:40:32.776" v="2480" actId="478"/>
          <ac:spMkLst>
            <pc:docMk/>
            <pc:sldMk cId="2390050069" sldId="314"/>
            <ac:spMk id="8" creationId="{D0D666E9-2305-9072-32DB-47BABC425FD9}"/>
          </ac:spMkLst>
        </pc:spChg>
        <pc:spChg chg="del">
          <ac:chgData name="Robert Garris" userId="2e75e808-a6ec-4b4a-8020-a0cff9079715" providerId="ADAL" clId="{0F7BF612-5841-4E7D-A95B-BE4459B0BF05}" dt="2024-04-11T17:40:40.984" v="2482" actId="478"/>
          <ac:spMkLst>
            <pc:docMk/>
            <pc:sldMk cId="2390050069" sldId="314"/>
            <ac:spMk id="13" creationId="{6EFF3A10-A112-EE91-98AB-E296E27F4F59}"/>
          </ac:spMkLst>
        </pc:spChg>
        <pc:picChg chg="add mod">
          <ac:chgData name="Robert Garris" userId="2e75e808-a6ec-4b4a-8020-a0cff9079715" providerId="ADAL" clId="{0F7BF612-5841-4E7D-A95B-BE4459B0BF05}" dt="2024-04-11T17:43:30.890" v="2498" actId="1076"/>
          <ac:picMkLst>
            <pc:docMk/>
            <pc:sldMk cId="2390050069" sldId="314"/>
            <ac:picMk id="5" creationId="{CF0A4955-2B68-74BE-35A1-B8D368129A61}"/>
          </ac:picMkLst>
        </pc:picChg>
        <pc:picChg chg="add mod">
          <ac:chgData name="Robert Garris" userId="2e75e808-a6ec-4b4a-8020-a0cff9079715" providerId="ADAL" clId="{0F7BF612-5841-4E7D-A95B-BE4459B0BF05}" dt="2024-04-11T17:43:57.199" v="2503" actId="1076"/>
          <ac:picMkLst>
            <pc:docMk/>
            <pc:sldMk cId="2390050069" sldId="314"/>
            <ac:picMk id="7" creationId="{6E7BF2B8-DB62-C0F0-A785-55E7208858C1}"/>
          </ac:picMkLst>
        </pc:picChg>
        <pc:picChg chg="add mod">
          <ac:chgData name="Robert Garris" userId="2e75e808-a6ec-4b4a-8020-a0cff9079715" providerId="ADAL" clId="{0F7BF612-5841-4E7D-A95B-BE4459B0BF05}" dt="2024-04-11T17:43:44.731" v="2502" actId="1076"/>
          <ac:picMkLst>
            <pc:docMk/>
            <pc:sldMk cId="2390050069" sldId="314"/>
            <ac:picMk id="10" creationId="{6E528F66-3276-51F3-FEB6-3397D99C5F24}"/>
          </ac:picMkLst>
        </pc:picChg>
        <pc:picChg chg="del">
          <ac:chgData name="Robert Garris" userId="2e75e808-a6ec-4b4a-8020-a0cff9079715" providerId="ADAL" clId="{0F7BF612-5841-4E7D-A95B-BE4459B0BF05}" dt="2024-04-11T17:40:35.689" v="2481" actId="478"/>
          <ac:picMkLst>
            <pc:docMk/>
            <pc:sldMk cId="2390050069" sldId="314"/>
            <ac:picMk id="12" creationId="{7AF6A1AE-893D-5371-6522-BAE157BD330B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8:22:33.376" v="3020" actId="6549"/>
        <pc:sldMkLst>
          <pc:docMk/>
          <pc:sldMk cId="4031063433" sldId="315"/>
        </pc:sldMkLst>
        <pc:spChg chg="mod">
          <ac:chgData name="Robert Garris" userId="2e75e808-a6ec-4b4a-8020-a0cff9079715" providerId="ADAL" clId="{0F7BF612-5841-4E7D-A95B-BE4459B0BF05}" dt="2024-04-11T18:22:33.376" v="3020" actId="6549"/>
          <ac:spMkLst>
            <pc:docMk/>
            <pc:sldMk cId="4031063433" sldId="315"/>
            <ac:spMk id="3" creationId="{593118EB-6A7F-352B-0245-12303496F95F}"/>
          </ac:spMkLst>
        </pc:spChg>
        <pc:spChg chg="mod">
          <ac:chgData name="Robert Garris" userId="2e75e808-a6ec-4b4a-8020-a0cff9079715" providerId="ADAL" clId="{0F7BF612-5841-4E7D-A95B-BE4459B0BF05}" dt="2024-04-11T18:12:32.454" v="2985" actId="20577"/>
          <ac:spMkLst>
            <pc:docMk/>
            <pc:sldMk cId="4031063433" sldId="315"/>
            <ac:spMk id="4" creationId="{4E64AAF5-2A77-1E41-02D2-B7A61D7F8105}"/>
          </ac:spMkLst>
        </pc:spChg>
        <pc:picChg chg="add mod modCrop">
          <ac:chgData name="Robert Garris" userId="2e75e808-a6ec-4b4a-8020-a0cff9079715" providerId="ADAL" clId="{0F7BF612-5841-4E7D-A95B-BE4459B0BF05}" dt="2024-04-11T18:09:54.129" v="2803" actId="1076"/>
          <ac:picMkLst>
            <pc:docMk/>
            <pc:sldMk cId="4031063433" sldId="315"/>
            <ac:picMk id="5" creationId="{3977C3EC-2D83-AA41-8AF7-F23E43D84007}"/>
          </ac:picMkLst>
        </pc:picChg>
        <pc:picChg chg="add mod">
          <ac:chgData name="Robert Garris" userId="2e75e808-a6ec-4b4a-8020-a0cff9079715" providerId="ADAL" clId="{0F7BF612-5841-4E7D-A95B-BE4459B0BF05}" dt="2024-04-11T18:10:13.696" v="2805" actId="1076"/>
          <ac:picMkLst>
            <pc:docMk/>
            <pc:sldMk cId="4031063433" sldId="315"/>
            <ac:picMk id="7" creationId="{685F4C5F-A757-3DF9-CE9B-D9B660E92CF4}"/>
          </ac:picMkLst>
        </pc:picChg>
        <pc:picChg chg="del">
          <ac:chgData name="Robert Garris" userId="2e75e808-a6ec-4b4a-8020-a0cff9079715" providerId="ADAL" clId="{0F7BF612-5841-4E7D-A95B-BE4459B0BF05}" dt="2024-04-11T18:08:55.653" v="2764" actId="478"/>
          <ac:picMkLst>
            <pc:docMk/>
            <pc:sldMk cId="4031063433" sldId="315"/>
            <ac:picMk id="8" creationId="{B026D07A-2183-4420-4F60-2DF080DE1AC2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8:25:11.767" v="3216" actId="1076"/>
        <pc:sldMkLst>
          <pc:docMk/>
          <pc:sldMk cId="659317585" sldId="316"/>
        </pc:sldMkLst>
        <pc:spChg chg="mod">
          <ac:chgData name="Robert Garris" userId="2e75e808-a6ec-4b4a-8020-a0cff9079715" providerId="ADAL" clId="{0F7BF612-5841-4E7D-A95B-BE4459B0BF05}" dt="2024-04-11T18:25:00.504" v="3214" actId="20577"/>
          <ac:spMkLst>
            <pc:docMk/>
            <pc:sldMk cId="659317585" sldId="316"/>
            <ac:spMk id="4" creationId="{77AB154A-998C-1BF1-3478-143202AB0A68}"/>
          </ac:spMkLst>
        </pc:spChg>
        <pc:picChg chg="del">
          <ac:chgData name="Robert Garris" userId="2e75e808-a6ec-4b4a-8020-a0cff9079715" providerId="ADAL" clId="{0F7BF612-5841-4E7D-A95B-BE4459B0BF05}" dt="2024-04-11T18:23:35.225" v="3056" actId="478"/>
          <ac:picMkLst>
            <pc:docMk/>
            <pc:sldMk cId="659317585" sldId="316"/>
            <ac:picMk id="5" creationId="{AA01530C-F9EE-45B7-967D-CADF2627764E}"/>
          </ac:picMkLst>
        </pc:picChg>
        <pc:picChg chg="add mod modCrop">
          <ac:chgData name="Robert Garris" userId="2e75e808-a6ec-4b4a-8020-a0cff9079715" providerId="ADAL" clId="{0F7BF612-5841-4E7D-A95B-BE4459B0BF05}" dt="2024-04-11T18:25:11.767" v="3216" actId="1076"/>
          <ac:picMkLst>
            <pc:docMk/>
            <pc:sldMk cId="659317585" sldId="316"/>
            <ac:picMk id="6" creationId="{7618596D-A09C-B029-8A2A-0767D27EED3B}"/>
          </ac:picMkLst>
        </pc:picChg>
        <pc:picChg chg="mod">
          <ac:chgData name="Robert Garris" userId="2e75e808-a6ec-4b4a-8020-a0cff9079715" providerId="ADAL" clId="{0F7BF612-5841-4E7D-A95B-BE4459B0BF05}" dt="2024-04-11T18:24:17.610" v="3062" actId="1076"/>
          <ac:picMkLst>
            <pc:docMk/>
            <pc:sldMk cId="659317585" sldId="316"/>
            <ac:picMk id="7" creationId="{8DC2212B-A9AD-116A-40F2-75FCE3E60399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8:26:49.441" v="3342" actId="1076"/>
        <pc:sldMkLst>
          <pc:docMk/>
          <pc:sldMk cId="392952692" sldId="317"/>
        </pc:sldMkLst>
        <pc:spChg chg="mod">
          <ac:chgData name="Robert Garris" userId="2e75e808-a6ec-4b4a-8020-a0cff9079715" providerId="ADAL" clId="{0F7BF612-5841-4E7D-A95B-BE4459B0BF05}" dt="2024-04-11T18:26:22.557" v="3339" actId="6549"/>
          <ac:spMkLst>
            <pc:docMk/>
            <pc:sldMk cId="392952692" sldId="317"/>
            <ac:spMk id="4" creationId="{858C6171-19B7-38DE-1BB5-24446B64D565}"/>
          </ac:spMkLst>
        </pc:spChg>
        <pc:picChg chg="add">
          <ac:chgData name="Robert Garris" userId="2e75e808-a6ec-4b4a-8020-a0cff9079715" providerId="ADAL" clId="{0F7BF612-5841-4E7D-A95B-BE4459B0BF05}" dt="2024-04-11T18:26:43.398" v="3341" actId="22"/>
          <ac:picMkLst>
            <pc:docMk/>
            <pc:sldMk cId="392952692" sldId="317"/>
            <ac:picMk id="5" creationId="{0BE3EC91-ACAB-81E3-AFE1-034BEE5960FF}"/>
          </ac:picMkLst>
        </pc:picChg>
        <pc:picChg chg="del">
          <ac:chgData name="Robert Garris" userId="2e75e808-a6ec-4b4a-8020-a0cff9079715" providerId="ADAL" clId="{0F7BF612-5841-4E7D-A95B-BE4459B0BF05}" dt="2024-04-11T18:26:27.128" v="3340" actId="478"/>
          <ac:picMkLst>
            <pc:docMk/>
            <pc:sldMk cId="392952692" sldId="317"/>
            <ac:picMk id="6" creationId="{62263CD1-5D38-932F-EFF5-46CCD4AA5DC9}"/>
          </ac:picMkLst>
        </pc:picChg>
        <pc:picChg chg="mod">
          <ac:chgData name="Robert Garris" userId="2e75e808-a6ec-4b4a-8020-a0cff9079715" providerId="ADAL" clId="{0F7BF612-5841-4E7D-A95B-BE4459B0BF05}" dt="2024-04-11T18:26:49.441" v="3342" actId="1076"/>
          <ac:picMkLst>
            <pc:docMk/>
            <pc:sldMk cId="392952692" sldId="317"/>
            <ac:picMk id="7" creationId="{D93D7ADC-CB29-C7BA-DDB1-ECEEEE86BE5A}"/>
          </ac:picMkLst>
        </pc:picChg>
      </pc:sldChg>
      <pc:sldChg chg="addSp delSp modSp add mod addCm">
        <pc:chgData name="Robert Garris" userId="2e75e808-a6ec-4b4a-8020-a0cff9079715" providerId="ADAL" clId="{0F7BF612-5841-4E7D-A95B-BE4459B0BF05}" dt="2024-04-11T20:03:48.616" v="5268" actId="20577"/>
        <pc:sldMkLst>
          <pc:docMk/>
          <pc:sldMk cId="475369809" sldId="318"/>
        </pc:sldMkLst>
        <pc:spChg chg="mod">
          <ac:chgData name="Robert Garris" userId="2e75e808-a6ec-4b4a-8020-a0cff9079715" providerId="ADAL" clId="{0F7BF612-5841-4E7D-A95B-BE4459B0BF05}" dt="2024-04-11T20:03:48.616" v="5268" actId="20577"/>
          <ac:spMkLst>
            <pc:docMk/>
            <pc:sldMk cId="475369809" sldId="318"/>
            <ac:spMk id="2" creationId="{4C1ABF21-3636-EBB6-8B5D-A8AF140010A5}"/>
          </ac:spMkLst>
        </pc:spChg>
        <pc:spChg chg="mod">
          <ac:chgData name="Robert Garris" userId="2e75e808-a6ec-4b4a-8020-a0cff9079715" providerId="ADAL" clId="{0F7BF612-5841-4E7D-A95B-BE4459B0BF05}" dt="2024-04-11T20:02:06.816" v="5253" actId="255"/>
          <ac:spMkLst>
            <pc:docMk/>
            <pc:sldMk cId="475369809" sldId="318"/>
            <ac:spMk id="4" creationId="{18B26140-2E6B-0420-0501-270D0D35A012}"/>
          </ac:spMkLst>
        </pc:spChg>
        <pc:spChg chg="add mod">
          <ac:chgData name="Robert Garris" userId="2e75e808-a6ec-4b4a-8020-a0cff9079715" providerId="ADAL" clId="{0F7BF612-5841-4E7D-A95B-BE4459B0BF05}" dt="2024-04-11T20:03:21.398" v="5265" actId="1076"/>
          <ac:spMkLst>
            <pc:docMk/>
            <pc:sldMk cId="475369809" sldId="318"/>
            <ac:spMk id="7" creationId="{74FE853A-92A3-7FF1-ED3B-000D80372713}"/>
          </ac:spMkLst>
        </pc:spChg>
        <pc:picChg chg="add mod">
          <ac:chgData name="Robert Garris" userId="2e75e808-a6ec-4b4a-8020-a0cff9079715" providerId="ADAL" clId="{0F7BF612-5841-4E7D-A95B-BE4459B0BF05}" dt="2024-04-11T20:00:54.720" v="5176" actId="1076"/>
          <ac:picMkLst>
            <pc:docMk/>
            <pc:sldMk cId="475369809" sldId="318"/>
            <ac:picMk id="5" creationId="{3814B40E-CEA0-F465-F3EA-C5F369DDF21D}"/>
          </ac:picMkLst>
        </pc:picChg>
        <pc:picChg chg="del">
          <ac:chgData name="Robert Garris" userId="2e75e808-a6ec-4b4a-8020-a0cff9079715" providerId="ADAL" clId="{0F7BF612-5841-4E7D-A95B-BE4459B0BF05}" dt="2024-04-11T20:00:27.916" v="5174" actId="478"/>
          <ac:picMkLst>
            <pc:docMk/>
            <pc:sldMk cId="475369809" sldId="318"/>
            <ac:picMk id="6" creationId="{4BCC5709-F6F3-5950-236C-4B9423F5B08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20:00:22.768" v="5173"/>
              <pc2:cmMkLst xmlns:pc2="http://schemas.microsoft.com/office/powerpoint/2019/9/main/command">
                <pc:docMk/>
                <pc:sldMk cId="475369809" sldId="318"/>
                <pc2:cmMk id="{B75261A7-74EB-412B-9FD1-3FA36FB1AB0D}"/>
              </pc2:cmMkLst>
            </pc226:cmChg>
          </p:ext>
        </pc:extLst>
      </pc:sldChg>
      <pc:sldChg chg="addSp delSp modSp add mod addCm">
        <pc:chgData name="Robert Garris" userId="2e75e808-a6ec-4b4a-8020-a0cff9079715" providerId="ADAL" clId="{0F7BF612-5841-4E7D-A95B-BE4459B0BF05}" dt="2024-04-11T20:11:27.123" v="5728"/>
        <pc:sldMkLst>
          <pc:docMk/>
          <pc:sldMk cId="1389618062" sldId="319"/>
        </pc:sldMkLst>
        <pc:spChg chg="mod">
          <ac:chgData name="Robert Garris" userId="2e75e808-a6ec-4b4a-8020-a0cff9079715" providerId="ADAL" clId="{0F7BF612-5841-4E7D-A95B-BE4459B0BF05}" dt="2024-04-11T20:07:27.023" v="5518" actId="6549"/>
          <ac:spMkLst>
            <pc:docMk/>
            <pc:sldMk cId="1389618062" sldId="319"/>
            <ac:spMk id="2" creationId="{9F8B7E6F-6A96-1F88-8EEE-F0073AA9F212}"/>
          </ac:spMkLst>
        </pc:spChg>
        <pc:spChg chg="mod">
          <ac:chgData name="Robert Garris" userId="2e75e808-a6ec-4b4a-8020-a0cff9079715" providerId="ADAL" clId="{0F7BF612-5841-4E7D-A95B-BE4459B0BF05}" dt="2024-04-11T20:05:32.126" v="5372" actId="20577"/>
          <ac:spMkLst>
            <pc:docMk/>
            <pc:sldMk cId="1389618062" sldId="319"/>
            <ac:spMk id="4" creationId="{EF473499-BA17-B317-884F-EF8832C11FB1}"/>
          </ac:spMkLst>
        </pc:spChg>
        <pc:spChg chg="add mod">
          <ac:chgData name="Robert Garris" userId="2e75e808-a6ec-4b4a-8020-a0cff9079715" providerId="ADAL" clId="{0F7BF612-5841-4E7D-A95B-BE4459B0BF05}" dt="2024-04-11T20:08:20.912" v="5524" actId="1076"/>
          <ac:spMkLst>
            <pc:docMk/>
            <pc:sldMk cId="1389618062" sldId="319"/>
            <ac:spMk id="6" creationId="{EF426AFF-D825-C9BD-E4E3-1C8A72D50651}"/>
          </ac:spMkLst>
        </pc:spChg>
        <pc:spChg chg="del">
          <ac:chgData name="Robert Garris" userId="2e75e808-a6ec-4b4a-8020-a0cff9079715" providerId="ADAL" clId="{0F7BF612-5841-4E7D-A95B-BE4459B0BF05}" dt="2024-04-11T20:04:48.407" v="5271" actId="478"/>
          <ac:spMkLst>
            <pc:docMk/>
            <pc:sldMk cId="1389618062" sldId="319"/>
            <ac:spMk id="7" creationId="{8C0389CB-3993-1D0A-CC0A-DADF305BF0A3}"/>
          </ac:spMkLst>
        </pc:spChg>
        <pc:spChg chg="add mod">
          <ac:chgData name="Robert Garris" userId="2e75e808-a6ec-4b4a-8020-a0cff9079715" providerId="ADAL" clId="{0F7BF612-5841-4E7D-A95B-BE4459B0BF05}" dt="2024-04-11T20:11:05.217" v="5727" actId="255"/>
          <ac:spMkLst>
            <pc:docMk/>
            <pc:sldMk cId="1389618062" sldId="319"/>
            <ac:spMk id="8" creationId="{B67ED168-40C6-5904-3012-313598C3D188}"/>
          </ac:spMkLst>
        </pc:spChg>
        <pc:picChg chg="add mod">
          <ac:chgData name="Robert Garris" userId="2e75e808-a6ec-4b4a-8020-a0cff9079715" providerId="ADAL" clId="{0F7BF612-5841-4E7D-A95B-BE4459B0BF05}" dt="2024-04-11T20:09:06.830" v="5525" actId="1076"/>
          <ac:picMkLst>
            <pc:docMk/>
            <pc:sldMk cId="1389618062" sldId="319"/>
            <ac:picMk id="3" creationId="{12365024-E927-51DB-4966-613E2B725540}"/>
          </ac:picMkLst>
        </pc:picChg>
        <pc:picChg chg="del">
          <ac:chgData name="Robert Garris" userId="2e75e808-a6ec-4b4a-8020-a0cff9079715" providerId="ADAL" clId="{0F7BF612-5841-4E7D-A95B-BE4459B0BF05}" dt="2024-04-11T20:04:52.469" v="5272" actId="478"/>
          <ac:picMkLst>
            <pc:docMk/>
            <pc:sldMk cId="1389618062" sldId="319"/>
            <ac:picMk id="5" creationId="{0F7D9940-825E-4D46-2E90-D7B7D8D3257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20:11:27.123" v="5728"/>
              <pc2:cmMkLst xmlns:pc2="http://schemas.microsoft.com/office/powerpoint/2019/9/main/command">
                <pc:docMk/>
                <pc:sldMk cId="1389618062" sldId="319"/>
                <pc2:cmMk id="{412C48C8-1D59-4628-8C5A-08E78693E4E1}"/>
              </pc2:cmMkLst>
            </pc226:cmChg>
          </p:ext>
        </pc:extLst>
      </pc:sldChg>
      <pc:sldChg chg="new">
        <pc:chgData name="Robert Garris" userId="2e75e808-a6ec-4b4a-8020-a0cff9079715" providerId="ADAL" clId="{0F7BF612-5841-4E7D-A95B-BE4459B0BF05}" dt="2024-04-11T20:12:45.884" v="5731" actId="680"/>
        <pc:sldMkLst>
          <pc:docMk/>
          <pc:sldMk cId="108106894" sldId="320"/>
        </pc:sldMkLst>
      </pc:sldChg>
    </pc:docChg>
  </pc:docChgLst>
  <pc:docChgLst>
    <pc:chgData name="Miranda Rafferty" userId="S::mrafferty@ushealthconnect.com::5da9b471-329d-4caa-811b-8b7f79d54e2d" providerId="AD" clId="Web-{798F1118-A164-09E0-EB47-DA5922C33791}"/>
    <pc:docChg chg="modSld">
      <pc:chgData name="Miranda Rafferty" userId="S::mrafferty@ushealthconnect.com::5da9b471-329d-4caa-811b-8b7f79d54e2d" providerId="AD" clId="Web-{798F1118-A164-09E0-EB47-DA5922C33791}" dt="2024-05-02T20:20:52.356" v="13"/>
      <pc:docMkLst>
        <pc:docMk/>
      </pc:docMkLst>
      <pc:sldChg chg="addSp delSp modSp">
        <pc:chgData name="Miranda Rafferty" userId="S::mrafferty@ushealthconnect.com::5da9b471-329d-4caa-811b-8b7f79d54e2d" providerId="AD" clId="Web-{798F1118-A164-09E0-EB47-DA5922C33791}" dt="2024-05-02T20:20:52.356" v="13"/>
        <pc:sldMkLst>
          <pc:docMk/>
          <pc:sldMk cId="2588237005" sldId="307"/>
        </pc:sldMkLst>
        <pc:picChg chg="add del mod">
          <ac:chgData name="Miranda Rafferty" userId="S::mrafferty@ushealthconnect.com::5da9b471-329d-4caa-811b-8b7f79d54e2d" providerId="AD" clId="Web-{798F1118-A164-09E0-EB47-DA5922C33791}" dt="2024-05-02T20:20:05.573" v="4"/>
          <ac:picMkLst>
            <pc:docMk/>
            <pc:sldMk cId="2588237005" sldId="307"/>
            <ac:picMk id="3" creationId="{132FB89C-D2F1-8C41-B25D-10040F2E8299}"/>
          </ac:picMkLst>
        </pc:picChg>
        <pc:picChg chg="add del mod">
          <ac:chgData name="Miranda Rafferty" userId="S::mrafferty@ushealthconnect.com::5da9b471-329d-4caa-811b-8b7f79d54e2d" providerId="AD" clId="Web-{798F1118-A164-09E0-EB47-DA5922C33791}" dt="2024-05-02T20:20:50.918" v="12"/>
          <ac:picMkLst>
            <pc:docMk/>
            <pc:sldMk cId="2588237005" sldId="307"/>
            <ac:picMk id="5" creationId="{F6B65833-54B6-6B24-5471-EEC4E8A6655B}"/>
          </ac:picMkLst>
        </pc:picChg>
        <pc:picChg chg="add del mod">
          <ac:chgData name="Miranda Rafferty" userId="S::mrafferty@ushealthconnect.com::5da9b471-329d-4caa-811b-8b7f79d54e2d" providerId="AD" clId="Web-{798F1118-A164-09E0-EB47-DA5922C33791}" dt="2024-05-02T20:20:52.356" v="13"/>
          <ac:picMkLst>
            <pc:docMk/>
            <pc:sldMk cId="2588237005" sldId="307"/>
            <ac:picMk id="9" creationId="{79E862C9-FEA9-21B1-9D0E-9FEC7512DC3E}"/>
          </ac:picMkLst>
        </pc:picChg>
      </pc:sldChg>
    </pc:docChg>
  </pc:docChgLst>
  <pc:docChgLst>
    <pc:chgData name="roknight@gmail.com" userId="6061f2fc072689fa" providerId="LiveId" clId="{5AD73D7D-3C30-CB4F-9EB6-3E2ECE086ABE}"/>
    <pc:docChg chg="undo redo custSel modSld">
      <pc:chgData name="roknight@gmail.com" userId="6061f2fc072689fa" providerId="LiveId" clId="{5AD73D7D-3C30-CB4F-9EB6-3E2ECE086ABE}" dt="2024-04-29T13:28:10.725" v="120" actId="20577"/>
      <pc:docMkLst>
        <pc:docMk/>
      </pc:docMkLst>
      <pc:sldChg chg="addSp delSp modSp mod modCm">
        <pc:chgData name="roknight@gmail.com" userId="6061f2fc072689fa" providerId="LiveId" clId="{5AD73D7D-3C30-CB4F-9EB6-3E2ECE086ABE}" dt="2024-04-29T13:28:10.725" v="120" actId="20577"/>
        <pc:sldMkLst>
          <pc:docMk/>
          <pc:sldMk cId="3890767662" sldId="310"/>
        </pc:sldMkLst>
        <pc:spChg chg="add mod">
          <ac:chgData name="roknight@gmail.com" userId="6061f2fc072689fa" providerId="LiveId" clId="{5AD73D7D-3C30-CB4F-9EB6-3E2ECE086ABE}" dt="2024-04-29T13:27:56.860" v="116" actId="1076"/>
          <ac:spMkLst>
            <pc:docMk/>
            <pc:sldMk cId="3890767662" sldId="310"/>
            <ac:spMk id="5" creationId="{7D94E538-748E-3F22-F4DA-B93DEFEF113C}"/>
          </ac:spMkLst>
        </pc:spChg>
        <pc:spChg chg="mod">
          <ac:chgData name="roknight@gmail.com" userId="6061f2fc072689fa" providerId="LiveId" clId="{5AD73D7D-3C30-CB4F-9EB6-3E2ECE086ABE}" dt="2024-04-29T13:28:10.725" v="120" actId="20577"/>
          <ac:spMkLst>
            <pc:docMk/>
            <pc:sldMk cId="3890767662" sldId="310"/>
            <ac:spMk id="14" creationId="{BA073EE5-9F43-F052-9690-B8569194ECFD}"/>
          </ac:spMkLst>
        </pc:spChg>
        <pc:graphicFrameChg chg="add mod modGraphic">
          <ac:chgData name="roknight@gmail.com" userId="6061f2fc072689fa" providerId="LiveId" clId="{5AD73D7D-3C30-CB4F-9EB6-3E2ECE086ABE}" dt="2024-04-29T13:25:37.989" v="49" actId="14734"/>
          <ac:graphicFrameMkLst>
            <pc:docMk/>
            <pc:sldMk cId="3890767662" sldId="310"/>
            <ac:graphicFrameMk id="3" creationId="{8C056489-DB06-34F6-EBF1-2E9A8263379A}"/>
          </ac:graphicFrameMkLst>
        </pc:graphicFrameChg>
        <pc:picChg chg="add del mod">
          <ac:chgData name="roknight@gmail.com" userId="6061f2fc072689fa" providerId="LiveId" clId="{5AD73D7D-3C30-CB4F-9EB6-3E2ECE086ABE}" dt="2024-04-29T13:24:26.242" v="35" actId="478"/>
          <ac:picMkLst>
            <pc:docMk/>
            <pc:sldMk cId="3890767662" sldId="310"/>
            <ac:picMk id="16" creationId="{B9D8D111-F8C4-3966-9378-40AB063E32BF}"/>
          </ac:picMkLst>
        </pc:picChg>
        <pc:picChg chg="del mod">
          <ac:chgData name="roknight@gmail.com" userId="6061f2fc072689fa" providerId="LiveId" clId="{5AD73D7D-3C30-CB4F-9EB6-3E2ECE086ABE}" dt="2024-04-29T13:27:08.918" v="110" actId="478"/>
          <ac:picMkLst>
            <pc:docMk/>
            <pc:sldMk cId="3890767662" sldId="310"/>
            <ac:picMk id="18" creationId="{DC7F96BA-F163-5AE2-DAC9-59EC7E33ED0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knight@gmail.com" userId="6061f2fc072689fa" providerId="LiveId" clId="{5AD73D7D-3C30-CB4F-9EB6-3E2ECE086ABE}" dt="2024-04-29T13:24:26.258" v="36" actId="2056"/>
              <pc2:cmMkLst xmlns:pc2="http://schemas.microsoft.com/office/powerpoint/2019/9/main/command">
                <pc:docMk/>
                <pc:sldMk cId="3890767662" sldId="310"/>
                <pc2:cmMk id="{0F74AD1C-23D0-42B4-95CA-05288BF78F0E}"/>
              </pc2:cmMkLst>
            </pc226:cmChg>
          </p:ext>
        </pc:extLst>
      </pc:sldChg>
    </pc:docChg>
  </pc:docChgLst>
  <pc:docChgLst>
    <pc:chgData name="Miranda Rafferty" userId="5da9b471-329d-4caa-811b-8b7f79d54e2d" providerId="ADAL" clId="{793A2535-B9AD-4C69-B0A6-224416D49749}"/>
    <pc:docChg chg="undo custSel delSld modSld">
      <pc:chgData name="Miranda Rafferty" userId="5da9b471-329d-4caa-811b-8b7f79d54e2d" providerId="ADAL" clId="{793A2535-B9AD-4C69-B0A6-224416D49749}" dt="2024-05-10T15:43:47.501" v="73" actId="478"/>
      <pc:docMkLst>
        <pc:docMk/>
      </pc:docMkLst>
      <pc:sldChg chg="del">
        <pc:chgData name="Miranda Rafferty" userId="5da9b471-329d-4caa-811b-8b7f79d54e2d" providerId="ADAL" clId="{793A2535-B9AD-4C69-B0A6-224416D49749}" dt="2024-05-10T15:40:32.171" v="22" actId="47"/>
        <pc:sldMkLst>
          <pc:docMk/>
          <pc:sldMk cId="3513622163" sldId="261"/>
        </pc:sldMkLst>
      </pc:sldChg>
      <pc:sldChg chg="del">
        <pc:chgData name="Miranda Rafferty" userId="5da9b471-329d-4caa-811b-8b7f79d54e2d" providerId="ADAL" clId="{793A2535-B9AD-4C69-B0A6-224416D49749}" dt="2024-05-10T15:40:12.933" v="0" actId="47"/>
        <pc:sldMkLst>
          <pc:docMk/>
          <pc:sldMk cId="1667948855" sldId="291"/>
        </pc:sldMkLst>
      </pc:sldChg>
      <pc:sldChg chg="del">
        <pc:chgData name="Miranda Rafferty" userId="5da9b471-329d-4caa-811b-8b7f79d54e2d" providerId="ADAL" clId="{793A2535-B9AD-4C69-B0A6-224416D49749}" dt="2024-05-10T15:40:32.743" v="23" actId="47"/>
        <pc:sldMkLst>
          <pc:docMk/>
          <pc:sldMk cId="3668824796" sldId="292"/>
        </pc:sldMkLst>
      </pc:sldChg>
      <pc:sldChg chg="del">
        <pc:chgData name="Miranda Rafferty" userId="5da9b471-329d-4caa-811b-8b7f79d54e2d" providerId="ADAL" clId="{793A2535-B9AD-4C69-B0A6-224416D49749}" dt="2024-05-10T15:40:33.112" v="24" actId="47"/>
        <pc:sldMkLst>
          <pc:docMk/>
          <pc:sldMk cId="753538799" sldId="293"/>
        </pc:sldMkLst>
      </pc:sldChg>
      <pc:sldChg chg="del">
        <pc:chgData name="Miranda Rafferty" userId="5da9b471-329d-4caa-811b-8b7f79d54e2d" providerId="ADAL" clId="{793A2535-B9AD-4C69-B0A6-224416D49749}" dt="2024-05-10T15:40:14.728" v="5" actId="47"/>
        <pc:sldMkLst>
          <pc:docMk/>
          <pc:sldMk cId="2719480257" sldId="302"/>
        </pc:sldMkLst>
      </pc:sldChg>
      <pc:sldChg chg="del">
        <pc:chgData name="Miranda Rafferty" userId="5da9b471-329d-4caa-811b-8b7f79d54e2d" providerId="ADAL" clId="{793A2535-B9AD-4C69-B0A6-224416D49749}" dt="2024-05-10T15:40:33.908" v="25" actId="47"/>
        <pc:sldMkLst>
          <pc:docMk/>
          <pc:sldMk cId="2542755246" sldId="303"/>
        </pc:sldMkLst>
      </pc:sldChg>
      <pc:sldChg chg="del">
        <pc:chgData name="Miranda Rafferty" userId="5da9b471-329d-4caa-811b-8b7f79d54e2d" providerId="ADAL" clId="{793A2535-B9AD-4C69-B0A6-224416D49749}" dt="2024-05-10T15:40:15.369" v="7" actId="47"/>
        <pc:sldMkLst>
          <pc:docMk/>
          <pc:sldMk cId="4081278743" sldId="304"/>
        </pc:sldMkLst>
      </pc:sldChg>
      <pc:sldChg chg="del">
        <pc:chgData name="Miranda Rafferty" userId="5da9b471-329d-4caa-811b-8b7f79d54e2d" providerId="ADAL" clId="{793A2535-B9AD-4C69-B0A6-224416D49749}" dt="2024-05-10T15:40:31.908" v="21" actId="47"/>
        <pc:sldMkLst>
          <pc:docMk/>
          <pc:sldMk cId="2508579302" sldId="305"/>
        </pc:sldMkLst>
      </pc:sldChg>
      <pc:sldChg chg="del">
        <pc:chgData name="Miranda Rafferty" userId="5da9b471-329d-4caa-811b-8b7f79d54e2d" providerId="ADAL" clId="{793A2535-B9AD-4C69-B0A6-224416D49749}" dt="2024-05-10T15:40:31.714" v="20" actId="47"/>
        <pc:sldMkLst>
          <pc:docMk/>
          <pc:sldMk cId="995080804" sldId="306"/>
        </pc:sldMkLst>
      </pc:sldChg>
      <pc:sldChg chg="del">
        <pc:chgData name="Miranda Rafferty" userId="5da9b471-329d-4caa-811b-8b7f79d54e2d" providerId="ADAL" clId="{793A2535-B9AD-4C69-B0A6-224416D49749}" dt="2024-05-10T15:40:14.438" v="4" actId="47"/>
        <pc:sldMkLst>
          <pc:docMk/>
          <pc:sldMk cId="2588237005" sldId="307"/>
        </pc:sldMkLst>
      </pc:sldChg>
      <pc:sldChg chg="del">
        <pc:chgData name="Miranda Rafferty" userId="5da9b471-329d-4caa-811b-8b7f79d54e2d" providerId="ADAL" clId="{793A2535-B9AD-4C69-B0A6-224416D49749}" dt="2024-05-10T15:40:14.158" v="3" actId="47"/>
        <pc:sldMkLst>
          <pc:docMk/>
          <pc:sldMk cId="3032756169" sldId="308"/>
        </pc:sldMkLst>
      </pc:sldChg>
      <pc:sldChg chg="addSp delSp modSp mod modClrScheme delCm chgLayout">
        <pc:chgData name="Miranda Rafferty" userId="5da9b471-329d-4caa-811b-8b7f79d54e2d" providerId="ADAL" clId="{793A2535-B9AD-4C69-B0A6-224416D49749}" dt="2024-05-10T15:43:06.025" v="53" actId="478"/>
        <pc:sldMkLst>
          <pc:docMk/>
          <pc:sldMk cId="3714244725" sldId="309"/>
        </pc:sldMkLst>
        <pc:spChg chg="add del mod ord">
          <ac:chgData name="Miranda Rafferty" userId="5da9b471-329d-4caa-811b-8b7f79d54e2d" providerId="ADAL" clId="{793A2535-B9AD-4C69-B0A6-224416D49749}" dt="2024-05-10T15:43:06.025" v="53" actId="478"/>
          <ac:spMkLst>
            <pc:docMk/>
            <pc:sldMk cId="3714244725" sldId="309"/>
            <ac:spMk id="2" creationId="{309DFCE7-6E53-166A-E1C8-5DC9A2A4D050}"/>
          </ac:spMkLst>
        </pc:spChg>
        <pc:spChg chg="mod ord">
          <ac:chgData name="Miranda Rafferty" userId="5da9b471-329d-4caa-811b-8b7f79d54e2d" providerId="ADAL" clId="{793A2535-B9AD-4C69-B0A6-224416D49749}" dt="2024-05-10T15:43:03.336" v="52" actId="700"/>
          <ac:spMkLst>
            <pc:docMk/>
            <pc:sldMk cId="3714244725" sldId="309"/>
            <ac:spMk id="3" creationId="{0240E220-F103-3B5B-F750-40E7D9A4A8E0}"/>
          </ac:spMkLst>
        </pc:spChg>
        <pc:spChg chg="mod ord">
          <ac:chgData name="Miranda Rafferty" userId="5da9b471-329d-4caa-811b-8b7f79d54e2d" providerId="ADAL" clId="{793A2535-B9AD-4C69-B0A6-224416D49749}" dt="2024-05-10T15:43:03.336" v="52" actId="700"/>
          <ac:spMkLst>
            <pc:docMk/>
            <pc:sldMk cId="3714244725" sldId="309"/>
            <ac:spMk id="4" creationId="{978A9006-3275-D6D4-41D3-1CD23E6C13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93A2535-B9AD-4C69-B0A6-224416D49749}" dt="2024-05-10T15:41:39.705" v="42"/>
              <pc2:cmMkLst xmlns:pc2="http://schemas.microsoft.com/office/powerpoint/2019/9/main/command">
                <pc:docMk/>
                <pc:sldMk cId="3714244725" sldId="309"/>
                <pc2:cmMk id="{4F530B9E-5715-49D0-A1AE-2E38F5BFB3AA}"/>
              </pc2:cmMkLst>
            </pc226:cmChg>
          </p:ext>
        </pc:extLst>
      </pc:sldChg>
      <pc:sldChg chg="del">
        <pc:chgData name="Miranda Rafferty" userId="5da9b471-329d-4caa-811b-8b7f79d54e2d" providerId="ADAL" clId="{793A2535-B9AD-4C69-B0A6-224416D49749}" dt="2024-05-10T15:40:29.102" v="13" actId="47"/>
        <pc:sldMkLst>
          <pc:docMk/>
          <pc:sldMk cId="3890767662" sldId="310"/>
        </pc:sldMkLst>
      </pc:sldChg>
      <pc:sldChg chg="del">
        <pc:chgData name="Miranda Rafferty" userId="5da9b471-329d-4caa-811b-8b7f79d54e2d" providerId="ADAL" clId="{793A2535-B9AD-4C69-B0A6-224416D49749}" dt="2024-05-10T15:40:29.602" v="15" actId="47"/>
        <pc:sldMkLst>
          <pc:docMk/>
          <pc:sldMk cId="2661222114" sldId="311"/>
        </pc:sldMkLst>
      </pc:sldChg>
      <pc:sldChg chg="addSp delSp modSp mod modClrScheme delCm chgLayout">
        <pc:chgData name="Miranda Rafferty" userId="5da9b471-329d-4caa-811b-8b7f79d54e2d" providerId="ADAL" clId="{793A2535-B9AD-4C69-B0A6-224416D49749}" dt="2024-05-10T15:42:54.378" v="51" actId="1076"/>
        <pc:sldMkLst>
          <pc:docMk/>
          <pc:sldMk cId="299874786" sldId="312"/>
        </pc:sldMkLst>
        <pc:spChg chg="add del mod ord">
          <ac:chgData name="Miranda Rafferty" userId="5da9b471-329d-4caa-811b-8b7f79d54e2d" providerId="ADAL" clId="{793A2535-B9AD-4C69-B0A6-224416D49749}" dt="2024-05-10T15:42:35.011" v="49" actId="14100"/>
          <ac:spMkLst>
            <pc:docMk/>
            <pc:sldMk cId="299874786" sldId="312"/>
            <ac:spMk id="2" creationId="{359985DD-A7C3-DAEC-D8E6-CFF992C70A6C}"/>
          </ac:spMkLst>
        </pc:spChg>
        <pc:spChg chg="mod ord">
          <ac:chgData name="Miranda Rafferty" userId="5da9b471-329d-4caa-811b-8b7f79d54e2d" providerId="ADAL" clId="{793A2535-B9AD-4C69-B0A6-224416D49749}" dt="2024-05-10T15:41:32.127" v="41" actId="700"/>
          <ac:spMkLst>
            <pc:docMk/>
            <pc:sldMk cId="299874786" sldId="312"/>
            <ac:spMk id="4" creationId="{8F9E8D75-7D54-99A7-8AB7-B3F2E2C47220}"/>
          </ac:spMkLst>
        </pc:spChg>
        <pc:spChg chg="add del mod">
          <ac:chgData name="Miranda Rafferty" userId="5da9b471-329d-4caa-811b-8b7f79d54e2d" providerId="ADAL" clId="{793A2535-B9AD-4C69-B0A6-224416D49749}" dt="2024-05-10T15:42:05.472" v="46" actId="478"/>
          <ac:spMkLst>
            <pc:docMk/>
            <pc:sldMk cId="299874786" sldId="312"/>
            <ac:spMk id="6" creationId="{B5DB9505-C799-2004-E8A7-F2D7CF13E88D}"/>
          </ac:spMkLst>
        </pc:spChg>
        <pc:picChg chg="mod">
          <ac:chgData name="Miranda Rafferty" userId="5da9b471-329d-4caa-811b-8b7f79d54e2d" providerId="ADAL" clId="{793A2535-B9AD-4C69-B0A6-224416D49749}" dt="2024-05-10T15:42:54.378" v="51" actId="1076"/>
          <ac:picMkLst>
            <pc:docMk/>
            <pc:sldMk cId="299874786" sldId="312"/>
            <ac:picMk id="12" creationId="{44A01054-18B4-F83E-FC85-33EF880300F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93A2535-B9AD-4C69-B0A6-224416D49749}" dt="2024-05-10T15:41:39.705" v="42"/>
              <pc2:cmMkLst xmlns:pc2="http://schemas.microsoft.com/office/powerpoint/2019/9/main/command">
                <pc:docMk/>
                <pc:sldMk cId="299874786" sldId="312"/>
                <pc2:cmMk id="{E34A38F6-8903-4E13-AEC8-B1FB92EB1B91}"/>
              </pc2:cmMkLst>
            </pc226:cmChg>
          </p:ext>
        </pc:extLst>
      </pc:sldChg>
      <pc:sldChg chg="del">
        <pc:chgData name="Miranda Rafferty" userId="5da9b471-329d-4caa-811b-8b7f79d54e2d" providerId="ADAL" clId="{793A2535-B9AD-4C69-B0A6-224416D49749}" dt="2024-05-10T15:40:29.429" v="14" actId="47"/>
        <pc:sldMkLst>
          <pc:docMk/>
          <pc:sldMk cId="3139193649" sldId="313"/>
        </pc:sldMkLst>
      </pc:sldChg>
      <pc:sldChg chg="addSp delSp modSp mod modClrScheme chgLayout">
        <pc:chgData name="Miranda Rafferty" userId="5da9b471-329d-4caa-811b-8b7f79d54e2d" providerId="ADAL" clId="{793A2535-B9AD-4C69-B0A6-224416D49749}" dt="2024-05-10T15:41:54.301" v="44" actId="478"/>
        <pc:sldMkLst>
          <pc:docMk/>
          <pc:sldMk cId="2390050069" sldId="314"/>
        </pc:sldMkLst>
        <pc:spChg chg="add del mod ord">
          <ac:chgData name="Miranda Rafferty" userId="5da9b471-329d-4caa-811b-8b7f79d54e2d" providerId="ADAL" clId="{793A2535-B9AD-4C69-B0A6-224416D49749}" dt="2024-05-10T15:41:54.301" v="44" actId="478"/>
          <ac:spMkLst>
            <pc:docMk/>
            <pc:sldMk cId="2390050069" sldId="314"/>
            <ac:spMk id="2" creationId="{618F9E83-F103-4883-390E-EE9663911225}"/>
          </ac:spMkLst>
        </pc:spChg>
        <pc:spChg chg="mod ord">
          <ac:chgData name="Miranda Rafferty" userId="5da9b471-329d-4caa-811b-8b7f79d54e2d" providerId="ADAL" clId="{793A2535-B9AD-4C69-B0A6-224416D49749}" dt="2024-05-10T15:41:52.216" v="43" actId="700"/>
          <ac:spMkLst>
            <pc:docMk/>
            <pc:sldMk cId="2390050069" sldId="314"/>
            <ac:spMk id="4" creationId="{CA53D3AE-BDA6-DB53-5072-07403C0889CC}"/>
          </ac:spMkLst>
        </pc:spChg>
      </pc:sldChg>
      <pc:sldChg chg="addSp delSp modSp mod modClrScheme delCm chgLayout">
        <pc:chgData name="Miranda Rafferty" userId="5da9b471-329d-4caa-811b-8b7f79d54e2d" providerId="ADAL" clId="{793A2535-B9AD-4C69-B0A6-224416D49749}" dt="2024-05-10T15:43:15.291" v="56" actId="478"/>
        <pc:sldMkLst>
          <pc:docMk/>
          <pc:sldMk cId="4031063433" sldId="315"/>
        </pc:sldMkLst>
        <pc:spChg chg="add del mod ord">
          <ac:chgData name="Miranda Rafferty" userId="5da9b471-329d-4caa-811b-8b7f79d54e2d" providerId="ADAL" clId="{793A2535-B9AD-4C69-B0A6-224416D49749}" dt="2024-05-10T15:43:15.291" v="56" actId="478"/>
          <ac:spMkLst>
            <pc:docMk/>
            <pc:sldMk cId="4031063433" sldId="315"/>
            <ac:spMk id="2" creationId="{2D8B378C-0D5F-0C7C-C89D-2179A1E7F593}"/>
          </ac:spMkLst>
        </pc:spChg>
        <pc:spChg chg="mod ord">
          <ac:chgData name="Miranda Rafferty" userId="5da9b471-329d-4caa-811b-8b7f79d54e2d" providerId="ADAL" clId="{793A2535-B9AD-4C69-B0A6-224416D49749}" dt="2024-05-10T15:43:11.856" v="54" actId="700"/>
          <ac:spMkLst>
            <pc:docMk/>
            <pc:sldMk cId="4031063433" sldId="315"/>
            <ac:spMk id="3" creationId="{593118EB-6A7F-352B-0245-12303496F95F}"/>
          </ac:spMkLst>
        </pc:spChg>
        <pc:spChg chg="mod ord">
          <ac:chgData name="Miranda Rafferty" userId="5da9b471-329d-4caa-811b-8b7f79d54e2d" providerId="ADAL" clId="{793A2535-B9AD-4C69-B0A6-224416D49749}" dt="2024-05-10T15:43:11.856" v="54" actId="700"/>
          <ac:spMkLst>
            <pc:docMk/>
            <pc:sldMk cId="4031063433" sldId="315"/>
            <ac:spMk id="4" creationId="{4E64AAF5-2A77-1E41-02D2-B7A61D7F81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93A2535-B9AD-4C69-B0A6-224416D49749}" dt="2024-05-10T15:41:39.705" v="42"/>
              <pc2:cmMkLst xmlns:pc2="http://schemas.microsoft.com/office/powerpoint/2019/9/main/command">
                <pc:docMk/>
                <pc:sldMk cId="4031063433" sldId="315"/>
                <pc2:cmMk id="{D9E3CD78-D29F-402C-9CB6-A13187D30621}"/>
              </pc2:cmMkLst>
            </pc226:cmChg>
          </p:ext>
        </pc:extLst>
      </pc:sldChg>
      <pc:sldChg chg="addSp delSp modSp mod modClrScheme delCm chgLayout">
        <pc:chgData name="Miranda Rafferty" userId="5da9b471-329d-4caa-811b-8b7f79d54e2d" providerId="ADAL" clId="{793A2535-B9AD-4C69-B0A6-224416D49749}" dt="2024-05-10T15:43:20.447" v="58" actId="478"/>
        <pc:sldMkLst>
          <pc:docMk/>
          <pc:sldMk cId="659317585" sldId="316"/>
        </pc:sldMkLst>
        <pc:spChg chg="add del mod ord">
          <ac:chgData name="Miranda Rafferty" userId="5da9b471-329d-4caa-811b-8b7f79d54e2d" providerId="ADAL" clId="{793A2535-B9AD-4C69-B0A6-224416D49749}" dt="2024-05-10T15:43:20.447" v="58" actId="478"/>
          <ac:spMkLst>
            <pc:docMk/>
            <pc:sldMk cId="659317585" sldId="316"/>
            <ac:spMk id="2" creationId="{8DDFA135-095E-C8D2-6399-5EE403E415D2}"/>
          </ac:spMkLst>
        </pc:spChg>
        <pc:spChg chg="mod ord">
          <ac:chgData name="Miranda Rafferty" userId="5da9b471-329d-4caa-811b-8b7f79d54e2d" providerId="ADAL" clId="{793A2535-B9AD-4C69-B0A6-224416D49749}" dt="2024-05-10T15:43:19.036" v="57" actId="700"/>
          <ac:spMkLst>
            <pc:docMk/>
            <pc:sldMk cId="659317585" sldId="316"/>
            <ac:spMk id="3" creationId="{D164B4F3-1ED4-8D8B-BAA2-F414241C9D74}"/>
          </ac:spMkLst>
        </pc:spChg>
        <pc:spChg chg="mod ord">
          <ac:chgData name="Miranda Rafferty" userId="5da9b471-329d-4caa-811b-8b7f79d54e2d" providerId="ADAL" clId="{793A2535-B9AD-4C69-B0A6-224416D49749}" dt="2024-05-10T15:43:19.036" v="57" actId="700"/>
          <ac:spMkLst>
            <pc:docMk/>
            <pc:sldMk cId="659317585" sldId="316"/>
            <ac:spMk id="4" creationId="{77AB154A-998C-1BF1-3478-143202AB0A6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93A2535-B9AD-4C69-B0A6-224416D49749}" dt="2024-05-10T15:41:39.705" v="42"/>
              <pc2:cmMkLst xmlns:pc2="http://schemas.microsoft.com/office/powerpoint/2019/9/main/command">
                <pc:docMk/>
                <pc:sldMk cId="659317585" sldId="316"/>
                <pc2:cmMk id="{B260BACF-5905-4545-A63E-2B096625B34E}"/>
              </pc2:cmMkLst>
            </pc226:cmChg>
          </p:ext>
        </pc:extLst>
      </pc:sldChg>
      <pc:sldChg chg="del">
        <pc:chgData name="Miranda Rafferty" userId="5da9b471-329d-4caa-811b-8b7f79d54e2d" providerId="ADAL" clId="{793A2535-B9AD-4C69-B0A6-224416D49749}" dt="2024-05-10T15:40:24.157" v="10" actId="47"/>
        <pc:sldMkLst>
          <pc:docMk/>
          <pc:sldMk cId="392952692" sldId="317"/>
        </pc:sldMkLst>
      </pc:sldChg>
      <pc:sldChg chg="del">
        <pc:chgData name="Miranda Rafferty" userId="5da9b471-329d-4caa-811b-8b7f79d54e2d" providerId="ADAL" clId="{793A2535-B9AD-4C69-B0A6-224416D49749}" dt="2024-05-10T15:40:29.948" v="16" actId="47"/>
        <pc:sldMkLst>
          <pc:docMk/>
          <pc:sldMk cId="475369809" sldId="318"/>
        </pc:sldMkLst>
      </pc:sldChg>
      <pc:sldChg chg="del">
        <pc:chgData name="Miranda Rafferty" userId="5da9b471-329d-4caa-811b-8b7f79d54e2d" providerId="ADAL" clId="{793A2535-B9AD-4C69-B0A6-224416D49749}" dt="2024-05-10T15:40:30.188" v="17" actId="47"/>
        <pc:sldMkLst>
          <pc:docMk/>
          <pc:sldMk cId="1389618062" sldId="319"/>
        </pc:sldMkLst>
      </pc:sldChg>
      <pc:sldChg chg="del">
        <pc:chgData name="Miranda Rafferty" userId="5da9b471-329d-4caa-811b-8b7f79d54e2d" providerId="ADAL" clId="{793A2535-B9AD-4C69-B0A6-224416D49749}" dt="2024-05-10T15:40:13.463" v="1" actId="47"/>
        <pc:sldMkLst>
          <pc:docMk/>
          <pc:sldMk cId="3410736604" sldId="321"/>
        </pc:sldMkLst>
      </pc:sldChg>
      <pc:sldChg chg="del">
        <pc:chgData name="Miranda Rafferty" userId="5da9b471-329d-4caa-811b-8b7f79d54e2d" providerId="ADAL" clId="{793A2535-B9AD-4C69-B0A6-224416D49749}" dt="2024-05-10T15:40:27.613" v="11" actId="47"/>
        <pc:sldMkLst>
          <pc:docMk/>
          <pc:sldMk cId="3744695188" sldId="322"/>
        </pc:sldMkLst>
      </pc:sldChg>
      <pc:sldChg chg="del">
        <pc:chgData name="Miranda Rafferty" userId="5da9b471-329d-4caa-811b-8b7f79d54e2d" providerId="ADAL" clId="{793A2535-B9AD-4C69-B0A6-224416D49749}" dt="2024-05-10T15:40:28.805" v="12" actId="47"/>
        <pc:sldMkLst>
          <pc:docMk/>
          <pc:sldMk cId="1243758418" sldId="323"/>
        </pc:sldMkLst>
      </pc:sldChg>
      <pc:sldChg chg="del">
        <pc:chgData name="Miranda Rafferty" userId="5da9b471-329d-4caa-811b-8b7f79d54e2d" providerId="ADAL" clId="{793A2535-B9AD-4C69-B0A6-224416D49749}" dt="2024-05-10T15:40:17.996" v="8" actId="47"/>
        <pc:sldMkLst>
          <pc:docMk/>
          <pc:sldMk cId="3232994920" sldId="324"/>
        </pc:sldMkLst>
      </pc:sldChg>
      <pc:sldChg chg="addSp delSp modSp mod modClrScheme chgLayout">
        <pc:chgData name="Miranda Rafferty" userId="5da9b471-329d-4caa-811b-8b7f79d54e2d" providerId="ADAL" clId="{793A2535-B9AD-4C69-B0A6-224416D49749}" dt="2024-05-10T15:41:21.314" v="40" actId="478"/>
        <pc:sldMkLst>
          <pc:docMk/>
          <pc:sldMk cId="2297192885" sldId="325"/>
        </pc:sldMkLst>
        <pc:spChg chg="add mod ord">
          <ac:chgData name="Miranda Rafferty" userId="5da9b471-329d-4caa-811b-8b7f79d54e2d" providerId="ADAL" clId="{793A2535-B9AD-4C69-B0A6-224416D49749}" dt="2024-05-10T15:40:56.234" v="28" actId="20577"/>
          <ac:spMkLst>
            <pc:docMk/>
            <pc:sldMk cId="2297192885" sldId="325"/>
            <ac:spMk id="2" creationId="{E2C8079E-5AC4-B2F4-3E1A-98C13E421869}"/>
          </ac:spMkLst>
        </pc:spChg>
        <pc:spChg chg="mod ord">
          <ac:chgData name="Miranda Rafferty" userId="5da9b471-329d-4caa-811b-8b7f79d54e2d" providerId="ADAL" clId="{793A2535-B9AD-4C69-B0A6-224416D49749}" dt="2024-05-10T15:41:14.528" v="38" actId="20577"/>
          <ac:spMkLst>
            <pc:docMk/>
            <pc:sldMk cId="2297192885" sldId="325"/>
            <ac:spMk id="4" creationId="{DEF546AA-40AE-EE3C-5CAC-2860B17AD39F}"/>
          </ac:spMkLst>
        </pc:spChg>
        <pc:spChg chg="del mod ord">
          <ac:chgData name="Miranda Rafferty" userId="5da9b471-329d-4caa-811b-8b7f79d54e2d" providerId="ADAL" clId="{793A2535-B9AD-4C69-B0A6-224416D49749}" dt="2024-05-10T15:41:21.314" v="40" actId="478"/>
          <ac:spMkLst>
            <pc:docMk/>
            <pc:sldMk cId="2297192885" sldId="325"/>
            <ac:spMk id="5" creationId="{F76005F4-02B1-1E31-ABC4-F48A4B0DA5BC}"/>
          </ac:spMkLst>
        </pc:spChg>
        <pc:spChg chg="del mod ord">
          <ac:chgData name="Miranda Rafferty" userId="5da9b471-329d-4caa-811b-8b7f79d54e2d" providerId="ADAL" clId="{793A2535-B9AD-4C69-B0A6-224416D49749}" dt="2024-05-10T15:41:19.195" v="39" actId="478"/>
          <ac:spMkLst>
            <pc:docMk/>
            <pc:sldMk cId="2297192885" sldId="325"/>
            <ac:spMk id="6" creationId="{508319DB-4258-FF1B-4D34-72124A207796}"/>
          </ac:spMkLst>
        </pc:spChg>
      </pc:sldChg>
      <pc:sldChg chg="del">
        <pc:chgData name="Miranda Rafferty" userId="5da9b471-329d-4caa-811b-8b7f79d54e2d" providerId="ADAL" clId="{793A2535-B9AD-4C69-B0A6-224416D49749}" dt="2024-05-10T15:40:13.888" v="2" actId="47"/>
        <pc:sldMkLst>
          <pc:docMk/>
          <pc:sldMk cId="1688017885" sldId="326"/>
        </pc:sldMkLst>
      </pc:sldChg>
      <pc:sldChg chg="del">
        <pc:chgData name="Miranda Rafferty" userId="5da9b471-329d-4caa-811b-8b7f79d54e2d" providerId="ADAL" clId="{793A2535-B9AD-4C69-B0A6-224416D49749}" dt="2024-05-10T15:40:14.965" v="6" actId="47"/>
        <pc:sldMkLst>
          <pc:docMk/>
          <pc:sldMk cId="4080428501" sldId="327"/>
        </pc:sldMkLst>
      </pc:sldChg>
      <pc:sldChg chg="del">
        <pc:chgData name="Miranda Rafferty" userId="5da9b471-329d-4caa-811b-8b7f79d54e2d" providerId="ADAL" clId="{793A2535-B9AD-4C69-B0A6-224416D49749}" dt="2024-05-10T15:40:22.175" v="9" actId="47"/>
        <pc:sldMkLst>
          <pc:docMk/>
          <pc:sldMk cId="2558193183" sldId="329"/>
        </pc:sldMkLst>
      </pc:sldChg>
      <pc:sldChg chg="addSp delSp modSp mod modClrScheme chgLayout">
        <pc:chgData name="Miranda Rafferty" userId="5da9b471-329d-4caa-811b-8b7f79d54e2d" providerId="ADAL" clId="{793A2535-B9AD-4C69-B0A6-224416D49749}" dt="2024-05-10T15:43:47.501" v="73" actId="478"/>
        <pc:sldMkLst>
          <pc:docMk/>
          <pc:sldMk cId="375142410" sldId="330"/>
        </pc:sldMkLst>
        <pc:spChg chg="add mod ord">
          <ac:chgData name="Miranda Rafferty" userId="5da9b471-329d-4caa-811b-8b7f79d54e2d" providerId="ADAL" clId="{793A2535-B9AD-4C69-B0A6-224416D49749}" dt="2024-05-10T15:43:38.173" v="62"/>
          <ac:spMkLst>
            <pc:docMk/>
            <pc:sldMk cId="375142410" sldId="330"/>
            <ac:spMk id="2" creationId="{925E7ECA-6492-DAF4-7690-5390F9FEAC2A}"/>
          </ac:spMkLst>
        </pc:spChg>
        <pc:spChg chg="mod ord">
          <ac:chgData name="Miranda Rafferty" userId="5da9b471-329d-4caa-811b-8b7f79d54e2d" providerId="ADAL" clId="{793A2535-B9AD-4C69-B0A6-224416D49749}" dt="2024-05-10T15:43:44.626" v="72" actId="5793"/>
          <ac:spMkLst>
            <pc:docMk/>
            <pc:sldMk cId="375142410" sldId="330"/>
            <ac:spMk id="4" creationId="{DEF546AA-40AE-EE3C-5CAC-2860B17AD39F}"/>
          </ac:spMkLst>
        </pc:spChg>
        <pc:spChg chg="del mod ord">
          <ac:chgData name="Miranda Rafferty" userId="5da9b471-329d-4caa-811b-8b7f79d54e2d" providerId="ADAL" clId="{793A2535-B9AD-4C69-B0A6-224416D49749}" dt="2024-05-10T15:43:47.501" v="73" actId="478"/>
          <ac:spMkLst>
            <pc:docMk/>
            <pc:sldMk cId="375142410" sldId="330"/>
            <ac:spMk id="5" creationId="{F76005F4-02B1-1E31-ABC4-F48A4B0DA5BC}"/>
          </ac:spMkLst>
        </pc:spChg>
      </pc:sldChg>
      <pc:sldChg chg="addSp delSp modSp mod modClrScheme delCm chgLayout">
        <pc:chgData name="Miranda Rafferty" userId="5da9b471-329d-4caa-811b-8b7f79d54e2d" providerId="ADAL" clId="{793A2535-B9AD-4C69-B0A6-224416D49749}" dt="2024-05-10T15:43:27.764" v="60" actId="478"/>
        <pc:sldMkLst>
          <pc:docMk/>
          <pc:sldMk cId="1064435758" sldId="331"/>
        </pc:sldMkLst>
        <pc:spChg chg="mod ord">
          <ac:chgData name="Miranda Rafferty" userId="5da9b471-329d-4caa-811b-8b7f79d54e2d" providerId="ADAL" clId="{793A2535-B9AD-4C69-B0A6-224416D49749}" dt="2024-05-10T15:43:25.577" v="59" actId="700"/>
          <ac:spMkLst>
            <pc:docMk/>
            <pc:sldMk cId="1064435758" sldId="331"/>
            <ac:spMk id="2" creationId="{B73D2AF2-3924-51E2-B582-5E09C456499F}"/>
          </ac:spMkLst>
        </pc:spChg>
        <pc:spChg chg="mod ord">
          <ac:chgData name="Miranda Rafferty" userId="5da9b471-329d-4caa-811b-8b7f79d54e2d" providerId="ADAL" clId="{793A2535-B9AD-4C69-B0A6-224416D49749}" dt="2024-05-10T15:43:25.577" v="59" actId="700"/>
          <ac:spMkLst>
            <pc:docMk/>
            <pc:sldMk cId="1064435758" sldId="331"/>
            <ac:spMk id="3" creationId="{421C72D2-3358-92D9-E4AE-CFE6F7C3D11B}"/>
          </ac:spMkLst>
        </pc:spChg>
        <pc:spChg chg="add del mod ord">
          <ac:chgData name="Miranda Rafferty" userId="5da9b471-329d-4caa-811b-8b7f79d54e2d" providerId="ADAL" clId="{793A2535-B9AD-4C69-B0A6-224416D49749}" dt="2024-05-10T15:43:27.764" v="60" actId="478"/>
          <ac:spMkLst>
            <pc:docMk/>
            <pc:sldMk cId="1064435758" sldId="331"/>
            <ac:spMk id="6" creationId="{F583B444-ED89-E117-3755-A57120D230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93A2535-B9AD-4C69-B0A6-224416D49749}" dt="2024-05-10T15:41:39.705" v="42"/>
              <pc2:cmMkLst xmlns:pc2="http://schemas.microsoft.com/office/powerpoint/2019/9/main/command">
                <pc:docMk/>
                <pc:sldMk cId="1064435758" sldId="331"/>
                <pc2:cmMk id="{76F78209-4C7E-4646-A0AA-DDF60F8CF83E}"/>
              </pc2:cmMkLst>
            </pc226:cmChg>
          </p:ext>
        </pc:extLst>
      </pc:sldChg>
      <pc:sldChg chg="del">
        <pc:chgData name="Miranda Rafferty" userId="5da9b471-329d-4caa-811b-8b7f79d54e2d" providerId="ADAL" clId="{793A2535-B9AD-4C69-B0A6-224416D49749}" dt="2024-05-10T15:40:31.311" v="18" actId="47"/>
        <pc:sldMkLst>
          <pc:docMk/>
          <pc:sldMk cId="2081567607" sldId="333"/>
        </pc:sldMkLst>
      </pc:sldChg>
      <pc:sldChg chg="del">
        <pc:chgData name="Miranda Rafferty" userId="5da9b471-329d-4caa-811b-8b7f79d54e2d" providerId="ADAL" clId="{793A2535-B9AD-4C69-B0A6-224416D49749}" dt="2024-05-10T15:40:31.503" v="19" actId="47"/>
        <pc:sldMkLst>
          <pc:docMk/>
          <pc:sldMk cId="2395726476" sldId="334"/>
        </pc:sldMkLst>
      </pc:sldChg>
    </pc:docChg>
  </pc:docChgLst>
  <pc:docChgLst>
    <pc:chgData name="Pat Daniels" userId="86daaabd-8219-4d78-97e4-3e43d69765b9" providerId="ADAL" clId="{A37E05F7-D5C9-9449-A1F5-35B35FAC2AE3}"/>
    <pc:docChg chg="undo custSel modSld">
      <pc:chgData name="Pat Daniels" userId="86daaabd-8219-4d78-97e4-3e43d69765b9" providerId="ADAL" clId="{A37E05F7-D5C9-9449-A1F5-35B35FAC2AE3}" dt="2024-05-03T15:59:49.322" v="141" actId="1037"/>
      <pc:docMkLst>
        <pc:docMk/>
      </pc:docMkLst>
      <pc:sldChg chg="addSp delSp modSp mod modCm">
        <pc:chgData name="Pat Daniels" userId="86daaabd-8219-4d78-97e4-3e43d69765b9" providerId="ADAL" clId="{A37E05F7-D5C9-9449-A1F5-35B35FAC2AE3}" dt="2024-05-03T15:59:49.322" v="141" actId="1037"/>
        <pc:sldMkLst>
          <pc:docMk/>
          <pc:sldMk cId="2719480257" sldId="302"/>
        </pc:sldMkLst>
        <pc:spChg chg="mod">
          <ac:chgData name="Pat Daniels" userId="86daaabd-8219-4d78-97e4-3e43d69765b9" providerId="ADAL" clId="{A37E05F7-D5C9-9449-A1F5-35B35FAC2AE3}" dt="2024-05-03T15:59:49.322" v="141" actId="1037"/>
          <ac:spMkLst>
            <pc:docMk/>
            <pc:sldMk cId="2719480257" sldId="302"/>
            <ac:spMk id="10" creationId="{50055FF7-F5DA-DA30-96FA-FC0FEC674634}"/>
          </ac:spMkLst>
        </pc:spChg>
        <pc:picChg chg="add del">
          <ac:chgData name="Pat Daniels" userId="86daaabd-8219-4d78-97e4-3e43d69765b9" providerId="ADAL" clId="{A37E05F7-D5C9-9449-A1F5-35B35FAC2AE3}" dt="2024-05-03T15:50:51.810" v="60" actId="478"/>
          <ac:picMkLst>
            <pc:docMk/>
            <pc:sldMk cId="2719480257" sldId="302"/>
            <ac:picMk id="3" creationId="{B304AB99-2978-30F2-6038-C45A88E41633}"/>
          </ac:picMkLst>
        </pc:picChg>
        <pc:picChg chg="add mod">
          <ac:chgData name="Pat Daniels" userId="86daaabd-8219-4d78-97e4-3e43d69765b9" providerId="ADAL" clId="{A37E05F7-D5C9-9449-A1F5-35B35FAC2AE3}" dt="2024-05-03T15:51:13.655" v="79" actId="1036"/>
          <ac:picMkLst>
            <pc:docMk/>
            <pc:sldMk cId="2719480257" sldId="302"/>
            <ac:picMk id="6" creationId="{25D72612-4993-429F-9595-921F87FAC07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at Daniels" userId="86daaabd-8219-4d78-97e4-3e43d69765b9" providerId="ADAL" clId="{A37E05F7-D5C9-9449-A1F5-35B35FAC2AE3}" dt="2024-05-03T15:59:39.812" v="139"/>
              <pc2:cmMkLst xmlns:pc2="http://schemas.microsoft.com/office/powerpoint/2019/9/main/command">
                <pc:docMk/>
                <pc:sldMk cId="2719480257" sldId="302"/>
                <pc2:cmMk id="{47D6060B-E9F6-4044-8EA0-9EFF781C0EDC}"/>
              </pc2:cmMkLst>
              <pc226:cmRplyChg chg="add">
                <pc226:chgData name="Pat Daniels" userId="86daaabd-8219-4d78-97e4-3e43d69765b9" providerId="ADAL" clId="{A37E05F7-D5C9-9449-A1F5-35B35FAC2AE3}" dt="2024-05-03T15:59:39.812" v="139"/>
                <pc2:cmRplyMkLst xmlns:pc2="http://schemas.microsoft.com/office/powerpoint/2019/9/main/command">
                  <pc:docMk/>
                  <pc:sldMk cId="2719480257" sldId="302"/>
                  <pc2:cmMk id="{47D6060B-E9F6-4044-8EA0-9EFF781C0EDC}"/>
                  <pc2:cmRplyMk id="{21873BFC-6DF4-DF4B-BD4F-14DB4C3CCC94}"/>
                </pc2:cmRplyMkLst>
              </pc226:cmRplyChg>
            </pc226:cmChg>
          </p:ext>
        </pc:extLst>
      </pc:sldChg>
      <pc:sldChg chg="addSp delSp modSp mod modCm">
        <pc:chgData name="Pat Daniels" userId="86daaabd-8219-4d78-97e4-3e43d69765b9" providerId="ADAL" clId="{A37E05F7-D5C9-9449-A1F5-35B35FAC2AE3}" dt="2024-05-03T15:48:06.597" v="47"/>
        <pc:sldMkLst>
          <pc:docMk/>
          <pc:sldMk cId="2588237005" sldId="307"/>
        </pc:sldMkLst>
        <pc:spChg chg="add mod">
          <ac:chgData name="Pat Daniels" userId="86daaabd-8219-4d78-97e4-3e43d69765b9" providerId="ADAL" clId="{A37E05F7-D5C9-9449-A1F5-35B35FAC2AE3}" dt="2024-05-03T15:47:55.261" v="46" actId="14100"/>
          <ac:spMkLst>
            <pc:docMk/>
            <pc:sldMk cId="2588237005" sldId="307"/>
            <ac:spMk id="6" creationId="{301E0B53-5434-37DC-36DC-4B26F1BE6C3D}"/>
          </ac:spMkLst>
        </pc:spChg>
        <pc:spChg chg="mod">
          <ac:chgData name="Pat Daniels" userId="86daaabd-8219-4d78-97e4-3e43d69765b9" providerId="ADAL" clId="{A37E05F7-D5C9-9449-A1F5-35B35FAC2AE3}" dt="2024-05-03T15:46:05.551" v="17" actId="1076"/>
          <ac:spMkLst>
            <pc:docMk/>
            <pc:sldMk cId="2588237005" sldId="307"/>
            <ac:spMk id="8" creationId="{E8DDFD88-FA38-57C0-F945-52B57B72C8CF}"/>
          </ac:spMkLst>
        </pc:spChg>
        <pc:picChg chg="add mod">
          <ac:chgData name="Pat Daniels" userId="86daaabd-8219-4d78-97e4-3e43d69765b9" providerId="ADAL" clId="{A37E05F7-D5C9-9449-A1F5-35B35FAC2AE3}" dt="2024-05-03T15:46:46.744" v="23" actId="1076"/>
          <ac:picMkLst>
            <pc:docMk/>
            <pc:sldMk cId="2588237005" sldId="307"/>
            <ac:picMk id="5" creationId="{EFFFCB29-BCCB-A8B7-9E0D-528EE0F9C0D2}"/>
          </ac:picMkLst>
        </pc:picChg>
        <pc:picChg chg="del mod">
          <ac:chgData name="Pat Daniels" userId="86daaabd-8219-4d78-97e4-3e43d69765b9" providerId="ADAL" clId="{A37E05F7-D5C9-9449-A1F5-35B35FAC2AE3}" dt="2024-05-03T15:45:16.388" v="7" actId="478"/>
          <ac:picMkLst>
            <pc:docMk/>
            <pc:sldMk cId="2588237005" sldId="307"/>
            <ac:picMk id="9" creationId="{79E862C9-FEA9-21B1-9D0E-9FEC7512DC3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at Daniels" userId="86daaabd-8219-4d78-97e4-3e43d69765b9" providerId="ADAL" clId="{A37E05F7-D5C9-9449-A1F5-35B35FAC2AE3}" dt="2024-05-03T15:48:06.597" v="47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">
                <pc226:chgData name="Pat Daniels" userId="86daaabd-8219-4d78-97e4-3e43d69765b9" providerId="ADAL" clId="{A37E05F7-D5C9-9449-A1F5-35B35FAC2AE3}" dt="2024-05-03T15:48:06.597" v="47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C66442CF-A0A0-D74B-8D0C-842B4EDEA26E}"/>
                </pc2:cmRplyMkLst>
              </pc226:cmRplyChg>
            </pc226:cmChg>
          </p:ext>
        </pc:extLst>
      </pc:sldChg>
      <pc:sldChg chg="modSp mod">
        <pc:chgData name="Pat Daniels" userId="86daaabd-8219-4d78-97e4-3e43d69765b9" providerId="ADAL" clId="{A37E05F7-D5C9-9449-A1F5-35B35FAC2AE3}" dt="2024-05-03T15:53:04.341" v="98" actId="1035"/>
        <pc:sldMkLst>
          <pc:docMk/>
          <pc:sldMk cId="299874786" sldId="312"/>
        </pc:sldMkLst>
        <pc:spChg chg="mod">
          <ac:chgData name="Pat Daniels" userId="86daaabd-8219-4d78-97e4-3e43d69765b9" providerId="ADAL" clId="{A37E05F7-D5C9-9449-A1F5-35B35FAC2AE3}" dt="2024-05-03T15:53:04.341" v="98" actId="1035"/>
          <ac:spMkLst>
            <pc:docMk/>
            <pc:sldMk cId="299874786" sldId="312"/>
            <ac:spMk id="2" creationId="{359985DD-A7C3-DAEC-D8E6-CFF992C70A6C}"/>
          </ac:spMkLst>
        </pc:spChg>
        <pc:spChg chg="mod">
          <ac:chgData name="Pat Daniels" userId="86daaabd-8219-4d78-97e4-3e43d69765b9" providerId="ADAL" clId="{A37E05F7-D5C9-9449-A1F5-35B35FAC2AE3}" dt="2024-05-03T15:52:59.686" v="93" actId="1035"/>
          <ac:spMkLst>
            <pc:docMk/>
            <pc:sldMk cId="299874786" sldId="312"/>
            <ac:spMk id="3" creationId="{C0D381BB-6025-D5C6-8101-9F01074C6005}"/>
          </ac:spMkLst>
        </pc:spChg>
        <pc:spChg chg="mod">
          <ac:chgData name="Pat Daniels" userId="86daaabd-8219-4d78-97e4-3e43d69765b9" providerId="ADAL" clId="{A37E05F7-D5C9-9449-A1F5-35B35FAC2AE3}" dt="2024-05-03T15:52:59.686" v="93" actId="1035"/>
          <ac:spMkLst>
            <pc:docMk/>
            <pc:sldMk cId="299874786" sldId="312"/>
            <ac:spMk id="13" creationId="{96BE510C-3D7E-1D24-2F3F-306B82BF232E}"/>
          </ac:spMkLst>
        </pc:spChg>
        <pc:picChg chg="mod">
          <ac:chgData name="Pat Daniels" userId="86daaabd-8219-4d78-97e4-3e43d69765b9" providerId="ADAL" clId="{A37E05F7-D5C9-9449-A1F5-35B35FAC2AE3}" dt="2024-05-03T15:52:27.624" v="84" actId="208"/>
          <ac:picMkLst>
            <pc:docMk/>
            <pc:sldMk cId="299874786" sldId="312"/>
            <ac:picMk id="12" creationId="{44A01054-18B4-F83E-FC85-33EF880300F1}"/>
          </ac:picMkLst>
        </pc:picChg>
      </pc:sldChg>
      <pc:sldChg chg="modSp mod">
        <pc:chgData name="Pat Daniels" userId="86daaabd-8219-4d78-97e4-3e43d69765b9" providerId="ADAL" clId="{A37E05F7-D5C9-9449-A1F5-35B35FAC2AE3}" dt="2024-05-03T15:58:43.729" v="122" actId="1076"/>
        <pc:sldMkLst>
          <pc:docMk/>
          <pc:sldMk cId="1389618062" sldId="319"/>
        </pc:sldMkLst>
        <pc:spChg chg="mod">
          <ac:chgData name="Pat Daniels" userId="86daaabd-8219-4d78-97e4-3e43d69765b9" providerId="ADAL" clId="{A37E05F7-D5C9-9449-A1F5-35B35FAC2AE3}" dt="2024-05-03T15:58:35.220" v="121" actId="1035"/>
          <ac:spMkLst>
            <pc:docMk/>
            <pc:sldMk cId="1389618062" sldId="319"/>
            <ac:spMk id="7" creationId="{DB128585-064F-3256-DD89-A3B813BC226B}"/>
          </ac:spMkLst>
        </pc:spChg>
        <pc:grpChg chg="mod">
          <ac:chgData name="Pat Daniels" userId="86daaabd-8219-4d78-97e4-3e43d69765b9" providerId="ADAL" clId="{A37E05F7-D5C9-9449-A1F5-35B35FAC2AE3}" dt="2024-05-03T15:58:43.729" v="122" actId="1076"/>
          <ac:grpSpMkLst>
            <pc:docMk/>
            <pc:sldMk cId="1389618062" sldId="319"/>
            <ac:grpSpMk id="13" creationId="{7C46A41F-BE88-D506-E1D6-C2B2D2333300}"/>
          </ac:grpSpMkLst>
        </pc:grpChg>
      </pc:sldChg>
      <pc:sldChg chg="modSp mod">
        <pc:chgData name="Pat Daniels" userId="86daaabd-8219-4d78-97e4-3e43d69765b9" providerId="ADAL" clId="{A37E05F7-D5C9-9449-A1F5-35B35FAC2AE3}" dt="2024-05-03T15:59:01.341" v="138" actId="1035"/>
        <pc:sldMkLst>
          <pc:docMk/>
          <pc:sldMk cId="1688017885" sldId="326"/>
        </pc:sldMkLst>
        <pc:spChg chg="mod">
          <ac:chgData name="Pat Daniels" userId="86daaabd-8219-4d78-97e4-3e43d69765b9" providerId="ADAL" clId="{A37E05F7-D5C9-9449-A1F5-35B35FAC2AE3}" dt="2024-05-03T15:58:56.236" v="123" actId="14100"/>
          <ac:spMkLst>
            <pc:docMk/>
            <pc:sldMk cId="1688017885" sldId="326"/>
            <ac:spMk id="5" creationId="{F76005F4-02B1-1E31-ABC4-F48A4B0DA5BC}"/>
          </ac:spMkLst>
        </pc:spChg>
        <pc:spChg chg="mod">
          <ac:chgData name="Pat Daniels" userId="86daaabd-8219-4d78-97e4-3e43d69765b9" providerId="ADAL" clId="{A37E05F7-D5C9-9449-A1F5-35B35FAC2AE3}" dt="2024-05-03T15:59:01.341" v="138" actId="1035"/>
          <ac:spMkLst>
            <pc:docMk/>
            <pc:sldMk cId="1688017885" sldId="326"/>
            <ac:spMk id="6" creationId="{508319DB-4258-FF1B-4D34-72124A207796}"/>
          </ac:spMkLst>
        </pc:spChg>
      </pc:sldChg>
      <pc:sldChg chg="modSp mod">
        <pc:chgData name="Pat Daniels" userId="86daaabd-8219-4d78-97e4-3e43d69765b9" providerId="ADAL" clId="{A37E05F7-D5C9-9449-A1F5-35B35FAC2AE3}" dt="2024-05-03T15:53:50.505" v="101" actId="14100"/>
        <pc:sldMkLst>
          <pc:docMk/>
          <pc:sldMk cId="2558193183" sldId="329"/>
        </pc:sldMkLst>
        <pc:spChg chg="mod">
          <ac:chgData name="Pat Daniels" userId="86daaabd-8219-4d78-97e4-3e43d69765b9" providerId="ADAL" clId="{A37E05F7-D5C9-9449-A1F5-35B35FAC2AE3}" dt="2024-05-03T15:53:50.505" v="101" actId="14100"/>
          <ac:spMkLst>
            <pc:docMk/>
            <pc:sldMk cId="2558193183" sldId="329"/>
            <ac:spMk id="2" creationId="{B73D2AF2-3924-51E2-B582-5E09C456499F}"/>
          </ac:spMkLst>
        </pc:spChg>
      </pc:sldChg>
      <pc:sldChg chg="modSp mod">
        <pc:chgData name="Pat Daniels" userId="86daaabd-8219-4d78-97e4-3e43d69765b9" providerId="ADAL" clId="{A37E05F7-D5C9-9449-A1F5-35B35FAC2AE3}" dt="2024-05-03T15:58:07.010" v="105" actId="2711"/>
        <pc:sldMkLst>
          <pc:docMk/>
          <pc:sldMk cId="375142410" sldId="330"/>
        </pc:sldMkLst>
        <pc:spChg chg="mod">
          <ac:chgData name="Pat Daniels" userId="86daaabd-8219-4d78-97e4-3e43d69765b9" providerId="ADAL" clId="{A37E05F7-D5C9-9449-A1F5-35B35FAC2AE3}" dt="2024-05-03T15:58:07.010" v="105" actId="2711"/>
          <ac:spMkLst>
            <pc:docMk/>
            <pc:sldMk cId="375142410" sldId="330"/>
            <ac:spMk id="5" creationId="{F76005F4-02B1-1E31-ABC4-F48A4B0DA5BC}"/>
          </ac:spMkLst>
        </pc:spChg>
      </pc:sldChg>
      <pc:sldChg chg="modSp mod">
        <pc:chgData name="Pat Daniels" userId="86daaabd-8219-4d78-97e4-3e43d69765b9" providerId="ADAL" clId="{A37E05F7-D5C9-9449-A1F5-35B35FAC2AE3}" dt="2024-05-03T15:57:54.149" v="104" actId="1076"/>
        <pc:sldMkLst>
          <pc:docMk/>
          <pc:sldMk cId="1064435758" sldId="331"/>
        </pc:sldMkLst>
        <pc:spChg chg="mod">
          <ac:chgData name="Pat Daniels" userId="86daaabd-8219-4d78-97e4-3e43d69765b9" providerId="ADAL" clId="{A37E05F7-D5C9-9449-A1F5-35B35FAC2AE3}" dt="2024-05-03T15:57:54.149" v="104" actId="1076"/>
          <ac:spMkLst>
            <pc:docMk/>
            <pc:sldMk cId="1064435758" sldId="331"/>
            <ac:spMk id="4" creationId="{4B89CCF6-2ABA-4280-D82E-C9F21CD5D84B}"/>
          </ac:spMkLst>
        </pc:spChg>
      </pc:sldChg>
    </pc:docChg>
  </pc:docChgLst>
  <pc:docChgLst>
    <pc:chgData name="Robert Garris" userId="S::rgarris@ushealthconnect.com::2e75e808-a6ec-4b4a-8020-a0cff9079715" providerId="AD" clId="Web-{114FA521-3B3A-B059-8477-4094E74C2D49}"/>
    <pc:docChg chg="modSld">
      <pc:chgData name="Robert Garris" userId="S::rgarris@ushealthconnect.com::2e75e808-a6ec-4b4a-8020-a0cff9079715" providerId="AD" clId="Web-{114FA521-3B3A-B059-8477-4094E74C2D49}" dt="2024-04-24T14:28:25.052" v="5"/>
      <pc:docMkLst>
        <pc:docMk/>
      </pc:docMkLst>
      <pc:sldChg chg="modCm">
        <pc:chgData name="Robert Garris" userId="S::rgarris@ushealthconnect.com::2e75e808-a6ec-4b4a-8020-a0cff9079715" providerId="AD" clId="Web-{114FA521-3B3A-B059-8477-4094E74C2D49}" dt="2024-04-24T14:25:23.875" v="0"/>
        <pc:sldMkLst>
          <pc:docMk/>
          <pc:sldMk cId="2719480257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5:23.875" v="0"/>
              <pc2:cmMkLst xmlns:pc2="http://schemas.microsoft.com/office/powerpoint/2019/9/main/command">
                <pc:docMk/>
                <pc:sldMk cId="2719480257" sldId="302"/>
                <pc2:cmMk id="{154BA95D-CBEE-41AA-8CE2-F9985525746E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5:23.875" v="0"/>
                <pc2:cmRplyMkLst xmlns:pc2="http://schemas.microsoft.com/office/powerpoint/2019/9/main/command">
                  <pc:docMk/>
                  <pc:sldMk cId="2719480257" sldId="302"/>
                  <pc2:cmMk id="{154BA95D-CBEE-41AA-8CE2-F9985525746E}"/>
                  <pc2:cmRplyMk id="{4A49AD9D-254E-464F-A6C1-E80BFEC8849E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7:11.206" v="2"/>
        <pc:sldMkLst>
          <pc:docMk/>
          <pc:sldMk cId="3890767662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7:11.206" v="2"/>
              <pc2:cmMkLst xmlns:pc2="http://schemas.microsoft.com/office/powerpoint/2019/9/main/command">
                <pc:docMk/>
                <pc:sldMk cId="3890767662" sldId="310"/>
                <pc2:cmMk id="{1B038158-1A78-4110-B6C0-EC2B8A7E99A8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7:11.206" v="2"/>
                <pc2:cmRplyMkLst xmlns:pc2="http://schemas.microsoft.com/office/powerpoint/2019/9/main/command">
                  <pc:docMk/>
                  <pc:sldMk cId="3890767662" sldId="310"/>
                  <pc2:cmMk id="{1B038158-1A78-4110-B6C0-EC2B8A7E99A8}"/>
                  <pc2:cmRplyMk id="{B0147E4C-28B1-4535-8381-DCB347ECF93B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8:12.536" v="4"/>
        <pc:sldMkLst>
          <pc:docMk/>
          <pc:sldMk cId="2661222114" sldId="3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8:12.536" v="4"/>
              <pc2:cmMkLst xmlns:pc2="http://schemas.microsoft.com/office/powerpoint/2019/9/main/command">
                <pc:docMk/>
                <pc:sldMk cId="2661222114" sldId="311"/>
                <pc2:cmMk id="{2CDD8A4A-2A21-40E8-AE8C-14EC44918A7D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8:12.536" v="4"/>
                <pc2:cmRplyMkLst xmlns:pc2="http://schemas.microsoft.com/office/powerpoint/2019/9/main/command">
                  <pc:docMk/>
                  <pc:sldMk cId="2661222114" sldId="311"/>
                  <pc2:cmMk id="{2CDD8A4A-2A21-40E8-AE8C-14EC44918A7D}"/>
                  <pc2:cmRplyMk id="{5A27C0FB-EB6E-4B7B-8868-4E09054AD52A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7:19.753" v="3"/>
        <pc:sldMkLst>
          <pc:docMk/>
          <pc:sldMk cId="3139193649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7:19.753" v="3"/>
              <pc2:cmMkLst xmlns:pc2="http://schemas.microsoft.com/office/powerpoint/2019/9/main/command">
                <pc:docMk/>
                <pc:sldMk cId="3139193649" sldId="313"/>
                <pc2:cmMk id="{B33ED959-2C08-4E6D-B4DA-0CAE779CB91E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7:19.753" v="3"/>
                <pc2:cmRplyMkLst xmlns:pc2="http://schemas.microsoft.com/office/powerpoint/2019/9/main/command">
                  <pc:docMk/>
                  <pc:sldMk cId="3139193649" sldId="313"/>
                  <pc2:cmMk id="{B33ED959-2C08-4E6D-B4DA-0CAE779CB91E}"/>
                  <pc2:cmRplyMk id="{20EB7FF2-15DC-4C87-BE33-F2E5635AA45F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5:42.422" v="1"/>
        <pc:sldMkLst>
          <pc:docMk/>
          <pc:sldMk cId="4080428501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5:42.422" v="1"/>
              <pc2:cmMkLst xmlns:pc2="http://schemas.microsoft.com/office/powerpoint/2019/9/main/command">
                <pc:docMk/>
                <pc:sldMk cId="4080428501" sldId="327"/>
                <pc2:cmMk id="{A028183B-FC13-4994-8244-5E5FDEB90151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5:42.422" v="1"/>
                <pc2:cmRplyMkLst xmlns:pc2="http://schemas.microsoft.com/office/powerpoint/2019/9/main/command">
                  <pc:docMk/>
                  <pc:sldMk cId="4080428501" sldId="327"/>
                  <pc2:cmMk id="{A028183B-FC13-4994-8244-5E5FDEB90151}"/>
                  <pc2:cmRplyMk id="{0DB3F423-4595-422C-9733-CA0925F89DE1}"/>
                </pc2:cmRplyMkLst>
              </pc226:cmRplyChg>
            </pc226:cmChg>
          </p:ext>
        </pc:extLst>
      </pc:sldChg>
      <pc:sldChg chg="mod modShow">
        <pc:chgData name="Robert Garris" userId="S::rgarris@ushealthconnect.com::2e75e808-a6ec-4b4a-8020-a0cff9079715" providerId="AD" clId="Web-{114FA521-3B3A-B059-8477-4094E74C2D49}" dt="2024-04-24T14:28:25.052" v="5"/>
        <pc:sldMkLst>
          <pc:docMk/>
          <pc:sldMk cId="2081567607" sldId="333"/>
        </pc:sldMkLst>
      </pc:sldChg>
    </pc:docChg>
  </pc:docChgLst>
  <pc:docChgLst>
    <pc:chgData name="Tim Person" userId="b2b484d9-01a2-453c-8946-0f01071f09e2" providerId="ADAL" clId="{37110D63-7E7C-4732-B2FB-1D531D680671}"/>
    <pc:docChg chg="undo redo custSel modSld">
      <pc:chgData name="Tim Person" userId="b2b484d9-01a2-453c-8946-0f01071f09e2" providerId="ADAL" clId="{37110D63-7E7C-4732-B2FB-1D531D680671}" dt="2024-04-30T18:45:56.688" v="435" actId="207"/>
      <pc:docMkLst>
        <pc:docMk/>
      </pc:docMkLst>
      <pc:sldChg chg="modSp mod modCm">
        <pc:chgData name="Tim Person" userId="b2b484d9-01a2-453c-8946-0f01071f09e2" providerId="ADAL" clId="{37110D63-7E7C-4732-B2FB-1D531D680671}" dt="2024-04-23T15:24:22.825" v="423"/>
        <pc:sldMkLst>
          <pc:docMk/>
          <pc:sldMk cId="2719480257" sldId="302"/>
        </pc:sldMkLst>
        <pc:spChg chg="mod">
          <ac:chgData name="Tim Person" userId="b2b484d9-01a2-453c-8946-0f01071f09e2" providerId="ADAL" clId="{37110D63-7E7C-4732-B2FB-1D531D680671}" dt="2024-04-22T21:00:15.812" v="69" actId="20577"/>
          <ac:spMkLst>
            <pc:docMk/>
            <pc:sldMk cId="2719480257" sldId="302"/>
            <ac:spMk id="2" creationId="{B9A7B42D-52E4-97D1-0AD8-3EB007BD66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im Person" userId="b2b484d9-01a2-453c-8946-0f01071f09e2" providerId="ADAL" clId="{37110D63-7E7C-4732-B2FB-1D531D680671}" dt="2024-04-23T15:24:22.825" v="423"/>
              <pc2:cmMkLst xmlns:pc2="http://schemas.microsoft.com/office/powerpoint/2019/9/main/command">
                <pc:docMk/>
                <pc:sldMk cId="2719480257" sldId="302"/>
                <pc2:cmMk id="{154BA95D-CBEE-41AA-8CE2-F9985525746E}"/>
              </pc2:cmMkLst>
              <pc226:cmRplyChg chg="add">
                <pc226:chgData name="Tim Person" userId="b2b484d9-01a2-453c-8946-0f01071f09e2" providerId="ADAL" clId="{37110D63-7E7C-4732-B2FB-1D531D680671}" dt="2024-04-23T15:24:22.825" v="423"/>
                <pc2:cmRplyMkLst xmlns:pc2="http://schemas.microsoft.com/office/powerpoint/2019/9/main/command">
                  <pc:docMk/>
                  <pc:sldMk cId="2719480257" sldId="302"/>
                  <pc2:cmMk id="{154BA95D-CBEE-41AA-8CE2-F9985525746E}"/>
                  <pc2:cmRplyMk id="{7C849C49-DEE5-4D2D-9F3E-981E57422426}"/>
                </pc2:cmRplyMkLst>
              </pc226:cmRplyChg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0:59:12.481" v="61" actId="20577"/>
        <pc:sldMkLst>
          <pc:docMk/>
          <pc:sldMk cId="2588237005" sldId="307"/>
        </pc:sldMkLst>
        <pc:spChg chg="mod">
          <ac:chgData name="Tim Person" userId="b2b484d9-01a2-453c-8946-0f01071f09e2" providerId="ADAL" clId="{37110D63-7E7C-4732-B2FB-1D531D680671}" dt="2024-04-22T20:59:12.481" v="61" actId="20577"/>
          <ac:spMkLst>
            <pc:docMk/>
            <pc:sldMk cId="2588237005" sldId="307"/>
            <ac:spMk id="2" creationId="{EC4269D2-2C72-AD7F-A74A-55AC59D006AC}"/>
          </ac:spMkLst>
        </pc:spChg>
      </pc:sldChg>
      <pc:sldChg chg="modSp mod addCm">
        <pc:chgData name="Tim Person" userId="b2b484d9-01a2-453c-8946-0f01071f09e2" providerId="ADAL" clId="{37110D63-7E7C-4732-B2FB-1D531D680671}" dt="2024-04-22T20:58:44.104" v="52"/>
        <pc:sldMkLst>
          <pc:docMk/>
          <pc:sldMk cId="3032756169" sldId="308"/>
        </pc:sldMkLst>
        <pc:spChg chg="mod">
          <ac:chgData name="Tim Person" userId="b2b484d9-01a2-453c-8946-0f01071f09e2" providerId="ADAL" clId="{37110D63-7E7C-4732-B2FB-1D531D680671}" dt="2024-04-22T19:54:59.633" v="47" actId="20577"/>
          <ac:spMkLst>
            <pc:docMk/>
            <pc:sldMk cId="3032756169" sldId="308"/>
            <ac:spMk id="2" creationId="{DAC4B8D5-C309-463B-ADC2-752DE6D2AA1B}"/>
          </ac:spMkLst>
        </pc:spChg>
        <pc:picChg chg="mod modCrop">
          <ac:chgData name="Tim Person" userId="b2b484d9-01a2-453c-8946-0f01071f09e2" providerId="ADAL" clId="{37110D63-7E7C-4732-B2FB-1D531D680671}" dt="2024-04-22T20:58:24.042" v="51" actId="732"/>
          <ac:picMkLst>
            <pc:docMk/>
            <pc:sldMk cId="3032756169" sldId="308"/>
            <ac:picMk id="9" creationId="{274F430F-01AE-86E0-664A-4752C77D611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0:58:44.104" v="52"/>
              <pc2:cmMkLst xmlns:pc2="http://schemas.microsoft.com/office/powerpoint/2019/9/main/command">
                <pc:docMk/>
                <pc:sldMk cId="3032756169" sldId="308"/>
                <pc2:cmMk id="{3022B526-B909-483F-B008-4B47BEB12086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4:37.150" v="144" actId="20577"/>
        <pc:sldMkLst>
          <pc:docMk/>
          <pc:sldMk cId="3714244725" sldId="309"/>
        </pc:sldMkLst>
        <pc:spChg chg="mod">
          <ac:chgData name="Tim Person" userId="b2b484d9-01a2-453c-8946-0f01071f09e2" providerId="ADAL" clId="{37110D63-7E7C-4732-B2FB-1D531D680671}" dt="2024-04-22T21:04:37.150" v="144" actId="20577"/>
          <ac:spMkLst>
            <pc:docMk/>
            <pc:sldMk cId="3714244725" sldId="309"/>
            <ac:spMk id="3" creationId="{0240E220-F103-3B5B-F750-40E7D9A4A8E0}"/>
          </ac:spMkLst>
        </pc:spChg>
        <pc:spChg chg="mod">
          <ac:chgData name="Tim Person" userId="b2b484d9-01a2-453c-8946-0f01071f09e2" providerId="ADAL" clId="{37110D63-7E7C-4732-B2FB-1D531D680671}" dt="2024-04-22T21:04:24.874" v="143" actId="20577"/>
          <ac:spMkLst>
            <pc:docMk/>
            <pc:sldMk cId="3714244725" sldId="309"/>
            <ac:spMk id="4" creationId="{978A9006-3275-D6D4-41D3-1CD23E6C134B}"/>
          </ac:spMkLst>
        </pc:spChg>
      </pc:sldChg>
      <pc:sldChg chg="modSp mod addCm">
        <pc:chgData name="Tim Person" userId="b2b484d9-01a2-453c-8946-0f01071f09e2" providerId="ADAL" clId="{37110D63-7E7C-4732-B2FB-1D531D680671}" dt="2024-04-30T18:45:24.978" v="428" actId="113"/>
        <pc:sldMkLst>
          <pc:docMk/>
          <pc:sldMk cId="3890767662" sldId="310"/>
        </pc:sldMkLst>
        <pc:spChg chg="mod">
          <ac:chgData name="Tim Person" userId="b2b484d9-01a2-453c-8946-0f01071f09e2" providerId="ADAL" clId="{37110D63-7E7C-4732-B2FB-1D531D680671}" dt="2024-04-22T21:13:12.063" v="262" actId="20577"/>
          <ac:spMkLst>
            <pc:docMk/>
            <pc:sldMk cId="3890767662" sldId="310"/>
            <ac:spMk id="2" creationId="{12983CCB-7DCA-73EC-5C6B-CEB378C8F879}"/>
          </ac:spMkLst>
        </pc:spChg>
        <pc:graphicFrameChg chg="modGraphic">
          <ac:chgData name="Tim Person" userId="b2b484d9-01a2-453c-8946-0f01071f09e2" providerId="ADAL" clId="{37110D63-7E7C-4732-B2FB-1D531D680671}" dt="2024-04-30T18:45:24.978" v="428" actId="113"/>
          <ac:graphicFrameMkLst>
            <pc:docMk/>
            <pc:sldMk cId="3890767662" sldId="310"/>
            <ac:graphicFrameMk id="3" creationId="{8C056489-DB06-34F6-EBF1-2E9A8263379A}"/>
          </ac:graphicFrameMkLst>
        </pc:graphicFrameChg>
        <pc:picChg chg="mod">
          <ac:chgData name="Tim Person" userId="b2b484d9-01a2-453c-8946-0f01071f09e2" providerId="ADAL" clId="{37110D63-7E7C-4732-B2FB-1D531D680671}" dt="2024-04-22T21:13:07.022" v="260" actId="14826"/>
          <ac:picMkLst>
            <pc:docMk/>
            <pc:sldMk cId="3890767662" sldId="310"/>
            <ac:picMk id="16" creationId="{B9D8D111-F8C4-3966-9378-40AB063E32B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13:39.596" v="263"/>
              <pc2:cmMkLst xmlns:pc2="http://schemas.microsoft.com/office/powerpoint/2019/9/main/command">
                <pc:docMk/>
                <pc:sldMk cId="3890767662" sldId="310"/>
                <pc2:cmMk id="{1B038158-1A78-4110-B6C0-EC2B8A7E99A8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14:38.137" v="267" actId="20577"/>
        <pc:sldMkLst>
          <pc:docMk/>
          <pc:sldMk cId="2661222114" sldId="311"/>
        </pc:sldMkLst>
        <pc:spChg chg="mod">
          <ac:chgData name="Tim Person" userId="b2b484d9-01a2-453c-8946-0f01071f09e2" providerId="ADAL" clId="{37110D63-7E7C-4732-B2FB-1D531D680671}" dt="2024-04-22T21:14:38.137" v="267" actId="20577"/>
          <ac:spMkLst>
            <pc:docMk/>
            <pc:sldMk cId="2661222114" sldId="311"/>
            <ac:spMk id="2" creationId="{5DC3CE9A-BC16-9215-7ED1-E6D6DCE92F22}"/>
          </ac:spMkLst>
        </pc:spChg>
        <pc:spChg chg="mod">
          <ac:chgData name="Tim Person" userId="b2b484d9-01a2-453c-8946-0f01071f09e2" providerId="ADAL" clId="{37110D63-7E7C-4732-B2FB-1D531D680671}" dt="2024-04-22T21:14:26.144" v="266" actId="20577"/>
          <ac:spMkLst>
            <pc:docMk/>
            <pc:sldMk cId="2661222114" sldId="311"/>
            <ac:spMk id="8" creationId="{EF4B1EC4-EB28-CFAC-6B0A-3725FE79D8F5}"/>
          </ac:spMkLst>
        </pc:spChg>
      </pc:sldChg>
      <pc:sldChg chg="modSp mod">
        <pc:chgData name="Tim Person" userId="b2b484d9-01a2-453c-8946-0f01071f09e2" providerId="ADAL" clId="{37110D63-7E7C-4732-B2FB-1D531D680671}" dt="2024-04-22T21:04:41.696" v="146" actId="20577"/>
        <pc:sldMkLst>
          <pc:docMk/>
          <pc:sldMk cId="299874786" sldId="312"/>
        </pc:sldMkLst>
        <pc:spChg chg="mod">
          <ac:chgData name="Tim Person" userId="b2b484d9-01a2-453c-8946-0f01071f09e2" providerId="ADAL" clId="{37110D63-7E7C-4732-B2FB-1D531D680671}" dt="2024-04-22T21:04:41.696" v="146" actId="20577"/>
          <ac:spMkLst>
            <pc:docMk/>
            <pc:sldMk cId="299874786" sldId="312"/>
            <ac:spMk id="3" creationId="{C0D381BB-6025-D5C6-8101-9F01074C6005}"/>
          </ac:spMkLst>
        </pc:spChg>
      </pc:sldChg>
      <pc:sldChg chg="modSp mod modCm">
        <pc:chgData name="Tim Person" userId="b2b484d9-01a2-453c-8946-0f01071f09e2" providerId="ADAL" clId="{37110D63-7E7C-4732-B2FB-1D531D680671}" dt="2024-04-30T18:45:56.688" v="435" actId="207"/>
        <pc:sldMkLst>
          <pc:docMk/>
          <pc:sldMk cId="3139193649" sldId="313"/>
        </pc:sldMkLst>
        <pc:spChg chg="mod">
          <ac:chgData name="Tim Person" userId="b2b484d9-01a2-453c-8946-0f01071f09e2" providerId="ADAL" clId="{37110D63-7E7C-4732-B2FB-1D531D680671}" dt="2024-04-30T18:45:56.688" v="435" actId="207"/>
          <ac:spMkLst>
            <pc:docMk/>
            <pc:sldMk cId="3139193649" sldId="313"/>
            <ac:spMk id="2" creationId="{ADAD3A02-47FA-3B70-25AF-560A5E1A79E1}"/>
          </ac:spMkLst>
        </pc:spChg>
        <pc:spChg chg="mod">
          <ac:chgData name="Tim Person" userId="b2b484d9-01a2-453c-8946-0f01071f09e2" providerId="ADAL" clId="{37110D63-7E7C-4732-B2FB-1D531D680671}" dt="2024-04-30T18:45:51.892" v="434" actId="1035"/>
          <ac:spMkLst>
            <pc:docMk/>
            <pc:sldMk cId="3139193649" sldId="313"/>
            <ac:spMk id="8" creationId="{C5B3FC60-DAD7-8A0D-D439-8EA1E10722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im Person" userId="b2b484d9-01a2-453c-8946-0f01071f09e2" providerId="ADAL" clId="{37110D63-7E7C-4732-B2FB-1D531D680671}" dt="2024-04-23T15:25:13.154" v="425"/>
              <pc2:cmMkLst xmlns:pc2="http://schemas.microsoft.com/office/powerpoint/2019/9/main/command">
                <pc:docMk/>
                <pc:sldMk cId="3139193649" sldId="313"/>
                <pc2:cmMk id="{B33ED959-2C08-4E6D-B4DA-0CAE779CB91E}"/>
              </pc2:cmMkLst>
              <pc226:cmRplyChg chg="add">
                <pc226:chgData name="Tim Person" userId="b2b484d9-01a2-453c-8946-0f01071f09e2" providerId="ADAL" clId="{37110D63-7E7C-4732-B2FB-1D531D680671}" dt="2024-04-23T15:25:13.154" v="425"/>
                <pc2:cmRplyMkLst xmlns:pc2="http://schemas.microsoft.com/office/powerpoint/2019/9/main/command">
                  <pc:docMk/>
                  <pc:sldMk cId="3139193649" sldId="313"/>
                  <pc2:cmMk id="{B33ED959-2C08-4E6D-B4DA-0CAE779CB91E}"/>
                  <pc2:cmRplyMk id="{FE30C2A9-EFFB-4233-B994-5BAE2C92C8EC}"/>
                </pc2:cmRplyMkLst>
              </pc226:cmRplyChg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4:38.914" v="145" actId="20577"/>
        <pc:sldMkLst>
          <pc:docMk/>
          <pc:sldMk cId="2390050069" sldId="314"/>
        </pc:sldMkLst>
        <pc:spChg chg="mod">
          <ac:chgData name="Tim Person" userId="b2b484d9-01a2-453c-8946-0f01071f09e2" providerId="ADAL" clId="{37110D63-7E7C-4732-B2FB-1D531D680671}" dt="2024-04-22T21:04:38.914" v="145" actId="20577"/>
          <ac:spMkLst>
            <pc:docMk/>
            <pc:sldMk cId="2390050069" sldId="314"/>
            <ac:spMk id="3" creationId="{FB379FF1-EEE6-63F2-7D74-46DEA3A227C1}"/>
          </ac:spMkLst>
        </pc:spChg>
      </pc:sldChg>
      <pc:sldChg chg="modSp mod">
        <pc:chgData name="Tim Person" userId="b2b484d9-01a2-453c-8946-0f01071f09e2" providerId="ADAL" clId="{37110D63-7E7C-4732-B2FB-1D531D680671}" dt="2024-04-22T21:04:51.520" v="155" actId="20577"/>
        <pc:sldMkLst>
          <pc:docMk/>
          <pc:sldMk cId="4031063433" sldId="315"/>
        </pc:sldMkLst>
        <pc:spChg chg="mod">
          <ac:chgData name="Tim Person" userId="b2b484d9-01a2-453c-8946-0f01071f09e2" providerId="ADAL" clId="{37110D63-7E7C-4732-B2FB-1D531D680671}" dt="2024-04-22T21:04:51.520" v="155" actId="20577"/>
          <ac:spMkLst>
            <pc:docMk/>
            <pc:sldMk cId="4031063433" sldId="315"/>
            <ac:spMk id="3" creationId="{593118EB-6A7F-352B-0245-12303496F95F}"/>
          </ac:spMkLst>
        </pc:spChg>
      </pc:sldChg>
      <pc:sldChg chg="modSp mod">
        <pc:chgData name="Tim Person" userId="b2b484d9-01a2-453c-8946-0f01071f09e2" providerId="ADAL" clId="{37110D63-7E7C-4732-B2FB-1D531D680671}" dt="2024-04-22T21:05:06.586" v="170" actId="20577"/>
        <pc:sldMkLst>
          <pc:docMk/>
          <pc:sldMk cId="659317585" sldId="316"/>
        </pc:sldMkLst>
        <pc:spChg chg="mod">
          <ac:chgData name="Tim Person" userId="b2b484d9-01a2-453c-8946-0f01071f09e2" providerId="ADAL" clId="{37110D63-7E7C-4732-B2FB-1D531D680671}" dt="2024-04-22T21:05:06.586" v="170" actId="20577"/>
          <ac:spMkLst>
            <pc:docMk/>
            <pc:sldMk cId="659317585" sldId="316"/>
            <ac:spMk id="3" creationId="{D164B4F3-1ED4-8D8B-BAA2-F414241C9D74}"/>
          </ac:spMkLst>
        </pc:spChg>
      </pc:sldChg>
      <pc:sldChg chg="modSp mod">
        <pc:chgData name="Tim Person" userId="b2b484d9-01a2-453c-8946-0f01071f09e2" providerId="ADAL" clId="{37110D63-7E7C-4732-B2FB-1D531D680671}" dt="2024-04-22T21:05:38.408" v="193" actId="20577"/>
        <pc:sldMkLst>
          <pc:docMk/>
          <pc:sldMk cId="392952692" sldId="317"/>
        </pc:sldMkLst>
        <pc:spChg chg="mod">
          <ac:chgData name="Tim Person" userId="b2b484d9-01a2-453c-8946-0f01071f09e2" providerId="ADAL" clId="{37110D63-7E7C-4732-B2FB-1D531D680671}" dt="2024-04-22T21:05:38.408" v="193" actId="20577"/>
          <ac:spMkLst>
            <pc:docMk/>
            <pc:sldMk cId="392952692" sldId="317"/>
            <ac:spMk id="3" creationId="{8DD5847D-B654-0369-C6A2-2C9C378385CB}"/>
          </ac:spMkLst>
        </pc:spChg>
      </pc:sldChg>
      <pc:sldChg chg="addSp delSp modSp mod addCm">
        <pc:chgData name="Tim Person" userId="b2b484d9-01a2-453c-8946-0f01071f09e2" providerId="ADAL" clId="{37110D63-7E7C-4732-B2FB-1D531D680671}" dt="2024-04-22T21:17:47.107" v="421"/>
        <pc:sldMkLst>
          <pc:docMk/>
          <pc:sldMk cId="475369809" sldId="318"/>
        </pc:sldMkLst>
        <pc:spChg chg="add del mod">
          <ac:chgData name="Tim Person" userId="b2b484d9-01a2-453c-8946-0f01071f09e2" providerId="ADAL" clId="{37110D63-7E7C-4732-B2FB-1D531D680671}" dt="2024-04-22T21:16:54.857" v="388" actId="1035"/>
          <ac:spMkLst>
            <pc:docMk/>
            <pc:sldMk cId="475369809" sldId="318"/>
            <ac:spMk id="2" creationId="{4C1ABF21-3636-EBB6-8B5D-A8AF140010A5}"/>
          </ac:spMkLst>
        </pc:spChg>
        <pc:spChg chg="add del mod">
          <ac:chgData name="Tim Person" userId="b2b484d9-01a2-453c-8946-0f01071f09e2" providerId="ADAL" clId="{37110D63-7E7C-4732-B2FB-1D531D680671}" dt="2024-04-22T21:16:43.370" v="375" actId="20577"/>
          <ac:spMkLst>
            <pc:docMk/>
            <pc:sldMk cId="475369809" sldId="318"/>
            <ac:spMk id="7" creationId="{74FE853A-92A3-7FF1-ED3B-000D8037271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17:47.107" v="421"/>
              <pc2:cmMkLst xmlns:pc2="http://schemas.microsoft.com/office/powerpoint/2019/9/main/command">
                <pc:docMk/>
                <pc:sldMk cId="475369809" sldId="318"/>
                <pc2:cmMk id="{3191106D-C6C8-4523-90A9-7D534D7CA70F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22:36.148" v="422" actId="20577"/>
        <pc:sldMkLst>
          <pc:docMk/>
          <pc:sldMk cId="1389618062" sldId="319"/>
        </pc:sldMkLst>
        <pc:spChg chg="mod">
          <ac:chgData name="Tim Person" userId="b2b484d9-01a2-453c-8946-0f01071f09e2" providerId="ADAL" clId="{37110D63-7E7C-4732-B2FB-1D531D680671}" dt="2024-04-22T21:17:13.819" v="420" actId="20577"/>
          <ac:spMkLst>
            <pc:docMk/>
            <pc:sldMk cId="1389618062" sldId="319"/>
            <ac:spMk id="2" creationId="{9F8B7E6F-6A96-1F88-8EEE-F0073AA9F212}"/>
          </ac:spMkLst>
        </pc:spChg>
        <pc:spChg chg="mod">
          <ac:chgData name="Tim Person" userId="b2b484d9-01a2-453c-8946-0f01071f09e2" providerId="ADAL" clId="{37110D63-7E7C-4732-B2FB-1D531D680671}" dt="2024-04-22T21:22:36.148" v="422" actId="20577"/>
          <ac:spMkLst>
            <pc:docMk/>
            <pc:sldMk cId="1389618062" sldId="319"/>
            <ac:spMk id="6" creationId="{EF426AFF-D825-C9BD-E4E3-1C8A72D50651}"/>
          </ac:spMkLst>
        </pc:spChg>
      </pc:sldChg>
      <pc:sldChg chg="addCm">
        <pc:chgData name="Tim Person" userId="b2b484d9-01a2-453c-8946-0f01071f09e2" providerId="ADAL" clId="{37110D63-7E7C-4732-B2FB-1D531D680671}" dt="2024-04-22T21:08:12.829" v="210"/>
        <pc:sldMkLst>
          <pc:docMk/>
          <pc:sldMk cId="3410736604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08:12.829" v="210"/>
              <pc2:cmMkLst xmlns:pc2="http://schemas.microsoft.com/office/powerpoint/2019/9/main/command">
                <pc:docMk/>
                <pc:sldMk cId="3410736604" sldId="321"/>
                <pc2:cmMk id="{47BCCD5B-3A97-4DE6-8C3A-57E5C109F1D8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9:28.362" v="238" actId="20577"/>
        <pc:sldMkLst>
          <pc:docMk/>
          <pc:sldMk cId="1243758418" sldId="323"/>
        </pc:sldMkLst>
        <pc:spChg chg="mod">
          <ac:chgData name="Tim Person" userId="b2b484d9-01a2-453c-8946-0f01071f09e2" providerId="ADAL" clId="{37110D63-7E7C-4732-B2FB-1D531D680671}" dt="2024-04-22T21:09:28.362" v="238" actId="20577"/>
          <ac:spMkLst>
            <pc:docMk/>
            <pc:sldMk cId="1243758418" sldId="323"/>
            <ac:spMk id="4" creationId="{DEF546AA-40AE-EE3C-5CAC-2860B17AD39F}"/>
          </ac:spMkLst>
        </pc:spChg>
        <pc:spChg chg="mod">
          <ac:chgData name="Tim Person" userId="b2b484d9-01a2-453c-8946-0f01071f09e2" providerId="ADAL" clId="{37110D63-7E7C-4732-B2FB-1D531D680671}" dt="2024-04-22T21:08:57.896" v="226" actId="20577"/>
          <ac:spMkLst>
            <pc:docMk/>
            <pc:sldMk cId="1243758418" sldId="323"/>
            <ac:spMk id="5" creationId="{F76005F4-02B1-1E31-ABC4-F48A4B0DA5BC}"/>
          </ac:spMkLst>
        </pc:spChg>
      </pc:sldChg>
      <pc:sldChg chg="modSp mod addCm">
        <pc:chgData name="Tim Person" userId="b2b484d9-01a2-453c-8946-0f01071f09e2" providerId="ADAL" clId="{37110D63-7E7C-4732-B2FB-1D531D680671}" dt="2024-04-22T21:02:57.768" v="107" actId="20577"/>
        <pc:sldMkLst>
          <pc:docMk/>
          <pc:sldMk cId="3232994920" sldId="324"/>
        </pc:sldMkLst>
        <pc:spChg chg="mod">
          <ac:chgData name="Tim Person" userId="b2b484d9-01a2-453c-8946-0f01071f09e2" providerId="ADAL" clId="{37110D63-7E7C-4732-B2FB-1D531D680671}" dt="2024-04-22T21:02:57.768" v="107" actId="20577"/>
          <ac:spMkLst>
            <pc:docMk/>
            <pc:sldMk cId="3232994920" sldId="324"/>
            <ac:spMk id="4" creationId="{D4D6B22A-C07D-A2E9-2C1B-988B948EF19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02:05.616" v="73"/>
              <pc2:cmMkLst xmlns:pc2="http://schemas.microsoft.com/office/powerpoint/2019/9/main/command">
                <pc:docMk/>
                <pc:sldMk cId="3232994920" sldId="324"/>
                <pc2:cmMk id="{10D894D3-FFC2-4995-B520-0E3AD995ACB1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2:49.983" v="101" actId="20577"/>
        <pc:sldMkLst>
          <pc:docMk/>
          <pc:sldMk cId="2297192885" sldId="325"/>
        </pc:sldMkLst>
        <pc:spChg chg="mod">
          <ac:chgData name="Tim Person" userId="b2b484d9-01a2-453c-8946-0f01071f09e2" providerId="ADAL" clId="{37110D63-7E7C-4732-B2FB-1D531D680671}" dt="2024-04-22T21:02:49.983" v="101" actId="20577"/>
          <ac:spMkLst>
            <pc:docMk/>
            <pc:sldMk cId="2297192885" sldId="325"/>
            <ac:spMk id="5" creationId="{F76005F4-02B1-1E31-ABC4-F48A4B0DA5BC}"/>
          </ac:spMkLst>
        </pc:spChg>
      </pc:sldChg>
      <pc:sldChg chg="modSp mod">
        <pc:chgData name="Tim Person" userId="b2b484d9-01a2-453c-8946-0f01071f09e2" providerId="ADAL" clId="{37110D63-7E7C-4732-B2FB-1D531D680671}" dt="2024-04-22T21:02:22.865" v="93" actId="20577"/>
        <pc:sldMkLst>
          <pc:docMk/>
          <pc:sldMk cId="1688017885" sldId="326"/>
        </pc:sldMkLst>
        <pc:spChg chg="mod">
          <ac:chgData name="Tim Person" userId="b2b484d9-01a2-453c-8946-0f01071f09e2" providerId="ADAL" clId="{37110D63-7E7C-4732-B2FB-1D531D680671}" dt="2024-04-22T19:53:17.293" v="20" actId="20577"/>
          <ac:spMkLst>
            <pc:docMk/>
            <pc:sldMk cId="1688017885" sldId="326"/>
            <ac:spMk id="4" creationId="{DEF546AA-40AE-EE3C-5CAC-2860B17AD39F}"/>
          </ac:spMkLst>
        </pc:spChg>
        <pc:spChg chg="mod">
          <ac:chgData name="Tim Person" userId="b2b484d9-01a2-453c-8946-0f01071f09e2" providerId="ADAL" clId="{37110D63-7E7C-4732-B2FB-1D531D680671}" dt="2024-04-22T21:02:22.865" v="93" actId="20577"/>
          <ac:spMkLst>
            <pc:docMk/>
            <pc:sldMk cId="1688017885" sldId="326"/>
            <ac:spMk id="5" creationId="{F76005F4-02B1-1E31-ABC4-F48A4B0DA5BC}"/>
          </ac:spMkLst>
        </pc:spChg>
      </pc:sldChg>
      <pc:sldChg chg="modSp mod modCm">
        <pc:chgData name="Tim Person" userId="b2b484d9-01a2-453c-8946-0f01071f09e2" providerId="ADAL" clId="{37110D63-7E7C-4732-B2FB-1D531D680671}" dt="2024-04-23T15:24:46.714" v="424"/>
        <pc:sldMkLst>
          <pc:docMk/>
          <pc:sldMk cId="4080428501" sldId="327"/>
        </pc:sldMkLst>
        <pc:spChg chg="mod">
          <ac:chgData name="Tim Person" userId="b2b484d9-01a2-453c-8946-0f01071f09e2" providerId="ADAL" clId="{37110D63-7E7C-4732-B2FB-1D531D680671}" dt="2024-04-22T21:01:12.126" v="72" actId="20577"/>
          <ac:spMkLst>
            <pc:docMk/>
            <pc:sldMk cId="4080428501" sldId="327"/>
            <ac:spMk id="3" creationId="{74A48BE3-FBD3-E66E-44B9-E037C2108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im Person" userId="b2b484d9-01a2-453c-8946-0f01071f09e2" providerId="ADAL" clId="{37110D63-7E7C-4732-B2FB-1D531D680671}" dt="2024-04-23T15:24:46.714" v="424"/>
              <pc2:cmMkLst xmlns:pc2="http://schemas.microsoft.com/office/powerpoint/2019/9/main/command">
                <pc:docMk/>
                <pc:sldMk cId="4080428501" sldId="327"/>
                <pc2:cmMk id="{A028183B-FC13-4994-8244-5E5FDEB90151}"/>
              </pc2:cmMkLst>
              <pc226:cmRplyChg chg="add">
                <pc226:chgData name="Tim Person" userId="b2b484d9-01a2-453c-8946-0f01071f09e2" providerId="ADAL" clId="{37110D63-7E7C-4732-B2FB-1D531D680671}" dt="2024-04-23T15:24:46.714" v="424"/>
                <pc2:cmRplyMkLst xmlns:pc2="http://schemas.microsoft.com/office/powerpoint/2019/9/main/command">
                  <pc:docMk/>
                  <pc:sldMk cId="4080428501" sldId="327"/>
                  <pc2:cmMk id="{A028183B-FC13-4994-8244-5E5FDEB90151}"/>
                  <pc2:cmRplyMk id="{752563D8-8C27-494D-905A-CD1CD58EEC27}"/>
                </pc2:cmRplyMkLst>
              </pc226:cmRplyChg>
            </pc226:cmChg>
          </p:ext>
        </pc:extLst>
      </pc:sldChg>
      <pc:sldChg chg="modSp mod addCm">
        <pc:chgData name="Tim Person" userId="b2b484d9-01a2-453c-8946-0f01071f09e2" providerId="ADAL" clId="{37110D63-7E7C-4732-B2FB-1D531D680671}" dt="2024-04-22T21:07:01.063" v="209"/>
        <pc:sldMkLst>
          <pc:docMk/>
          <pc:sldMk cId="2558193183" sldId="329"/>
        </pc:sldMkLst>
        <pc:spChg chg="mod">
          <ac:chgData name="Tim Person" userId="b2b484d9-01a2-453c-8946-0f01071f09e2" providerId="ADAL" clId="{37110D63-7E7C-4732-B2FB-1D531D680671}" dt="2024-04-22T21:05:50.868" v="194" actId="20577"/>
          <ac:spMkLst>
            <pc:docMk/>
            <pc:sldMk cId="2558193183" sldId="329"/>
            <ac:spMk id="3" creationId="{421C72D2-3358-92D9-E4AE-CFE6F7C3D1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07:01.063" v="209"/>
              <pc2:cmMkLst xmlns:pc2="http://schemas.microsoft.com/office/powerpoint/2019/9/main/command">
                <pc:docMk/>
                <pc:sldMk cId="2558193183" sldId="329"/>
                <pc2:cmMk id="{FA5C8CD0-869A-4299-8257-D5BF2C7C6AFD}"/>
              </pc2:cmMkLst>
            </pc226:cmChg>
          </p:ext>
        </pc:extLst>
      </pc:sldChg>
      <pc:sldChg chg="delSp modSp mod">
        <pc:chgData name="Tim Person" userId="b2b484d9-01a2-453c-8946-0f01071f09e2" providerId="ADAL" clId="{37110D63-7E7C-4732-B2FB-1D531D680671}" dt="2024-04-22T21:06:28.318" v="208" actId="20577"/>
        <pc:sldMkLst>
          <pc:docMk/>
          <pc:sldMk cId="375142410" sldId="330"/>
        </pc:sldMkLst>
        <pc:spChg chg="mod">
          <ac:chgData name="Tim Person" userId="b2b484d9-01a2-453c-8946-0f01071f09e2" providerId="ADAL" clId="{37110D63-7E7C-4732-B2FB-1D531D680671}" dt="2024-04-22T21:06:28.318" v="208" actId="20577"/>
          <ac:spMkLst>
            <pc:docMk/>
            <pc:sldMk cId="375142410" sldId="330"/>
            <ac:spMk id="5" creationId="{F76005F4-02B1-1E31-ABC4-F48A4B0DA5BC}"/>
          </ac:spMkLst>
        </pc:spChg>
        <pc:spChg chg="del">
          <ac:chgData name="Tim Person" userId="b2b484d9-01a2-453c-8946-0f01071f09e2" providerId="ADAL" clId="{37110D63-7E7C-4732-B2FB-1D531D680671}" dt="2024-04-22T21:06:18.531" v="206" actId="478"/>
          <ac:spMkLst>
            <pc:docMk/>
            <pc:sldMk cId="375142410" sldId="330"/>
            <ac:spMk id="6" creationId="{508319DB-4258-FF1B-4D34-72124A207796}"/>
          </ac:spMkLst>
        </pc:spChg>
      </pc:sldChg>
      <pc:sldChg chg="modSp mod">
        <pc:chgData name="Tim Person" userId="b2b484d9-01a2-453c-8946-0f01071f09e2" providerId="ADAL" clId="{37110D63-7E7C-4732-B2FB-1D531D680671}" dt="2024-04-22T21:06:00.652" v="205" actId="20577"/>
        <pc:sldMkLst>
          <pc:docMk/>
          <pc:sldMk cId="1064435758" sldId="331"/>
        </pc:sldMkLst>
        <pc:spChg chg="mod">
          <ac:chgData name="Tim Person" userId="b2b484d9-01a2-453c-8946-0f01071f09e2" providerId="ADAL" clId="{37110D63-7E7C-4732-B2FB-1D531D680671}" dt="2024-04-22T21:06:00.652" v="205" actId="20577"/>
          <ac:spMkLst>
            <pc:docMk/>
            <pc:sldMk cId="1064435758" sldId="331"/>
            <ac:spMk id="3" creationId="{421C72D2-3358-92D9-E4AE-CFE6F7C3D11B}"/>
          </ac:spMkLst>
        </pc:spChg>
      </pc:sldChg>
    </pc:docChg>
  </pc:docChgLst>
  <pc:docChgLst>
    <pc:chgData name="Olivia Marshall" userId="ff4eb11f-1293-460e-bc55-670f617c422b" providerId="ADAL" clId="{D2F560EB-79A3-1040-AC6B-DDB524F9B197}"/>
    <pc:docChg chg="undo custSel modSld">
      <pc:chgData name="Olivia Marshall" userId="ff4eb11f-1293-460e-bc55-670f617c422b" providerId="ADAL" clId="{D2F560EB-79A3-1040-AC6B-DDB524F9B197}" dt="2024-04-29T19:59:07.066" v="213" actId="2711"/>
      <pc:docMkLst>
        <pc:docMk/>
      </pc:docMkLst>
      <pc:sldChg chg="modSp mod">
        <pc:chgData name="Olivia Marshall" userId="ff4eb11f-1293-460e-bc55-670f617c422b" providerId="ADAL" clId="{D2F560EB-79A3-1040-AC6B-DDB524F9B197}" dt="2024-04-29T19:55:47.238" v="197" actId="20577"/>
        <pc:sldMkLst>
          <pc:docMk/>
          <pc:sldMk cId="2719480257" sldId="302"/>
        </pc:sldMkLst>
        <pc:spChg chg="mod">
          <ac:chgData name="Olivia Marshall" userId="ff4eb11f-1293-460e-bc55-670f617c422b" providerId="ADAL" clId="{D2F560EB-79A3-1040-AC6B-DDB524F9B197}" dt="2024-04-29T19:55:47.238" v="197" actId="20577"/>
          <ac:spMkLst>
            <pc:docMk/>
            <pc:sldMk cId="2719480257" sldId="302"/>
            <ac:spMk id="4" creationId="{322DF724-B5F6-E060-7321-71267EFC698D}"/>
          </ac:spMkLst>
        </pc:spChg>
      </pc:sldChg>
      <pc:sldChg chg="addSp delSp modSp mod modClrScheme chgLayout">
        <pc:chgData name="Olivia Marshall" userId="ff4eb11f-1293-460e-bc55-670f617c422b" providerId="ADAL" clId="{D2F560EB-79A3-1040-AC6B-DDB524F9B197}" dt="2024-04-29T19:55:35.729" v="195" actId="2711"/>
        <pc:sldMkLst>
          <pc:docMk/>
          <pc:sldMk cId="2588237005" sldId="307"/>
        </pc:sldMkLst>
        <pc:spChg chg="mod ord">
          <ac:chgData name="Olivia Marshall" userId="ff4eb11f-1293-460e-bc55-670f617c422b" providerId="ADAL" clId="{D2F560EB-79A3-1040-AC6B-DDB524F9B197}" dt="2024-04-29T17:44:49.113" v="3" actId="700"/>
          <ac:spMkLst>
            <pc:docMk/>
            <pc:sldMk cId="2588237005" sldId="307"/>
            <ac:spMk id="2" creationId="{EC4269D2-2C72-AD7F-A74A-55AC59D006AC}"/>
          </ac:spMkLst>
        </pc:spChg>
        <pc:spChg chg="add del mod ord">
          <ac:chgData name="Olivia Marshall" userId="ff4eb11f-1293-460e-bc55-670f617c422b" providerId="ADAL" clId="{D2F560EB-79A3-1040-AC6B-DDB524F9B197}" dt="2024-04-29T17:44:52.021" v="4" actId="478"/>
          <ac:spMkLst>
            <pc:docMk/>
            <pc:sldMk cId="2588237005" sldId="307"/>
            <ac:spMk id="3" creationId="{29CDD1C2-747C-9755-B2DC-1ED7B1225310}"/>
          </ac:spMkLst>
        </pc:spChg>
        <pc:spChg chg="mod ord">
          <ac:chgData name="Olivia Marshall" userId="ff4eb11f-1293-460e-bc55-670f617c422b" providerId="ADAL" clId="{D2F560EB-79A3-1040-AC6B-DDB524F9B197}" dt="2024-04-29T17:44:49.113" v="3" actId="700"/>
          <ac:spMkLst>
            <pc:docMk/>
            <pc:sldMk cId="2588237005" sldId="307"/>
            <ac:spMk id="4" creationId="{F6E0260C-B7B3-1E8A-3800-7B27A65F54C2}"/>
          </ac:spMkLst>
        </pc:spChg>
        <pc:spChg chg="mod">
          <ac:chgData name="Olivia Marshall" userId="ff4eb11f-1293-460e-bc55-670f617c422b" providerId="ADAL" clId="{D2F560EB-79A3-1040-AC6B-DDB524F9B197}" dt="2024-04-29T19:55:35.729" v="195" actId="2711"/>
          <ac:spMkLst>
            <pc:docMk/>
            <pc:sldMk cId="2588237005" sldId="307"/>
            <ac:spMk id="8" creationId="{E8DDFD88-FA38-57C0-F945-52B57B72C8CF}"/>
          </ac:spMkLst>
        </pc:spChg>
        <pc:picChg chg="mod">
          <ac:chgData name="Olivia Marshall" userId="ff4eb11f-1293-460e-bc55-670f617c422b" providerId="ADAL" clId="{D2F560EB-79A3-1040-AC6B-DDB524F9B197}" dt="2024-04-29T17:45:22.172" v="14" actId="14100"/>
          <ac:picMkLst>
            <pc:docMk/>
            <pc:sldMk cId="2588237005" sldId="307"/>
            <ac:picMk id="9" creationId="{79E862C9-FEA9-21B1-9D0E-9FEC7512DC3E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5:25.600" v="194" actId="2711"/>
        <pc:sldMkLst>
          <pc:docMk/>
          <pc:sldMk cId="3032756169" sldId="308"/>
        </pc:sldMkLst>
        <pc:spChg chg="mod ord">
          <ac:chgData name="Olivia Marshall" userId="ff4eb11f-1293-460e-bc55-670f617c422b" providerId="ADAL" clId="{D2F560EB-79A3-1040-AC6B-DDB524F9B197}" dt="2024-04-29T17:43:15.823" v="0" actId="700"/>
          <ac:spMkLst>
            <pc:docMk/>
            <pc:sldMk cId="3032756169" sldId="308"/>
            <ac:spMk id="2" creationId="{DAC4B8D5-C309-463B-ADC2-752DE6D2AA1B}"/>
          </ac:spMkLst>
        </pc:spChg>
        <pc:spChg chg="add del mod ord">
          <ac:chgData name="Olivia Marshall" userId="ff4eb11f-1293-460e-bc55-670f617c422b" providerId="ADAL" clId="{D2F560EB-79A3-1040-AC6B-DDB524F9B197}" dt="2024-04-29T17:43:18.399" v="1" actId="478"/>
          <ac:spMkLst>
            <pc:docMk/>
            <pc:sldMk cId="3032756169" sldId="308"/>
            <ac:spMk id="3" creationId="{BD3FFCC6-C5C1-2522-DFB6-2776E276EA23}"/>
          </ac:spMkLst>
        </pc:spChg>
        <pc:spChg chg="mod ord">
          <ac:chgData name="Olivia Marshall" userId="ff4eb11f-1293-460e-bc55-670f617c422b" providerId="ADAL" clId="{D2F560EB-79A3-1040-AC6B-DDB524F9B197}" dt="2024-04-29T17:43:15.823" v="0" actId="700"/>
          <ac:spMkLst>
            <pc:docMk/>
            <pc:sldMk cId="3032756169" sldId="308"/>
            <ac:spMk id="4" creationId="{85AC222F-97DE-7F6E-1919-FDDFF23A604B}"/>
          </ac:spMkLst>
        </pc:spChg>
        <pc:spChg chg="mod">
          <ac:chgData name="Olivia Marshall" userId="ff4eb11f-1293-460e-bc55-670f617c422b" providerId="ADAL" clId="{D2F560EB-79A3-1040-AC6B-DDB524F9B197}" dt="2024-04-29T19:55:25.600" v="194" actId="2711"/>
          <ac:spMkLst>
            <pc:docMk/>
            <pc:sldMk cId="3032756169" sldId="308"/>
            <ac:spMk id="7" creationId="{66BE47F7-294E-3308-C9DD-5DEF740CAD03}"/>
          </ac:spMkLst>
        </pc:spChg>
        <pc:picChg chg="mod">
          <ac:chgData name="Olivia Marshall" userId="ff4eb11f-1293-460e-bc55-670f617c422b" providerId="ADAL" clId="{D2F560EB-79A3-1040-AC6B-DDB524F9B197}" dt="2024-04-29T17:44:27.502" v="2" actId="1076"/>
          <ac:picMkLst>
            <pc:docMk/>
            <pc:sldMk cId="3032756169" sldId="308"/>
            <ac:picMk id="9" creationId="{274F430F-01AE-86E0-664A-4752C77D6112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8:31.138" v="212" actId="404"/>
        <pc:sldMkLst>
          <pc:docMk/>
          <pc:sldMk cId="3714244725" sldId="309"/>
        </pc:sldMkLst>
        <pc:spChg chg="add del mod ord">
          <ac:chgData name="Olivia Marshall" userId="ff4eb11f-1293-460e-bc55-670f617c422b" providerId="ADAL" clId="{D2F560EB-79A3-1040-AC6B-DDB524F9B197}" dt="2024-04-29T19:08:38.777" v="56" actId="478"/>
          <ac:spMkLst>
            <pc:docMk/>
            <pc:sldMk cId="3714244725" sldId="309"/>
            <ac:spMk id="2" creationId="{9F61860E-9154-C11B-B016-792CA6285861}"/>
          </ac:spMkLst>
        </pc:spChg>
        <pc:spChg chg="mod ord">
          <ac:chgData name="Olivia Marshall" userId="ff4eb11f-1293-460e-bc55-670f617c422b" providerId="ADAL" clId="{D2F560EB-79A3-1040-AC6B-DDB524F9B197}" dt="2024-04-29T19:08:34.853" v="55" actId="700"/>
          <ac:spMkLst>
            <pc:docMk/>
            <pc:sldMk cId="3714244725" sldId="309"/>
            <ac:spMk id="3" creationId="{0240E220-F103-3B5B-F750-40E7D9A4A8E0}"/>
          </ac:spMkLst>
        </pc:spChg>
        <pc:spChg chg="mod ord">
          <ac:chgData name="Olivia Marshall" userId="ff4eb11f-1293-460e-bc55-670f617c422b" providerId="ADAL" clId="{D2F560EB-79A3-1040-AC6B-DDB524F9B197}" dt="2024-04-29T19:58:31.138" v="212" actId="404"/>
          <ac:spMkLst>
            <pc:docMk/>
            <pc:sldMk cId="3714244725" sldId="309"/>
            <ac:spMk id="4" creationId="{978A9006-3275-D6D4-41D3-1CD23E6C134B}"/>
          </ac:spMkLst>
        </pc:spChg>
        <pc:picChg chg="mod">
          <ac:chgData name="Olivia Marshall" userId="ff4eb11f-1293-460e-bc55-670f617c422b" providerId="ADAL" clId="{D2F560EB-79A3-1040-AC6B-DDB524F9B197}" dt="2024-04-29T19:12:58.103" v="57" actId="1076"/>
          <ac:picMkLst>
            <pc:docMk/>
            <pc:sldMk cId="3714244725" sldId="309"/>
            <ac:picMk id="8" creationId="{888F38F8-01A5-CA7B-5D6F-93F46B1AF5F0}"/>
          </ac:picMkLst>
        </pc:picChg>
      </pc:sldChg>
      <pc:sldChg chg="modSp mod">
        <pc:chgData name="Olivia Marshall" userId="ff4eb11f-1293-460e-bc55-670f617c422b" providerId="ADAL" clId="{D2F560EB-79A3-1040-AC6B-DDB524F9B197}" dt="2024-04-29T19:59:07.066" v="213" actId="2711"/>
        <pc:sldMkLst>
          <pc:docMk/>
          <pc:sldMk cId="3890767662" sldId="310"/>
        </pc:sldMkLst>
        <pc:spChg chg="mod">
          <ac:chgData name="Olivia Marshall" userId="ff4eb11f-1293-460e-bc55-670f617c422b" providerId="ADAL" clId="{D2F560EB-79A3-1040-AC6B-DDB524F9B197}" dt="2024-04-29T19:59:07.066" v="213" actId="2711"/>
          <ac:spMkLst>
            <pc:docMk/>
            <pc:sldMk cId="3890767662" sldId="310"/>
            <ac:spMk id="5" creationId="{7D94E538-748E-3F22-F4DA-B93DEFEF113C}"/>
          </ac:spMkLst>
        </pc:spChg>
        <pc:spChg chg="mod">
          <ac:chgData name="Olivia Marshall" userId="ff4eb11f-1293-460e-bc55-670f617c422b" providerId="ADAL" clId="{D2F560EB-79A3-1040-AC6B-DDB524F9B197}" dt="2024-04-29T19:59:07.066" v="213" actId="2711"/>
          <ac:spMkLst>
            <pc:docMk/>
            <pc:sldMk cId="3890767662" sldId="310"/>
            <ac:spMk id="14" creationId="{BA073EE5-9F43-F052-9690-B8569194ECFD}"/>
          </ac:spMkLst>
        </pc:spChg>
        <pc:graphicFrameChg chg="mod modGraphic">
          <ac:chgData name="Olivia Marshall" userId="ff4eb11f-1293-460e-bc55-670f617c422b" providerId="ADAL" clId="{D2F560EB-79A3-1040-AC6B-DDB524F9B197}" dt="2024-04-29T19:37:02.997" v="82" actId="12385"/>
          <ac:graphicFrameMkLst>
            <pc:docMk/>
            <pc:sldMk cId="3890767662" sldId="310"/>
            <ac:graphicFrameMk id="3" creationId="{8C056489-DB06-34F6-EBF1-2E9A8263379A}"/>
          </ac:graphicFrameMkLst>
        </pc:graphicFrameChg>
      </pc:sldChg>
      <pc:sldChg chg="addSp delSp modSp mod modClrScheme chgLayout">
        <pc:chgData name="Olivia Marshall" userId="ff4eb11f-1293-460e-bc55-670f617c422b" providerId="ADAL" clId="{D2F560EB-79A3-1040-AC6B-DDB524F9B197}" dt="2024-04-29T19:55:09.185" v="193" actId="1076"/>
        <pc:sldMkLst>
          <pc:docMk/>
          <pc:sldMk cId="2661222114" sldId="311"/>
        </pc:sldMkLst>
        <pc:spChg chg="mod ord">
          <ac:chgData name="Olivia Marshall" userId="ff4eb11f-1293-460e-bc55-670f617c422b" providerId="ADAL" clId="{D2F560EB-79A3-1040-AC6B-DDB524F9B197}" dt="2024-04-29T19:38:12.132" v="86" actId="700"/>
          <ac:spMkLst>
            <pc:docMk/>
            <pc:sldMk cId="2661222114" sldId="311"/>
            <ac:spMk id="2" creationId="{5DC3CE9A-BC16-9215-7ED1-E6D6DCE92F22}"/>
          </ac:spMkLst>
        </pc:spChg>
        <pc:spChg chg="add mod ord">
          <ac:chgData name="Olivia Marshall" userId="ff4eb11f-1293-460e-bc55-670f617c422b" providerId="ADAL" clId="{D2F560EB-79A3-1040-AC6B-DDB524F9B197}" dt="2024-04-29T19:55:04.572" v="192" actId="1076"/>
          <ac:spMkLst>
            <pc:docMk/>
            <pc:sldMk cId="2661222114" sldId="311"/>
            <ac:spMk id="3" creationId="{2D4FB7ED-964A-3529-3F66-60F3D845DAA2}"/>
          </ac:spMkLst>
        </pc:spChg>
        <pc:spChg chg="mod ord">
          <ac:chgData name="Olivia Marshall" userId="ff4eb11f-1293-460e-bc55-670f617c422b" providerId="ADAL" clId="{D2F560EB-79A3-1040-AC6B-DDB524F9B197}" dt="2024-04-29T19:38:12.132" v="86" actId="700"/>
          <ac:spMkLst>
            <pc:docMk/>
            <pc:sldMk cId="2661222114" sldId="311"/>
            <ac:spMk id="4" creationId="{D62F6612-B544-EE61-7BF2-7604FA5BFAD2}"/>
          </ac:spMkLst>
        </pc:spChg>
        <pc:spChg chg="del">
          <ac:chgData name="Olivia Marshall" userId="ff4eb11f-1293-460e-bc55-670f617c422b" providerId="ADAL" clId="{D2F560EB-79A3-1040-AC6B-DDB524F9B197}" dt="2024-04-29T19:38:17.876" v="87" actId="478"/>
          <ac:spMkLst>
            <pc:docMk/>
            <pc:sldMk cId="2661222114" sldId="311"/>
            <ac:spMk id="8" creationId="{EF4B1EC4-EB28-CFAC-6B0A-3725FE79D8F5}"/>
          </ac:spMkLst>
        </pc:spChg>
        <pc:picChg chg="mod">
          <ac:chgData name="Olivia Marshall" userId="ff4eb11f-1293-460e-bc55-670f617c422b" providerId="ADAL" clId="{D2F560EB-79A3-1040-AC6B-DDB524F9B197}" dt="2024-04-29T19:55:09.185" v="193" actId="1076"/>
          <ac:picMkLst>
            <pc:docMk/>
            <pc:sldMk cId="2661222114" sldId="311"/>
            <ac:picMk id="6" creationId="{B3223045-DD4D-A446-44E6-75E4E0804B67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8:08.604" v="211" actId="2711"/>
        <pc:sldMkLst>
          <pc:docMk/>
          <pc:sldMk cId="299874786" sldId="312"/>
        </pc:sldMkLst>
        <pc:spChg chg="add mod ord">
          <ac:chgData name="Olivia Marshall" userId="ff4eb11f-1293-460e-bc55-670f617c422b" providerId="ADAL" clId="{D2F560EB-79A3-1040-AC6B-DDB524F9B197}" dt="2024-04-29T18:27:40.275" v="39" actId="14100"/>
          <ac:spMkLst>
            <pc:docMk/>
            <pc:sldMk cId="299874786" sldId="312"/>
            <ac:spMk id="2" creationId="{359985DD-A7C3-DAEC-D8E6-CFF992C70A6C}"/>
          </ac:spMkLst>
        </pc:spChg>
        <pc:spChg chg="mod ord">
          <ac:chgData name="Olivia Marshall" userId="ff4eb11f-1293-460e-bc55-670f617c422b" providerId="ADAL" clId="{D2F560EB-79A3-1040-AC6B-DDB524F9B197}" dt="2024-04-29T18:26:55.775" v="29" actId="404"/>
          <ac:spMkLst>
            <pc:docMk/>
            <pc:sldMk cId="299874786" sldId="312"/>
            <ac:spMk id="4" creationId="{8F9E8D75-7D54-99A7-8AB7-B3F2E2C47220}"/>
          </ac:spMkLst>
        </pc:spChg>
        <pc:spChg chg="add del mod">
          <ac:chgData name="Olivia Marshall" userId="ff4eb11f-1293-460e-bc55-670f617c422b" providerId="ADAL" clId="{D2F560EB-79A3-1040-AC6B-DDB524F9B197}" dt="2024-04-29T18:26:42.914" v="24" actId="6264"/>
          <ac:spMkLst>
            <pc:docMk/>
            <pc:sldMk cId="299874786" sldId="312"/>
            <ac:spMk id="5" creationId="{B72EF123-539A-E86D-E8AE-0B0257D53458}"/>
          </ac:spMkLst>
        </pc:spChg>
        <pc:spChg chg="add del mod">
          <ac:chgData name="Olivia Marshall" userId="ff4eb11f-1293-460e-bc55-670f617c422b" providerId="ADAL" clId="{D2F560EB-79A3-1040-AC6B-DDB524F9B197}" dt="2024-04-29T18:26:42.914" v="24" actId="6264"/>
          <ac:spMkLst>
            <pc:docMk/>
            <pc:sldMk cId="299874786" sldId="312"/>
            <ac:spMk id="6" creationId="{A796B9C1-A159-DE84-022D-05D19FA7410B}"/>
          </ac:spMkLst>
        </pc:spChg>
        <pc:spChg chg="del">
          <ac:chgData name="Olivia Marshall" userId="ff4eb11f-1293-460e-bc55-670f617c422b" providerId="ADAL" clId="{D2F560EB-79A3-1040-AC6B-DDB524F9B197}" dt="2024-04-29T18:26:26.279" v="21" actId="478"/>
          <ac:spMkLst>
            <pc:docMk/>
            <pc:sldMk cId="299874786" sldId="312"/>
            <ac:spMk id="8" creationId="{1DE53833-A1A0-BC6B-BE35-A891E91767AD}"/>
          </ac:spMkLst>
        </pc:spChg>
        <pc:spChg chg="mod">
          <ac:chgData name="Olivia Marshall" userId="ff4eb11f-1293-460e-bc55-670f617c422b" providerId="ADAL" clId="{D2F560EB-79A3-1040-AC6B-DDB524F9B197}" dt="2024-04-29T19:58:08.604" v="211" actId="2711"/>
          <ac:spMkLst>
            <pc:docMk/>
            <pc:sldMk cId="299874786" sldId="312"/>
            <ac:spMk id="13" creationId="{96BE510C-3D7E-1D24-2F3F-306B82BF232E}"/>
          </ac:spMkLst>
        </pc:spChg>
        <pc:picChg chg="mod">
          <ac:chgData name="Olivia Marshall" userId="ff4eb11f-1293-460e-bc55-670f617c422b" providerId="ADAL" clId="{D2F560EB-79A3-1040-AC6B-DDB524F9B197}" dt="2024-04-29T19:57:32.251" v="210"/>
          <ac:picMkLst>
            <pc:docMk/>
            <pc:sldMk cId="299874786" sldId="312"/>
            <ac:picMk id="12" creationId="{44A01054-18B4-F83E-FC85-33EF880300F1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39:55.568" v="120" actId="1076"/>
        <pc:sldMkLst>
          <pc:docMk/>
          <pc:sldMk cId="3139193649" sldId="313"/>
        </pc:sldMkLst>
        <pc:spChg chg="mod ord">
          <ac:chgData name="Olivia Marshall" userId="ff4eb11f-1293-460e-bc55-670f617c422b" providerId="ADAL" clId="{D2F560EB-79A3-1040-AC6B-DDB524F9B197}" dt="2024-04-29T19:39:13.269" v="101" actId="700"/>
          <ac:spMkLst>
            <pc:docMk/>
            <pc:sldMk cId="3139193649" sldId="313"/>
            <ac:spMk id="2" creationId="{ADAD3A02-47FA-3B70-25AF-560A5E1A79E1}"/>
          </ac:spMkLst>
        </pc:spChg>
        <pc:spChg chg="add mod ord">
          <ac:chgData name="Olivia Marshall" userId="ff4eb11f-1293-460e-bc55-670f617c422b" providerId="ADAL" clId="{D2F560EB-79A3-1040-AC6B-DDB524F9B197}" dt="2024-04-29T19:39:52.301" v="118" actId="1076"/>
          <ac:spMkLst>
            <pc:docMk/>
            <pc:sldMk cId="3139193649" sldId="313"/>
            <ac:spMk id="3" creationId="{854CC72C-2775-A5C9-3BED-B70982042CB7}"/>
          </ac:spMkLst>
        </pc:spChg>
        <pc:spChg chg="mod ord">
          <ac:chgData name="Olivia Marshall" userId="ff4eb11f-1293-460e-bc55-670f617c422b" providerId="ADAL" clId="{D2F560EB-79A3-1040-AC6B-DDB524F9B197}" dt="2024-04-29T19:39:13.269" v="101" actId="700"/>
          <ac:spMkLst>
            <pc:docMk/>
            <pc:sldMk cId="3139193649" sldId="313"/>
            <ac:spMk id="4" creationId="{0D0348E5-BE67-EBAA-5845-111500D1128C}"/>
          </ac:spMkLst>
        </pc:spChg>
        <pc:spChg chg="del">
          <ac:chgData name="Olivia Marshall" userId="ff4eb11f-1293-460e-bc55-670f617c422b" providerId="ADAL" clId="{D2F560EB-79A3-1040-AC6B-DDB524F9B197}" dt="2024-04-29T19:39:20.943" v="103" actId="478"/>
          <ac:spMkLst>
            <pc:docMk/>
            <pc:sldMk cId="3139193649" sldId="313"/>
            <ac:spMk id="9" creationId="{32E9F2DA-F897-AC2C-2435-AC07CCD03B73}"/>
          </ac:spMkLst>
        </pc:spChg>
        <pc:picChg chg="mod">
          <ac:chgData name="Olivia Marshall" userId="ff4eb11f-1293-460e-bc55-670f617c422b" providerId="ADAL" clId="{D2F560EB-79A3-1040-AC6B-DDB524F9B197}" dt="2024-04-29T19:39:55.568" v="120" actId="1076"/>
          <ac:picMkLst>
            <pc:docMk/>
            <pc:sldMk cId="3139193649" sldId="313"/>
            <ac:picMk id="6" creationId="{B12F1DED-1C4A-BA5B-49FF-1E225D88605D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7:02.238" v="209" actId="1076"/>
        <pc:sldMkLst>
          <pc:docMk/>
          <pc:sldMk cId="2390050069" sldId="314"/>
        </pc:sldMkLst>
        <pc:spChg chg="add del mod ord">
          <ac:chgData name="Olivia Marshall" userId="ff4eb11f-1293-460e-bc55-670f617c422b" providerId="ADAL" clId="{D2F560EB-79A3-1040-AC6B-DDB524F9B197}" dt="2024-04-29T19:05:36.980" v="53" actId="478"/>
          <ac:spMkLst>
            <pc:docMk/>
            <pc:sldMk cId="2390050069" sldId="314"/>
            <ac:spMk id="2" creationId="{A1E4D5D1-2C06-6D1B-67C6-5B6476DA528A}"/>
          </ac:spMkLst>
        </pc:spChg>
        <pc:spChg chg="mod ord">
          <ac:chgData name="Olivia Marshall" userId="ff4eb11f-1293-460e-bc55-670f617c422b" providerId="ADAL" clId="{D2F560EB-79A3-1040-AC6B-DDB524F9B197}" dt="2024-04-29T19:56:49.571" v="204" actId="14100"/>
          <ac:spMkLst>
            <pc:docMk/>
            <pc:sldMk cId="2390050069" sldId="314"/>
            <ac:spMk id="4" creationId="{CA53D3AE-BDA6-DB53-5072-07403C0889CC}"/>
          </ac:spMkLst>
        </pc:spChg>
        <pc:picChg chg="mod">
          <ac:chgData name="Olivia Marshall" userId="ff4eb11f-1293-460e-bc55-670f617c422b" providerId="ADAL" clId="{D2F560EB-79A3-1040-AC6B-DDB524F9B197}" dt="2024-04-29T19:56:53.928" v="205" actId="1076"/>
          <ac:picMkLst>
            <pc:docMk/>
            <pc:sldMk cId="2390050069" sldId="314"/>
            <ac:picMk id="5" creationId="{CF0A4955-2B68-74BE-35A1-B8D368129A61}"/>
          </ac:picMkLst>
        </pc:picChg>
        <pc:picChg chg="mod">
          <ac:chgData name="Olivia Marshall" userId="ff4eb11f-1293-460e-bc55-670f617c422b" providerId="ADAL" clId="{D2F560EB-79A3-1040-AC6B-DDB524F9B197}" dt="2024-04-29T19:57:02.238" v="209" actId="1076"/>
          <ac:picMkLst>
            <pc:docMk/>
            <pc:sldMk cId="2390050069" sldId="314"/>
            <ac:picMk id="7" creationId="{6E7BF2B8-DB62-C0F0-A785-55E7208858C1}"/>
          </ac:picMkLst>
        </pc:picChg>
        <pc:picChg chg="mod">
          <ac:chgData name="Olivia Marshall" userId="ff4eb11f-1293-460e-bc55-670f617c422b" providerId="ADAL" clId="{D2F560EB-79A3-1040-AC6B-DDB524F9B197}" dt="2024-04-29T19:57:01.078" v="208" actId="1076"/>
          <ac:picMkLst>
            <pc:docMk/>
            <pc:sldMk cId="2390050069" sldId="314"/>
            <ac:picMk id="10" creationId="{6E528F66-3276-51F3-FEB6-3397D99C5F24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13:14.534" v="61" actId="1076"/>
        <pc:sldMkLst>
          <pc:docMk/>
          <pc:sldMk cId="4031063433" sldId="315"/>
        </pc:sldMkLst>
        <pc:spChg chg="add del mod ord">
          <ac:chgData name="Olivia Marshall" userId="ff4eb11f-1293-460e-bc55-670f617c422b" providerId="ADAL" clId="{D2F560EB-79A3-1040-AC6B-DDB524F9B197}" dt="2024-04-29T19:13:09.999" v="60" actId="478"/>
          <ac:spMkLst>
            <pc:docMk/>
            <pc:sldMk cId="4031063433" sldId="315"/>
            <ac:spMk id="2" creationId="{0A878355-7DF1-D563-C234-C2E23595C883}"/>
          </ac:spMkLst>
        </pc:spChg>
        <pc:spChg chg="mod ord">
          <ac:chgData name="Olivia Marshall" userId="ff4eb11f-1293-460e-bc55-670f617c422b" providerId="ADAL" clId="{D2F560EB-79A3-1040-AC6B-DDB524F9B197}" dt="2024-04-29T19:13:04.327" v="58" actId="700"/>
          <ac:spMkLst>
            <pc:docMk/>
            <pc:sldMk cId="4031063433" sldId="315"/>
            <ac:spMk id="3" creationId="{593118EB-6A7F-352B-0245-12303496F95F}"/>
          </ac:spMkLst>
        </pc:spChg>
        <pc:spChg chg="mod ord">
          <ac:chgData name="Olivia Marshall" userId="ff4eb11f-1293-460e-bc55-670f617c422b" providerId="ADAL" clId="{D2F560EB-79A3-1040-AC6B-DDB524F9B197}" dt="2024-04-29T19:13:04.327" v="58" actId="700"/>
          <ac:spMkLst>
            <pc:docMk/>
            <pc:sldMk cId="4031063433" sldId="315"/>
            <ac:spMk id="4" creationId="{4E64AAF5-2A77-1E41-02D2-B7A61D7F8105}"/>
          </ac:spMkLst>
        </pc:spChg>
        <pc:picChg chg="mod">
          <ac:chgData name="Olivia Marshall" userId="ff4eb11f-1293-460e-bc55-670f617c422b" providerId="ADAL" clId="{D2F560EB-79A3-1040-AC6B-DDB524F9B197}" dt="2024-04-29T19:13:06.507" v="59" actId="1076"/>
          <ac:picMkLst>
            <pc:docMk/>
            <pc:sldMk cId="4031063433" sldId="315"/>
            <ac:picMk id="5" creationId="{3977C3EC-2D83-AA41-8AF7-F23E43D84007}"/>
          </ac:picMkLst>
        </pc:picChg>
        <pc:picChg chg="mod">
          <ac:chgData name="Olivia Marshall" userId="ff4eb11f-1293-460e-bc55-670f617c422b" providerId="ADAL" clId="{D2F560EB-79A3-1040-AC6B-DDB524F9B197}" dt="2024-04-29T19:13:14.534" v="61" actId="1076"/>
          <ac:picMkLst>
            <pc:docMk/>
            <pc:sldMk cId="4031063433" sldId="315"/>
            <ac:picMk id="7" creationId="{685F4C5F-A757-3DF9-CE9B-D9B660E92CF4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35:43.813" v="75" actId="732"/>
        <pc:sldMkLst>
          <pc:docMk/>
          <pc:sldMk cId="659317585" sldId="316"/>
        </pc:sldMkLst>
        <pc:spChg chg="add del mod ord">
          <ac:chgData name="Olivia Marshall" userId="ff4eb11f-1293-460e-bc55-670f617c422b" providerId="ADAL" clId="{D2F560EB-79A3-1040-AC6B-DDB524F9B197}" dt="2024-04-29T19:34:34.568" v="67" actId="478"/>
          <ac:spMkLst>
            <pc:docMk/>
            <pc:sldMk cId="659317585" sldId="316"/>
            <ac:spMk id="2" creationId="{5EB75AA7-DD1A-BACE-EE05-0127BDD46882}"/>
          </ac:spMkLst>
        </pc:spChg>
        <pc:spChg chg="mod ord">
          <ac:chgData name="Olivia Marshall" userId="ff4eb11f-1293-460e-bc55-670f617c422b" providerId="ADAL" clId="{D2F560EB-79A3-1040-AC6B-DDB524F9B197}" dt="2024-04-29T19:34:27.850" v="64" actId="700"/>
          <ac:spMkLst>
            <pc:docMk/>
            <pc:sldMk cId="659317585" sldId="316"/>
            <ac:spMk id="3" creationId="{D164B4F3-1ED4-8D8B-BAA2-F414241C9D74}"/>
          </ac:spMkLst>
        </pc:spChg>
        <pc:spChg chg="mod ord">
          <ac:chgData name="Olivia Marshall" userId="ff4eb11f-1293-460e-bc55-670f617c422b" providerId="ADAL" clId="{D2F560EB-79A3-1040-AC6B-DDB524F9B197}" dt="2024-04-29T19:34:27.850" v="64" actId="700"/>
          <ac:spMkLst>
            <pc:docMk/>
            <pc:sldMk cId="659317585" sldId="316"/>
            <ac:spMk id="4" creationId="{77AB154A-998C-1BF1-3478-143202AB0A68}"/>
          </ac:spMkLst>
        </pc:spChg>
        <pc:picChg chg="add mod">
          <ac:chgData name="Olivia Marshall" userId="ff4eb11f-1293-460e-bc55-670f617c422b" providerId="ADAL" clId="{D2F560EB-79A3-1040-AC6B-DDB524F9B197}" dt="2024-04-29T19:35:14.958" v="71" actId="571"/>
          <ac:picMkLst>
            <pc:docMk/>
            <pc:sldMk cId="659317585" sldId="316"/>
            <ac:picMk id="5" creationId="{E33E2D0E-A8FA-5131-F27E-6CE6E2344A24}"/>
          </ac:picMkLst>
        </pc:picChg>
        <pc:picChg chg="mod modCrop">
          <ac:chgData name="Olivia Marshall" userId="ff4eb11f-1293-460e-bc55-670f617c422b" providerId="ADAL" clId="{D2F560EB-79A3-1040-AC6B-DDB524F9B197}" dt="2024-04-29T19:35:43.813" v="75" actId="732"/>
          <ac:picMkLst>
            <pc:docMk/>
            <pc:sldMk cId="659317585" sldId="316"/>
            <ac:picMk id="6" creationId="{7618596D-A09C-B029-8A2A-0767D27EED3B}"/>
          </ac:picMkLst>
        </pc:picChg>
        <pc:picChg chg="mod">
          <ac:chgData name="Olivia Marshall" userId="ff4eb11f-1293-460e-bc55-670f617c422b" providerId="ADAL" clId="{D2F560EB-79A3-1040-AC6B-DDB524F9B197}" dt="2024-04-29T19:34:46.920" v="68" actId="1076"/>
          <ac:picMkLst>
            <pc:docMk/>
            <pc:sldMk cId="659317585" sldId="316"/>
            <ac:picMk id="7" creationId="{8DC2212B-A9AD-116A-40F2-75FCE3E60399}"/>
          </ac:picMkLst>
        </pc:picChg>
        <pc:picChg chg="add mod modCrop">
          <ac:chgData name="Olivia Marshall" userId="ff4eb11f-1293-460e-bc55-670f617c422b" providerId="ADAL" clId="{D2F560EB-79A3-1040-AC6B-DDB524F9B197}" dt="2024-04-29T19:35:34.378" v="74" actId="1076"/>
          <ac:picMkLst>
            <pc:docMk/>
            <pc:sldMk cId="659317585" sldId="316"/>
            <ac:picMk id="8" creationId="{3724BC12-59F0-0051-42D8-E3B0A0E31518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4:21.595" v="191" actId="14861"/>
        <pc:sldMkLst>
          <pc:docMk/>
          <pc:sldMk cId="1389618062" sldId="319"/>
        </pc:sldMkLst>
        <pc:spChg chg="mod ord">
          <ac:chgData name="Olivia Marshall" userId="ff4eb11f-1293-460e-bc55-670f617c422b" providerId="ADAL" clId="{D2F560EB-79A3-1040-AC6B-DDB524F9B197}" dt="2024-04-29T19:40:57.931" v="123" actId="700"/>
          <ac:spMkLst>
            <pc:docMk/>
            <pc:sldMk cId="1389618062" sldId="319"/>
            <ac:spMk id="2" creationId="{9F8B7E6F-6A96-1F88-8EEE-F0073AA9F212}"/>
          </ac:spMkLst>
        </pc:spChg>
        <pc:spChg chg="mod ord">
          <ac:chgData name="Olivia Marshall" userId="ff4eb11f-1293-460e-bc55-670f617c422b" providerId="ADAL" clId="{D2F560EB-79A3-1040-AC6B-DDB524F9B197}" dt="2024-04-29T19:40:57.931" v="123" actId="700"/>
          <ac:spMkLst>
            <pc:docMk/>
            <pc:sldMk cId="1389618062" sldId="319"/>
            <ac:spMk id="4" creationId="{EF473499-BA17-B317-884F-EF8832C11FB1}"/>
          </ac:spMkLst>
        </pc:spChg>
        <pc:spChg chg="mod">
          <ac:chgData name="Olivia Marshall" userId="ff4eb11f-1293-460e-bc55-670f617c422b" providerId="ADAL" clId="{D2F560EB-79A3-1040-AC6B-DDB524F9B197}" dt="2024-04-29T19:54:21.595" v="191" actId="14861"/>
          <ac:spMkLst>
            <pc:docMk/>
            <pc:sldMk cId="1389618062" sldId="319"/>
            <ac:spMk id="5" creationId="{EC87F196-4DC1-CD81-4430-BC016F97706D}"/>
          </ac:spMkLst>
        </pc:spChg>
        <pc:spChg chg="mod">
          <ac:chgData name="Olivia Marshall" userId="ff4eb11f-1293-460e-bc55-670f617c422b" providerId="ADAL" clId="{D2F560EB-79A3-1040-AC6B-DDB524F9B197}" dt="2024-04-29T19:41:31.780" v="130" actId="1076"/>
          <ac:spMkLst>
            <pc:docMk/>
            <pc:sldMk cId="1389618062" sldId="319"/>
            <ac:spMk id="6" creationId="{EF426AFF-D825-C9BD-E4E3-1C8A72D50651}"/>
          </ac:spMkLst>
        </pc:spChg>
        <pc:spChg chg="add mod ord">
          <ac:chgData name="Olivia Marshall" userId="ff4eb11f-1293-460e-bc55-670f617c422b" providerId="ADAL" clId="{D2F560EB-79A3-1040-AC6B-DDB524F9B197}" dt="2024-04-29T19:41:36.926" v="131" actId="404"/>
          <ac:spMkLst>
            <pc:docMk/>
            <pc:sldMk cId="1389618062" sldId="319"/>
            <ac:spMk id="7" creationId="{DB128585-064F-3256-DD89-A3B813BC226B}"/>
          </ac:spMkLst>
        </pc:spChg>
        <pc:spChg chg="del mod">
          <ac:chgData name="Olivia Marshall" userId="ff4eb11f-1293-460e-bc55-670f617c422b" providerId="ADAL" clId="{D2F560EB-79A3-1040-AC6B-DDB524F9B197}" dt="2024-04-29T19:41:03.775" v="125" actId="478"/>
          <ac:spMkLst>
            <pc:docMk/>
            <pc:sldMk cId="1389618062" sldId="319"/>
            <ac:spMk id="8" creationId="{B67ED168-40C6-5904-3012-313598C3D188}"/>
          </ac:spMkLst>
        </pc:spChg>
        <pc:spChg chg="add mod">
          <ac:chgData name="Olivia Marshall" userId="ff4eb11f-1293-460e-bc55-670f617c422b" providerId="ADAL" clId="{D2F560EB-79A3-1040-AC6B-DDB524F9B197}" dt="2024-04-29T19:54:21.595" v="191" actId="14861"/>
          <ac:spMkLst>
            <pc:docMk/>
            <pc:sldMk cId="1389618062" sldId="319"/>
            <ac:spMk id="9" creationId="{EC15EB40-87EA-14E3-6D32-F759C5F20D46}"/>
          </ac:spMkLst>
        </pc:spChg>
        <pc:grpChg chg="add mod">
          <ac:chgData name="Olivia Marshall" userId="ff4eb11f-1293-460e-bc55-670f617c422b" providerId="ADAL" clId="{D2F560EB-79A3-1040-AC6B-DDB524F9B197}" dt="2024-04-29T19:52:58.833" v="180" actId="1076"/>
          <ac:grpSpMkLst>
            <pc:docMk/>
            <pc:sldMk cId="1389618062" sldId="319"/>
            <ac:grpSpMk id="10" creationId="{41CA34ED-01F4-1A6F-2BA6-6A0A6DE2879D}"/>
          </ac:grpSpMkLst>
        </pc:grpChg>
        <pc:grpChg chg="add">
          <ac:chgData name="Olivia Marshall" userId="ff4eb11f-1293-460e-bc55-670f617c422b" providerId="ADAL" clId="{D2F560EB-79A3-1040-AC6B-DDB524F9B197}" dt="2024-04-29T19:54:07.991" v="190" actId="164"/>
          <ac:grpSpMkLst>
            <pc:docMk/>
            <pc:sldMk cId="1389618062" sldId="319"/>
            <ac:grpSpMk id="13" creationId="{7C46A41F-BE88-D506-E1D6-C2B2D2333300}"/>
          </ac:grpSpMkLst>
        </pc:grpChg>
        <pc:picChg chg="mod">
          <ac:chgData name="Olivia Marshall" userId="ff4eb11f-1293-460e-bc55-670f617c422b" providerId="ADAL" clId="{D2F560EB-79A3-1040-AC6B-DDB524F9B197}" dt="2024-04-29T19:53:47.406" v="185" actId="1076"/>
          <ac:picMkLst>
            <pc:docMk/>
            <pc:sldMk cId="1389618062" sldId="319"/>
            <ac:picMk id="3" creationId="{12365024-E927-51DB-4966-613E2B725540}"/>
          </ac:picMkLst>
        </pc:picChg>
        <pc:picChg chg="add mod">
          <ac:chgData name="Olivia Marshall" userId="ff4eb11f-1293-460e-bc55-670f617c422b" providerId="ADAL" clId="{D2F560EB-79A3-1040-AC6B-DDB524F9B197}" dt="2024-04-29T19:54:02.399" v="189" actId="1036"/>
          <ac:picMkLst>
            <pc:docMk/>
            <pc:sldMk cId="1389618062" sldId="319"/>
            <ac:picMk id="12" creationId="{2F6350F5-B08D-E185-A8A3-4BAC9AB05F6D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5:59.829" v="198" actId="14100"/>
        <pc:sldMkLst>
          <pc:docMk/>
          <pc:sldMk cId="4080428501" sldId="327"/>
        </pc:sldMkLst>
        <pc:spChg chg="mod ord">
          <ac:chgData name="Olivia Marshall" userId="ff4eb11f-1293-460e-bc55-670f617c422b" providerId="ADAL" clId="{D2F560EB-79A3-1040-AC6B-DDB524F9B197}" dt="2024-04-29T17:46:31.006" v="16" actId="700"/>
          <ac:spMkLst>
            <pc:docMk/>
            <pc:sldMk cId="4080428501" sldId="327"/>
            <ac:spMk id="2" creationId="{AB84745C-14B8-D6EE-800A-ABF87DFB8523}"/>
          </ac:spMkLst>
        </pc:spChg>
        <pc:spChg chg="mod ord">
          <ac:chgData name="Olivia Marshall" userId="ff4eb11f-1293-460e-bc55-670f617c422b" providerId="ADAL" clId="{D2F560EB-79A3-1040-AC6B-DDB524F9B197}" dt="2024-04-29T19:55:59.829" v="198" actId="14100"/>
          <ac:spMkLst>
            <pc:docMk/>
            <pc:sldMk cId="4080428501" sldId="327"/>
            <ac:spMk id="3" creationId="{74A48BE3-FBD3-E66E-44B9-E037C21080B0}"/>
          </ac:spMkLst>
        </pc:spChg>
        <pc:spChg chg="add del mod ord">
          <ac:chgData name="Olivia Marshall" userId="ff4eb11f-1293-460e-bc55-670f617c422b" providerId="ADAL" clId="{D2F560EB-79A3-1040-AC6B-DDB524F9B197}" dt="2024-04-29T17:46:38.406" v="18" actId="478"/>
          <ac:spMkLst>
            <pc:docMk/>
            <pc:sldMk cId="4080428501" sldId="327"/>
            <ac:spMk id="5" creationId="{89245096-DC1C-3BC9-6DC5-384D65785127}"/>
          </ac:spMkLst>
        </pc:spChg>
        <pc:picChg chg="mod">
          <ac:chgData name="Olivia Marshall" userId="ff4eb11f-1293-460e-bc55-670f617c422b" providerId="ADAL" clId="{D2F560EB-79A3-1040-AC6B-DDB524F9B197}" dt="2024-04-29T17:46:34.467" v="17" actId="1076"/>
          <ac:picMkLst>
            <pc:docMk/>
            <pc:sldMk cId="4080428501" sldId="327"/>
            <ac:picMk id="4" creationId="{80D19863-3DDF-7811-5608-3F165A0CCE21}"/>
          </ac:picMkLst>
        </pc:picChg>
        <pc:picChg chg="mod">
          <ac:chgData name="Olivia Marshall" userId="ff4eb11f-1293-460e-bc55-670f617c422b" providerId="ADAL" clId="{D2F560EB-79A3-1040-AC6B-DDB524F9B197}" dt="2024-04-29T17:46:46.122" v="19" actId="1076"/>
          <ac:picMkLst>
            <pc:docMk/>
            <pc:sldMk cId="4080428501" sldId="327"/>
            <ac:picMk id="6" creationId="{BA174115-C2F4-6698-6FFF-3A6ECEC49326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36:23.785" v="78" actId="478"/>
        <pc:sldMkLst>
          <pc:docMk/>
          <pc:sldMk cId="1064435758" sldId="331"/>
        </pc:sldMkLst>
        <pc:spChg chg="mod ord">
          <ac:chgData name="Olivia Marshall" userId="ff4eb11f-1293-460e-bc55-670f617c422b" providerId="ADAL" clId="{D2F560EB-79A3-1040-AC6B-DDB524F9B197}" dt="2024-04-29T19:36:16.131" v="76" actId="700"/>
          <ac:spMkLst>
            <pc:docMk/>
            <pc:sldMk cId="1064435758" sldId="331"/>
            <ac:spMk id="2" creationId="{B73D2AF2-3924-51E2-B582-5E09C456499F}"/>
          </ac:spMkLst>
        </pc:spChg>
        <pc:spChg chg="mod ord">
          <ac:chgData name="Olivia Marshall" userId="ff4eb11f-1293-460e-bc55-670f617c422b" providerId="ADAL" clId="{D2F560EB-79A3-1040-AC6B-DDB524F9B197}" dt="2024-04-29T19:36:16.131" v="76" actId="700"/>
          <ac:spMkLst>
            <pc:docMk/>
            <pc:sldMk cId="1064435758" sldId="331"/>
            <ac:spMk id="3" creationId="{421C72D2-3358-92D9-E4AE-CFE6F7C3D11B}"/>
          </ac:spMkLst>
        </pc:spChg>
        <pc:spChg chg="mod">
          <ac:chgData name="Olivia Marshall" userId="ff4eb11f-1293-460e-bc55-670f617c422b" providerId="ADAL" clId="{D2F560EB-79A3-1040-AC6B-DDB524F9B197}" dt="2024-04-29T19:36:19.995" v="77" actId="1076"/>
          <ac:spMkLst>
            <pc:docMk/>
            <pc:sldMk cId="1064435758" sldId="331"/>
            <ac:spMk id="4" creationId="{4B89CCF6-2ABA-4280-D82E-C9F21CD5D84B}"/>
          </ac:spMkLst>
        </pc:spChg>
        <pc:spChg chg="add del mod ord">
          <ac:chgData name="Olivia Marshall" userId="ff4eb11f-1293-460e-bc55-670f617c422b" providerId="ADAL" clId="{D2F560EB-79A3-1040-AC6B-DDB524F9B197}" dt="2024-04-29T19:36:23.785" v="78" actId="478"/>
          <ac:spMkLst>
            <pc:docMk/>
            <pc:sldMk cId="1064435758" sldId="331"/>
            <ac:spMk id="6" creationId="{F5220625-6479-CA74-ED8F-B0268C6B47F6}"/>
          </ac:spMkLst>
        </pc:spChg>
        <pc:graphicFrameChg chg="mod">
          <ac:chgData name="Olivia Marshall" userId="ff4eb11f-1293-460e-bc55-670f617c422b" providerId="ADAL" clId="{D2F560EB-79A3-1040-AC6B-DDB524F9B197}" dt="2024-04-29T19:36:19.995" v="77" actId="1076"/>
          <ac:graphicFrameMkLst>
            <pc:docMk/>
            <pc:sldMk cId="1064435758" sldId="331"/>
            <ac:graphicFrameMk id="5" creationId="{BD696144-FB7C-C7AE-0871-94E5F5007F60}"/>
          </ac:graphicFrameMkLst>
        </pc:graphicFrameChg>
      </pc:sldChg>
    </pc:docChg>
  </pc:docChgLst>
  <pc:docChgLst>
    <pc:chgData name="Robert Garris" userId="S::rgarris@ushealthconnect.com::2e75e808-a6ec-4b4a-8020-a0cff9079715" providerId="AD" clId="Web-{7E711A02-29CC-4B5E-DDB6-926AC83C87DD}"/>
    <pc:docChg chg="addSld modSld sldOrd">
      <pc:chgData name="Robert Garris" userId="S::rgarris@ushealthconnect.com::2e75e808-a6ec-4b4a-8020-a0cff9079715" providerId="AD" clId="Web-{7E711A02-29CC-4B5E-DDB6-926AC83C87DD}" dt="2024-04-15T13:56:15.484" v="2002"/>
      <pc:docMkLst>
        <pc:docMk/>
      </pc:docMkLst>
      <pc:sldChg chg="ord">
        <pc:chgData name="Robert Garris" userId="S::rgarris@ushealthconnect.com::2e75e808-a6ec-4b4a-8020-a0cff9079715" providerId="AD" clId="Web-{7E711A02-29CC-4B5E-DDB6-926AC83C87DD}" dt="2024-04-15T13:56:15.484" v="2002"/>
        <pc:sldMkLst>
          <pc:docMk/>
          <pc:sldMk cId="2588237005" sldId="307"/>
        </pc:sldMkLst>
      </pc:sldChg>
      <pc:sldChg chg="addSp delSp modSp ord">
        <pc:chgData name="Robert Garris" userId="S::rgarris@ushealthconnect.com::2e75e808-a6ec-4b4a-8020-a0cff9079715" providerId="AD" clId="Web-{7E711A02-29CC-4B5E-DDB6-926AC83C87DD}" dt="2024-04-15T13:55:25.638" v="2001"/>
        <pc:sldMkLst>
          <pc:docMk/>
          <pc:sldMk cId="3032756169" sldId="308"/>
        </pc:sldMkLst>
        <pc:picChg chg="add del mod modCrop">
          <ac:chgData name="Robert Garris" userId="S::rgarris@ushealthconnect.com::2e75e808-a6ec-4b4a-8020-a0cff9079715" providerId="AD" clId="Web-{7E711A02-29CC-4B5E-DDB6-926AC83C87DD}" dt="2024-04-15T13:53:08.978" v="1983"/>
          <ac:picMkLst>
            <pc:docMk/>
            <pc:sldMk cId="3032756169" sldId="308"/>
            <ac:picMk id="3" creationId="{4EACC863-67FD-71B6-5493-09B9B1F6B48D}"/>
          </ac:picMkLst>
        </pc:picChg>
        <pc:picChg chg="del">
          <ac:chgData name="Robert Garris" userId="S::rgarris@ushealthconnect.com::2e75e808-a6ec-4b4a-8020-a0cff9079715" providerId="AD" clId="Web-{7E711A02-29CC-4B5E-DDB6-926AC83C87DD}" dt="2024-04-15T13:52:10.742" v="1972"/>
          <ac:picMkLst>
            <pc:docMk/>
            <pc:sldMk cId="3032756169" sldId="308"/>
            <ac:picMk id="5" creationId="{940AB78F-2E55-5266-108C-C2F18E3D8DB3}"/>
          </ac:picMkLst>
        </pc:picChg>
        <pc:picChg chg="add del mod">
          <ac:chgData name="Robert Garris" userId="S::rgarris@ushealthconnect.com::2e75e808-a6ec-4b4a-8020-a0cff9079715" providerId="AD" clId="Web-{7E711A02-29CC-4B5E-DDB6-926AC83C87DD}" dt="2024-04-15T13:53:46.026" v="1986"/>
          <ac:picMkLst>
            <pc:docMk/>
            <pc:sldMk cId="3032756169" sldId="308"/>
            <ac:picMk id="6" creationId="{2F43FF10-7195-F18E-419F-A190F8372117}"/>
          </ac:picMkLst>
        </pc:picChg>
        <pc:picChg chg="add del mod">
          <ac:chgData name="Robert Garris" userId="S::rgarris@ushealthconnect.com::2e75e808-a6ec-4b4a-8020-a0cff9079715" providerId="AD" clId="Web-{7E711A02-29CC-4B5E-DDB6-926AC83C87DD}" dt="2024-04-15T13:53:49.698" v="1987"/>
          <ac:picMkLst>
            <pc:docMk/>
            <pc:sldMk cId="3032756169" sldId="308"/>
            <ac:picMk id="8" creationId="{5CB818B2-5E6E-04BE-0FC9-ADCD86D7FBF8}"/>
          </ac:picMkLst>
        </pc:picChg>
        <pc:picChg chg="add mod modCrop">
          <ac:chgData name="Robert Garris" userId="S::rgarris@ushealthconnect.com::2e75e808-a6ec-4b4a-8020-a0cff9079715" providerId="AD" clId="Web-{7E711A02-29CC-4B5E-DDB6-926AC83C87DD}" dt="2024-04-15T13:55:25.638" v="2001"/>
          <ac:picMkLst>
            <pc:docMk/>
            <pc:sldMk cId="3032756169" sldId="308"/>
            <ac:picMk id="9" creationId="{274F430F-01AE-86E0-664A-4752C77D6112}"/>
          </ac:picMkLst>
        </pc:picChg>
      </pc:sldChg>
      <pc:sldChg chg="ord">
        <pc:chgData name="Robert Garris" userId="S::rgarris@ushealthconnect.com::2e75e808-a6ec-4b4a-8020-a0cff9079715" providerId="AD" clId="Web-{7E711A02-29CC-4B5E-DDB6-926AC83C87DD}" dt="2024-04-14T19:32:28.347" v="10"/>
        <pc:sldMkLst>
          <pc:docMk/>
          <pc:sldMk cId="3890767662" sldId="310"/>
        </pc:sldMkLst>
      </pc:sldChg>
      <pc:sldChg chg="modSp new">
        <pc:chgData name="Robert Garris" userId="S::rgarris@ushealthconnect.com::2e75e808-a6ec-4b4a-8020-a0cff9079715" providerId="AD" clId="Web-{7E711A02-29CC-4B5E-DDB6-926AC83C87DD}" dt="2024-04-14T19:53:50.585" v="305" actId="20577"/>
        <pc:sldMkLst>
          <pc:docMk/>
          <pc:sldMk cId="3410736604" sldId="321"/>
        </pc:sldMkLst>
        <pc:spChg chg="mod">
          <ac:chgData name="Robert Garris" userId="S::rgarris@ushealthconnect.com::2e75e808-a6ec-4b4a-8020-a0cff9079715" providerId="AD" clId="Web-{7E711A02-29CC-4B5E-DDB6-926AC83C87DD}" dt="2024-04-14T19:53:45.647" v="304" actId="20577"/>
          <ac:spMkLst>
            <pc:docMk/>
            <pc:sldMk cId="3410736604" sldId="321"/>
            <ac:spMk id="2" creationId="{3677030C-DEAF-6FE6-08A7-9BC19E39BAC8}"/>
          </ac:spMkLst>
        </pc:spChg>
        <pc:spChg chg="mod">
          <ac:chgData name="Robert Garris" userId="S::rgarris@ushealthconnect.com::2e75e808-a6ec-4b4a-8020-a0cff9079715" providerId="AD" clId="Web-{7E711A02-29CC-4B5E-DDB6-926AC83C87DD}" dt="2024-04-14T19:53:50.585" v="305" actId="20577"/>
          <ac:spMkLst>
            <pc:docMk/>
            <pc:sldMk cId="3410736604" sldId="321"/>
            <ac:spMk id="3" creationId="{D2AA9D1E-6EBC-4EEE-924B-93AB8AB3C474}"/>
          </ac:spMkLst>
        </pc:spChg>
      </pc:sldChg>
      <pc:sldChg chg="addSp modSp new mod modClrScheme chgLayout">
        <pc:chgData name="Robert Garris" userId="S::rgarris@ushealthconnect.com::2e75e808-a6ec-4b4a-8020-a0cff9079715" providerId="AD" clId="Web-{7E711A02-29CC-4B5E-DDB6-926AC83C87DD}" dt="2024-04-14T20:32:09.869" v="1184"/>
        <pc:sldMkLst>
          <pc:docMk/>
          <pc:sldMk cId="3744695188" sldId="322"/>
        </pc:sldMkLst>
        <pc:spChg chg="mod ord">
          <ac:chgData name="Robert Garris" userId="S::rgarris@ushealthconnect.com::2e75e808-a6ec-4b4a-8020-a0cff9079715" providerId="AD" clId="Web-{7E711A02-29CC-4B5E-DDB6-926AC83C87DD}" dt="2024-04-14T20:26:26.657" v="679" actId="20577"/>
          <ac:spMkLst>
            <pc:docMk/>
            <pc:sldMk cId="3744695188" sldId="322"/>
            <ac:spMk id="2" creationId="{C53C871E-CED7-A320-BBB1-5455BA25A5F3}"/>
          </ac:spMkLst>
        </pc:spChg>
        <pc:spChg chg="mod ord">
          <ac:chgData name="Robert Garris" userId="S::rgarris@ushealthconnect.com::2e75e808-a6ec-4b4a-8020-a0cff9079715" providerId="AD" clId="Web-{7E711A02-29CC-4B5E-DDB6-926AC83C87DD}" dt="2024-04-14T20:25:30.796" v="677"/>
          <ac:spMkLst>
            <pc:docMk/>
            <pc:sldMk cId="3744695188" sldId="322"/>
            <ac:spMk id="3" creationId="{B52B7DE8-C65C-984D-A511-9D69BFC41021}"/>
          </ac:spMkLst>
        </pc:spChg>
        <pc:spChg chg="add mod ord">
          <ac:chgData name="Robert Garris" userId="S::rgarris@ushealthconnect.com::2e75e808-a6ec-4b4a-8020-a0cff9079715" providerId="AD" clId="Web-{7E711A02-29CC-4B5E-DDB6-926AC83C87DD}" dt="2024-04-14T20:32:09.869" v="1184"/>
          <ac:spMkLst>
            <pc:docMk/>
            <pc:sldMk cId="3744695188" sldId="322"/>
            <ac:spMk id="4" creationId="{EE301D9E-83C2-9F07-37EC-3B1528C76B0B}"/>
          </ac:spMkLst>
        </pc:spChg>
      </pc:sldChg>
      <pc:sldChg chg="modSp add mod ord replId modShow">
        <pc:chgData name="Robert Garris" userId="S::rgarris@ushealthconnect.com::2e75e808-a6ec-4b4a-8020-a0cff9079715" providerId="AD" clId="Web-{7E711A02-29CC-4B5E-DDB6-926AC83C87DD}" dt="2024-04-15T13:17:33.065" v="1967"/>
        <pc:sldMkLst>
          <pc:docMk/>
          <pc:sldMk cId="1243758418" sldId="323"/>
        </pc:sldMkLst>
        <pc:spChg chg="mod">
          <ac:chgData name="Robert Garris" userId="S::rgarris@ushealthconnect.com::2e75e808-a6ec-4b4a-8020-a0cff9079715" providerId="AD" clId="Web-{7E711A02-29CC-4B5E-DDB6-926AC83C87DD}" dt="2024-04-15T13:10:16.976" v="1660" actId="1076"/>
          <ac:spMkLst>
            <pc:docMk/>
            <pc:sldMk cId="1243758418" sldId="323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3:16:04.828" v="1922" actId="20577"/>
          <ac:spMkLst>
            <pc:docMk/>
            <pc:sldMk cId="1243758418" sldId="323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3:17:18.955" v="1966" actId="20577"/>
          <ac:spMkLst>
            <pc:docMk/>
            <pc:sldMk cId="1243758418" sldId="323"/>
            <ac:spMk id="6" creationId="{508319DB-4258-FF1B-4D34-72124A207796}"/>
          </ac:spMkLst>
        </pc:spChg>
      </pc:sldChg>
      <pc:sldChg chg="addSp modSp new mod modClrScheme chgLayout">
        <pc:chgData name="Robert Garris" userId="S::rgarris@ushealthconnect.com::2e75e808-a6ec-4b4a-8020-a0cff9079715" providerId="AD" clId="Web-{7E711A02-29CC-4B5E-DDB6-926AC83C87DD}" dt="2024-04-14T20:25:23.468" v="676" actId="20577"/>
        <pc:sldMkLst>
          <pc:docMk/>
          <pc:sldMk cId="3232994920" sldId="324"/>
        </pc:sldMkLst>
        <pc:spChg chg="mod ord">
          <ac:chgData name="Robert Garris" userId="S::rgarris@ushealthconnect.com::2e75e808-a6ec-4b4a-8020-a0cff9079715" providerId="AD" clId="Web-{7E711A02-29CC-4B5E-DDB6-926AC83C87DD}" dt="2024-04-14T20:19:05.188" v="309"/>
          <ac:spMkLst>
            <pc:docMk/>
            <pc:sldMk cId="3232994920" sldId="324"/>
            <ac:spMk id="2" creationId="{F1FBDB88-8446-0214-278F-9D980A63F855}"/>
          </ac:spMkLst>
        </pc:spChg>
        <pc:spChg chg="mod ord">
          <ac:chgData name="Robert Garris" userId="S::rgarris@ushealthconnect.com::2e75e808-a6ec-4b4a-8020-a0cff9079715" providerId="AD" clId="Web-{7E711A02-29CC-4B5E-DDB6-926AC83C87DD}" dt="2024-04-14T20:19:05.188" v="309"/>
          <ac:spMkLst>
            <pc:docMk/>
            <pc:sldMk cId="3232994920" sldId="324"/>
            <ac:spMk id="3" creationId="{D75923EA-924C-26DE-1F15-083A59E94C23}"/>
          </ac:spMkLst>
        </pc:spChg>
        <pc:spChg chg="add mod ord">
          <ac:chgData name="Robert Garris" userId="S::rgarris@ushealthconnect.com::2e75e808-a6ec-4b4a-8020-a0cff9079715" providerId="AD" clId="Web-{7E711A02-29CC-4B5E-DDB6-926AC83C87DD}" dt="2024-04-14T20:25:23.468" v="676" actId="20577"/>
          <ac:spMkLst>
            <pc:docMk/>
            <pc:sldMk cId="3232994920" sldId="324"/>
            <ac:spMk id="4" creationId="{D4D6B22A-C07D-A2E9-2C1B-988B948EF190}"/>
          </ac:spMkLst>
        </pc:spChg>
      </pc:sldChg>
      <pc:sldChg chg="modSp add mod replId modShow">
        <pc:chgData name="Robert Garris" userId="S::rgarris@ushealthconnect.com::2e75e808-a6ec-4b4a-8020-a0cff9079715" providerId="AD" clId="Web-{7E711A02-29CC-4B5E-DDB6-926AC83C87DD}" dt="2024-04-15T12:57:42.926" v="1616"/>
        <pc:sldMkLst>
          <pc:docMk/>
          <pc:sldMk cId="2297192885" sldId="325"/>
        </pc:sldMkLst>
        <pc:spChg chg="mod">
          <ac:chgData name="Robert Garris" userId="S::rgarris@ushealthconnect.com::2e75e808-a6ec-4b4a-8020-a0cff9079715" providerId="AD" clId="Web-{7E711A02-29CC-4B5E-DDB6-926AC83C87DD}" dt="2024-04-15T12:52:34.090" v="1428" actId="1076"/>
          <ac:spMkLst>
            <pc:docMk/>
            <pc:sldMk cId="2297192885" sldId="325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56:58.581" v="1599" actId="20577"/>
          <ac:spMkLst>
            <pc:docMk/>
            <pc:sldMk cId="2297192885" sldId="325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57:34.769" v="1615" actId="1076"/>
          <ac:spMkLst>
            <pc:docMk/>
            <pc:sldMk cId="2297192885" sldId="325"/>
            <ac:spMk id="6" creationId="{508319DB-4258-FF1B-4D34-72124A207796}"/>
          </ac:spMkLst>
        </pc:spChg>
      </pc:sldChg>
      <pc:sldChg chg="modSp add mod replId modShow">
        <pc:chgData name="Robert Garris" userId="S::rgarris@ushealthconnect.com::2e75e808-a6ec-4b4a-8020-a0cff9079715" providerId="AD" clId="Web-{7E711A02-29CC-4B5E-DDB6-926AC83C87DD}" dt="2024-04-15T12:34:27.463" v="1389" actId="20577"/>
        <pc:sldMkLst>
          <pc:docMk/>
          <pc:sldMk cId="1688017885" sldId="326"/>
        </pc:sldMkLst>
        <pc:spChg chg="mod">
          <ac:chgData name="Robert Garris" userId="S::rgarris@ushealthconnect.com::2e75e808-a6ec-4b4a-8020-a0cff9079715" providerId="AD" clId="Web-{7E711A02-29CC-4B5E-DDB6-926AC83C87DD}" dt="2024-04-15T12:24:38.777" v="1357" actId="1076"/>
          <ac:spMkLst>
            <pc:docMk/>
            <pc:sldMk cId="1688017885" sldId="326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25:28.559" v="1384" actId="1076"/>
          <ac:spMkLst>
            <pc:docMk/>
            <pc:sldMk cId="1688017885" sldId="326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34:27.463" v="1389" actId="20577"/>
          <ac:spMkLst>
            <pc:docMk/>
            <pc:sldMk cId="1688017885" sldId="326"/>
            <ac:spMk id="6" creationId="{508319DB-4258-FF1B-4D34-72124A207796}"/>
          </ac:spMkLst>
        </pc:spChg>
      </pc:sldChg>
    </pc:docChg>
  </pc:docChgLst>
  <pc:docChgLst>
    <pc:chgData name="Robert Garris" userId="S::rgarris@ushealthconnect.com::2e75e808-a6ec-4b4a-8020-a0cff9079715" providerId="AD" clId="Web-{7A9E5F6C-D45E-587C-2590-1EC1A05C25E5}"/>
    <pc:docChg chg="">
      <pc:chgData name="Robert Garris" userId="S::rgarris@ushealthconnect.com::2e75e808-a6ec-4b4a-8020-a0cff9079715" providerId="AD" clId="Web-{7A9E5F6C-D45E-587C-2590-1EC1A05C25E5}" dt="2024-05-01T12:10:17.636" v="0"/>
      <pc:docMkLst>
        <pc:docMk/>
      </pc:docMkLst>
      <pc:sldChg chg="modCm">
        <pc:chgData name="Robert Garris" userId="S::rgarris@ushealthconnect.com::2e75e808-a6ec-4b4a-8020-a0cff9079715" providerId="AD" clId="Web-{7A9E5F6C-D45E-587C-2590-1EC1A05C25E5}" dt="2024-05-01T12:10:17.636" v="0"/>
        <pc:sldMkLst>
          <pc:docMk/>
          <pc:sldMk cId="1389618062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7A9E5F6C-D45E-587C-2590-1EC1A05C25E5}" dt="2024-05-01T12:10:17.636" v="0"/>
              <pc2:cmMkLst xmlns:pc2="http://schemas.microsoft.com/office/powerpoint/2019/9/main/command">
                <pc:docMk/>
                <pc:sldMk cId="1389618062" sldId="319"/>
                <pc2:cmMk id="{295B6E37-9521-4A53-99D2-7E0AC1A18A8C}"/>
              </pc2:cmMkLst>
              <pc226:cmRplyChg chg="add">
                <pc226:chgData name="Robert Garris" userId="S::rgarris@ushealthconnect.com::2e75e808-a6ec-4b4a-8020-a0cff9079715" providerId="AD" clId="Web-{7A9E5F6C-D45E-587C-2590-1EC1A05C25E5}" dt="2024-05-01T12:10:17.636" v="0"/>
                <pc2:cmRplyMkLst xmlns:pc2="http://schemas.microsoft.com/office/powerpoint/2019/9/main/command">
                  <pc:docMk/>
                  <pc:sldMk cId="1389618062" sldId="319"/>
                  <pc2:cmMk id="{295B6E37-9521-4A53-99D2-7E0AC1A18A8C}"/>
                  <pc2:cmRplyMk id="{E0F462F3-24E7-4C39-BEDA-E684531D6FD8}"/>
                </pc2:cmRplyMkLst>
              </pc226:cmRplyChg>
            </pc226:cmChg>
          </p:ext>
        </pc:extLst>
      </pc:sldChg>
    </pc:docChg>
  </pc:docChgLst>
  <pc:docChgLst>
    <pc:chgData name="Robert Garris" userId="S::rgarris@ushealthconnect.com::2e75e808-a6ec-4b4a-8020-a0cff9079715" providerId="AD" clId="Web-{9CE9A026-CD2E-E81D-2A07-DE13FB01F9F3}"/>
    <pc:docChg chg="addSld delSld modSld sldOrd">
      <pc:chgData name="Robert Garris" userId="S::rgarris@ushealthconnect.com::2e75e808-a6ec-4b4a-8020-a0cff9079715" providerId="AD" clId="Web-{9CE9A026-CD2E-E81D-2A07-DE13FB01F9F3}" dt="2024-04-19T20:25:40.388" v="1237"/>
      <pc:docMkLst>
        <pc:docMk/>
      </pc:docMkLst>
      <pc:sldChg chg="addCm">
        <pc:chgData name="Robert Garris" userId="S::rgarris@ushealthconnect.com::2e75e808-a6ec-4b4a-8020-a0cff9079715" providerId="AD" clId="Web-{9CE9A026-CD2E-E81D-2A07-DE13FB01F9F3}" dt="2024-04-19T20:01:13.602" v="1234"/>
        <pc:sldMkLst>
          <pc:docMk/>
          <pc:sldMk cId="2719480257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9CE9A026-CD2E-E81D-2A07-DE13FB01F9F3}" dt="2024-04-19T20:01:13.602" v="1234"/>
              <pc2:cmMkLst xmlns:pc2="http://schemas.microsoft.com/office/powerpoint/2019/9/main/command">
                <pc:docMk/>
                <pc:sldMk cId="2719480257" sldId="302"/>
                <pc2:cmMk id="{154BA95D-CBEE-41AA-8CE2-F9985525746E}"/>
              </pc2:cmMkLst>
            </pc226:cmChg>
          </p:ext>
        </pc:extLst>
      </pc:sldChg>
      <pc:sldChg chg="modSp ord">
        <pc:chgData name="Robert Garris" userId="S::rgarris@ushealthconnect.com::2e75e808-a6ec-4b4a-8020-a0cff9079715" providerId="AD" clId="Web-{9CE9A026-CD2E-E81D-2A07-DE13FB01F9F3}" dt="2024-04-19T15:56:03.976" v="156" actId="20577"/>
        <pc:sldMkLst>
          <pc:docMk/>
          <pc:sldMk cId="4081278743" sldId="304"/>
        </pc:sldMkLst>
        <pc:spChg chg="mod">
          <ac:chgData name="Robert Garris" userId="S::rgarris@ushealthconnect.com::2e75e808-a6ec-4b4a-8020-a0cff9079715" providerId="AD" clId="Web-{9CE9A026-CD2E-E81D-2A07-DE13FB01F9F3}" dt="2024-04-19T15:42:45.406" v="18" actId="20577"/>
          <ac:spMkLst>
            <pc:docMk/>
            <pc:sldMk cId="4081278743" sldId="304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5:56:03.976" v="156" actId="20577"/>
          <ac:spMkLst>
            <pc:docMk/>
            <pc:sldMk cId="4081278743" sldId="304"/>
            <ac:spMk id="5" creationId="{F76005F4-02B1-1E31-ABC4-F48A4B0DA5BC}"/>
          </ac:spMkLst>
        </pc:spChg>
      </pc:sldChg>
      <pc:sldChg chg="modSp">
        <pc:chgData name="Robert Garris" userId="S::rgarris@ushealthconnect.com::2e75e808-a6ec-4b4a-8020-a0cff9079715" providerId="AD" clId="Web-{9CE9A026-CD2E-E81D-2A07-DE13FB01F9F3}" dt="2024-04-19T15:31:48.184" v="10" actId="1076"/>
        <pc:sldMkLst>
          <pc:docMk/>
          <pc:sldMk cId="2588237005" sldId="307"/>
        </pc:sldMkLst>
        <pc:spChg chg="mod">
          <ac:chgData name="Robert Garris" userId="S::rgarris@ushealthconnect.com::2e75e808-a6ec-4b4a-8020-a0cff9079715" providerId="AD" clId="Web-{9CE9A026-CD2E-E81D-2A07-DE13FB01F9F3}" dt="2024-04-19T15:31:03.198" v="1" actId="1076"/>
          <ac:spMkLst>
            <pc:docMk/>
            <pc:sldMk cId="2588237005" sldId="307"/>
            <ac:spMk id="2" creationId="{EC4269D2-2C72-AD7F-A74A-55AC59D006AC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5:31:48.184" v="10" actId="1076"/>
          <ac:spMkLst>
            <pc:docMk/>
            <pc:sldMk cId="2588237005" sldId="307"/>
            <ac:spMk id="8" creationId="{E8DDFD88-FA38-57C0-F945-52B57B72C8CF}"/>
          </ac:spMkLst>
        </pc:spChg>
        <pc:picChg chg="mod modCrop">
          <ac:chgData name="Robert Garris" userId="S::rgarris@ushealthconnect.com::2e75e808-a6ec-4b4a-8020-a0cff9079715" providerId="AD" clId="Web-{9CE9A026-CD2E-E81D-2A07-DE13FB01F9F3}" dt="2024-04-19T15:31:44.277" v="9" actId="1076"/>
          <ac:picMkLst>
            <pc:docMk/>
            <pc:sldMk cId="2588237005" sldId="307"/>
            <ac:picMk id="9" creationId="{79E862C9-FEA9-21B1-9D0E-9FEC7512DC3E}"/>
          </ac:picMkLst>
        </pc:picChg>
      </pc:sldChg>
      <pc:sldChg chg="modSp">
        <pc:chgData name="Robert Garris" userId="S::rgarris@ushealthconnect.com::2e75e808-a6ec-4b4a-8020-a0cff9079715" providerId="AD" clId="Web-{9CE9A026-CD2E-E81D-2A07-DE13FB01F9F3}" dt="2024-04-19T16:36:06.265" v="245" actId="20577"/>
        <pc:sldMkLst>
          <pc:docMk/>
          <pc:sldMk cId="3890767662" sldId="310"/>
        </pc:sldMkLst>
        <pc:spChg chg="mod">
          <ac:chgData name="Robert Garris" userId="S::rgarris@ushealthconnect.com::2e75e808-a6ec-4b4a-8020-a0cff9079715" providerId="AD" clId="Web-{9CE9A026-CD2E-E81D-2A07-DE13FB01F9F3}" dt="2024-04-19T16:36:06.265" v="245" actId="20577"/>
          <ac:spMkLst>
            <pc:docMk/>
            <pc:sldMk cId="3890767662" sldId="310"/>
            <ac:spMk id="2" creationId="{12983CCB-7DCA-73EC-5C6B-CEB378C8F879}"/>
          </ac:spMkLst>
        </pc:spChg>
      </pc:sldChg>
      <pc:sldChg chg="mod modShow addCm">
        <pc:chgData name="Robert Garris" userId="S::rgarris@ushealthconnect.com::2e75e808-a6ec-4b4a-8020-a0cff9079715" providerId="AD" clId="Web-{9CE9A026-CD2E-E81D-2A07-DE13FB01F9F3}" dt="2024-04-19T17:37:36.594" v="247"/>
        <pc:sldMkLst>
          <pc:docMk/>
          <pc:sldMk cId="392952692" sldId="3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9CE9A026-CD2E-E81D-2A07-DE13FB01F9F3}" dt="2024-04-19T17:37:36.594" v="247"/>
              <pc2:cmMkLst xmlns:pc2="http://schemas.microsoft.com/office/powerpoint/2019/9/main/command">
                <pc:docMk/>
                <pc:sldMk cId="392952692" sldId="317"/>
                <pc2:cmMk id="{FEB99423-68A3-479A-8DD7-67ED443D5095}"/>
              </pc2:cmMkLst>
            </pc226:cmChg>
          </p:ext>
        </pc:extLst>
      </pc:sldChg>
      <pc:sldChg chg="mod modShow">
        <pc:chgData name="Robert Garris" userId="S::rgarris@ushealthconnect.com::2e75e808-a6ec-4b4a-8020-a0cff9079715" providerId="AD" clId="Web-{9CE9A026-CD2E-E81D-2A07-DE13FB01F9F3}" dt="2024-04-19T20:25:22.793" v="1236"/>
        <pc:sldMkLst>
          <pc:docMk/>
          <pc:sldMk cId="475369809" sldId="318"/>
        </pc:sldMkLst>
      </pc:sldChg>
      <pc:sldChg chg="addSp modSp modCm">
        <pc:chgData name="Robert Garris" userId="S::rgarris@ushealthconnect.com::2e75e808-a6ec-4b4a-8020-a0cff9079715" providerId="AD" clId="Web-{9CE9A026-CD2E-E81D-2A07-DE13FB01F9F3}" dt="2024-04-19T20:25:40.388" v="1237"/>
        <pc:sldMkLst>
          <pc:docMk/>
          <pc:sldMk cId="1389618062" sldId="319"/>
        </pc:sldMkLst>
        <pc:spChg chg="add mod">
          <ac:chgData name="Robert Garris" userId="S::rgarris@ushealthconnect.com::2e75e808-a6ec-4b4a-8020-a0cff9079715" providerId="AD" clId="Web-{9CE9A026-CD2E-E81D-2A07-DE13FB01F9F3}" dt="2024-04-19T18:45:00.158" v="1233" actId="20577"/>
          <ac:spMkLst>
            <pc:docMk/>
            <pc:sldMk cId="1389618062" sldId="319"/>
            <ac:spMk id="5" creationId="{EC87F196-4DC1-CD81-4430-BC016F9770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 Garris" userId="S::rgarris@ushealthconnect.com::2e75e808-a6ec-4b4a-8020-a0cff9079715" providerId="AD" clId="Web-{9CE9A026-CD2E-E81D-2A07-DE13FB01F9F3}" dt="2024-04-19T20:25:40.388" v="1237"/>
              <pc2:cmMkLst xmlns:pc2="http://schemas.microsoft.com/office/powerpoint/2019/9/main/command">
                <pc:docMk/>
                <pc:sldMk cId="1389618062" sldId="319"/>
                <pc2:cmMk id="{412C48C8-1D59-4628-8C5A-08E78693E4E1}"/>
              </pc2:cmMkLst>
            </pc226:cmChg>
          </p:ext>
        </pc:extLst>
      </pc:sldChg>
      <pc:sldChg chg="del">
        <pc:chgData name="Robert Garris" userId="S::rgarris@ushealthconnect.com::2e75e808-a6ec-4b4a-8020-a0cff9079715" providerId="AD" clId="Web-{9CE9A026-CD2E-E81D-2A07-DE13FB01F9F3}" dt="2024-04-19T18:22:26.595" v="1188"/>
        <pc:sldMkLst>
          <pc:docMk/>
          <pc:sldMk cId="108106894" sldId="320"/>
        </pc:sldMkLst>
      </pc:sldChg>
      <pc:sldChg chg="mod ord modShow">
        <pc:chgData name="Robert Garris" userId="S::rgarris@ushealthconnect.com::2e75e808-a6ec-4b4a-8020-a0cff9079715" providerId="AD" clId="Web-{9CE9A026-CD2E-E81D-2A07-DE13FB01F9F3}" dt="2024-04-19T18:30:03.908" v="1192"/>
        <pc:sldMkLst>
          <pc:docMk/>
          <pc:sldMk cId="3744695188" sldId="322"/>
        </pc:sldMkLst>
      </pc:sldChg>
      <pc:sldChg chg="modSp mod modShow">
        <pc:chgData name="Robert Garris" userId="S::rgarris@ushealthconnect.com::2e75e808-a6ec-4b4a-8020-a0cff9079715" providerId="AD" clId="Web-{9CE9A026-CD2E-E81D-2A07-DE13FB01F9F3}" dt="2024-04-19T18:29:57.330" v="1191" actId="20577"/>
        <pc:sldMkLst>
          <pc:docMk/>
          <pc:sldMk cId="1243758418" sldId="323"/>
        </pc:sldMkLst>
        <pc:spChg chg="mod">
          <ac:chgData name="Robert Garris" userId="S::rgarris@ushealthconnect.com::2e75e808-a6ec-4b4a-8020-a0cff9079715" providerId="AD" clId="Web-{9CE9A026-CD2E-E81D-2A07-DE13FB01F9F3}" dt="2024-04-19T18:29:57.330" v="1191" actId="20577"/>
          <ac:spMkLst>
            <pc:docMk/>
            <pc:sldMk cId="1243758418" sldId="323"/>
            <ac:spMk id="5" creationId="{F76005F4-02B1-1E31-ABC4-F48A4B0DA5BC}"/>
          </ac:spMkLst>
        </pc:spChg>
      </pc:sldChg>
      <pc:sldChg chg="mod modShow">
        <pc:chgData name="Robert Garris" userId="S::rgarris@ushealthconnect.com::2e75e808-a6ec-4b4a-8020-a0cff9079715" providerId="AD" clId="Web-{9CE9A026-CD2E-E81D-2A07-DE13FB01F9F3}" dt="2024-04-19T20:04:35.310" v="1235"/>
        <pc:sldMkLst>
          <pc:docMk/>
          <pc:sldMk cId="3232994920" sldId="324"/>
        </pc:sldMkLst>
      </pc:sldChg>
      <pc:sldChg chg="mod modShow">
        <pc:chgData name="Robert Garris" userId="S::rgarris@ushealthconnect.com::2e75e808-a6ec-4b4a-8020-a0cff9079715" providerId="AD" clId="Web-{9CE9A026-CD2E-E81D-2A07-DE13FB01F9F3}" dt="2024-04-19T16:01:19.485" v="218"/>
        <pc:sldMkLst>
          <pc:docMk/>
          <pc:sldMk cId="2297192885" sldId="325"/>
        </pc:sldMkLst>
      </pc:sldChg>
      <pc:sldChg chg="mod modShow">
        <pc:chgData name="Robert Garris" userId="S::rgarris@ushealthconnect.com::2e75e808-a6ec-4b4a-8020-a0cff9079715" providerId="AD" clId="Web-{9CE9A026-CD2E-E81D-2A07-DE13FB01F9F3}" dt="2024-04-19T15:14:07.466" v="0"/>
        <pc:sldMkLst>
          <pc:docMk/>
          <pc:sldMk cId="1688017885" sldId="326"/>
        </pc:sldMkLst>
      </pc:sldChg>
      <pc:sldChg chg="addSp delSp modSp new addCm">
        <pc:chgData name="Robert Garris" userId="S::rgarris@ushealthconnect.com::2e75e808-a6ec-4b4a-8020-a0cff9079715" providerId="AD" clId="Web-{9CE9A026-CD2E-E81D-2A07-DE13FB01F9F3}" dt="2024-04-19T16:03:09.223" v="223" actId="20577"/>
        <pc:sldMkLst>
          <pc:docMk/>
          <pc:sldMk cId="4080428501" sldId="327"/>
        </pc:sldMkLst>
        <pc:spChg chg="mod">
          <ac:chgData name="Robert Garris" userId="S::rgarris@ushealthconnect.com::2e75e808-a6ec-4b4a-8020-a0cff9079715" providerId="AD" clId="Web-{9CE9A026-CD2E-E81D-2A07-DE13FB01F9F3}" dt="2024-04-19T15:44:49.269" v="52"/>
          <ac:spMkLst>
            <pc:docMk/>
            <pc:sldMk cId="4080428501" sldId="327"/>
            <ac:spMk id="2" creationId="{AB84745C-14B8-D6EE-800A-ABF87DFB8523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6:03:09.223" v="223" actId="20577"/>
          <ac:spMkLst>
            <pc:docMk/>
            <pc:sldMk cId="4080428501" sldId="327"/>
            <ac:spMk id="3" creationId="{74A48BE3-FBD3-E66E-44B9-E037C21080B0}"/>
          </ac:spMkLst>
        </pc:spChg>
        <pc:spChg chg="add del">
          <ac:chgData name="Robert Garris" userId="S::rgarris@ushealthconnect.com::2e75e808-a6ec-4b4a-8020-a0cff9079715" providerId="AD" clId="Web-{9CE9A026-CD2E-E81D-2A07-DE13FB01F9F3}" dt="2024-04-19T15:48:35.166" v="61"/>
          <ac:spMkLst>
            <pc:docMk/>
            <pc:sldMk cId="4080428501" sldId="327"/>
            <ac:spMk id="5" creationId="{6485A912-A546-4721-054C-C82D6F9B94D9}"/>
          </ac:spMkLst>
        </pc:spChg>
        <pc:picChg chg="add mod modCrop">
          <ac:chgData name="Robert Garris" userId="S::rgarris@ushealthconnect.com::2e75e808-a6ec-4b4a-8020-a0cff9079715" providerId="AD" clId="Web-{9CE9A026-CD2E-E81D-2A07-DE13FB01F9F3}" dt="2024-04-19T15:48:48.885" v="65" actId="1076"/>
          <ac:picMkLst>
            <pc:docMk/>
            <pc:sldMk cId="4080428501" sldId="327"/>
            <ac:picMk id="4" creationId="{80D19863-3DDF-7811-5608-3F165A0CCE21}"/>
          </ac:picMkLst>
        </pc:picChg>
        <pc:picChg chg="add mod">
          <ac:chgData name="Robert Garris" userId="S::rgarris@ushealthconnect.com::2e75e808-a6ec-4b4a-8020-a0cff9079715" providerId="AD" clId="Web-{9CE9A026-CD2E-E81D-2A07-DE13FB01F9F3}" dt="2024-04-19T15:48:45.463" v="64" actId="1076"/>
          <ac:picMkLst>
            <pc:docMk/>
            <pc:sldMk cId="4080428501" sldId="327"/>
            <ac:picMk id="6" creationId="{BA174115-C2F4-6698-6FFF-3A6ECEC4932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9CE9A026-CD2E-E81D-2A07-DE13FB01F9F3}" dt="2024-04-19T16:00:51.391" v="217"/>
              <pc2:cmMkLst xmlns:pc2="http://schemas.microsoft.com/office/powerpoint/2019/9/main/command">
                <pc:docMk/>
                <pc:sldMk cId="4080428501" sldId="327"/>
                <pc2:cmMk id="{A028183B-FC13-4994-8244-5E5FDEB90151}"/>
              </pc2:cmMkLst>
            </pc226:cmChg>
          </p:ext>
        </pc:extLst>
      </pc:sldChg>
      <pc:sldChg chg="new del">
        <pc:chgData name="Robert Garris" userId="S::rgarris@ushealthconnect.com::2e75e808-a6ec-4b4a-8020-a0cff9079715" providerId="AD" clId="Web-{9CE9A026-CD2E-E81D-2A07-DE13FB01F9F3}" dt="2024-04-19T16:21:50.209" v="226"/>
        <pc:sldMkLst>
          <pc:docMk/>
          <pc:sldMk cId="1678759400" sldId="328"/>
        </pc:sldMkLst>
      </pc:sldChg>
      <pc:sldChg chg="modSp add del mod ord replId modShow">
        <pc:chgData name="Robert Garris" userId="S::rgarris@ushealthconnect.com::2e75e808-a6ec-4b4a-8020-a0cff9079715" providerId="AD" clId="Web-{9CE9A026-CD2E-E81D-2A07-DE13FB01F9F3}" dt="2024-04-19T18:22:34.158" v="1189"/>
        <pc:sldMkLst>
          <pc:docMk/>
          <pc:sldMk cId="2406507994" sldId="328"/>
        </pc:sldMkLst>
        <pc:spChg chg="mod">
          <ac:chgData name="Robert Garris" userId="S::rgarris@ushealthconnect.com::2e75e808-a6ec-4b4a-8020-a0cff9079715" providerId="AD" clId="Web-{9CE9A026-CD2E-E81D-2A07-DE13FB01F9F3}" dt="2024-04-19T16:22:40.585" v="234" actId="20577"/>
          <ac:spMkLst>
            <pc:docMk/>
            <pc:sldMk cId="2406507994" sldId="328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6:22:56.070" v="238" actId="20577"/>
          <ac:spMkLst>
            <pc:docMk/>
            <pc:sldMk cId="2406507994" sldId="328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6:22:52.086" v="237" actId="20577"/>
          <ac:spMkLst>
            <pc:docMk/>
            <pc:sldMk cId="2406507994" sldId="328"/>
            <ac:spMk id="6" creationId="{508319DB-4258-FF1B-4D34-72124A207796}"/>
          </ac:spMkLst>
        </pc:spChg>
      </pc:sldChg>
      <pc:sldChg chg="addSp modSp add mod replId modShow">
        <pc:chgData name="Robert Garris" userId="S::rgarris@ushealthconnect.com::2e75e808-a6ec-4b4a-8020-a0cff9079715" providerId="AD" clId="Web-{9CE9A026-CD2E-E81D-2A07-DE13FB01F9F3}" dt="2024-04-19T18:16:58.084" v="1120"/>
        <pc:sldMkLst>
          <pc:docMk/>
          <pc:sldMk cId="2558193183" sldId="329"/>
        </pc:sldMkLst>
        <pc:spChg chg="mod">
          <ac:chgData name="Robert Garris" userId="S::rgarris@ushealthconnect.com::2e75e808-a6ec-4b4a-8020-a0cff9079715" providerId="AD" clId="Web-{9CE9A026-CD2E-E81D-2A07-DE13FB01F9F3}" dt="2024-04-19T18:10:12.148" v="891"/>
          <ac:spMkLst>
            <pc:docMk/>
            <pc:sldMk cId="2558193183" sldId="329"/>
            <ac:spMk id="2" creationId="{B73D2AF2-3924-51E2-B582-5E09C45649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8:15:50.784" v="1102" actId="20577"/>
          <ac:spMkLst>
            <pc:docMk/>
            <pc:sldMk cId="2558193183" sldId="329"/>
            <ac:spMk id="3" creationId="{421C72D2-3358-92D9-E4AE-CFE6F7C3D11B}"/>
          </ac:spMkLst>
        </pc:spChg>
        <pc:spChg chg="add mod">
          <ac:chgData name="Robert Garris" userId="S::rgarris@ushealthconnect.com::2e75e808-a6ec-4b4a-8020-a0cff9079715" providerId="AD" clId="Web-{9CE9A026-CD2E-E81D-2A07-DE13FB01F9F3}" dt="2024-04-19T18:13:25.248" v="962"/>
          <ac:spMkLst>
            <pc:docMk/>
            <pc:sldMk cId="2558193183" sldId="329"/>
            <ac:spMk id="4" creationId="{4B89CCF6-2ABA-4280-D82E-C9F21CD5D84B}"/>
          </ac:spMkLst>
        </pc:spChg>
        <pc:graphicFrameChg chg="mod modGraphic">
          <ac:chgData name="Robert Garris" userId="S::rgarris@ushealthconnect.com::2e75e808-a6ec-4b4a-8020-a0cff9079715" providerId="AD" clId="Web-{9CE9A026-CD2E-E81D-2A07-DE13FB01F9F3}" dt="2024-04-19T18:16:44.521" v="1118"/>
          <ac:graphicFrameMkLst>
            <pc:docMk/>
            <pc:sldMk cId="2558193183" sldId="329"/>
            <ac:graphicFrameMk id="5" creationId="{BD696144-FB7C-C7AE-0871-94E5F5007F60}"/>
          </ac:graphicFrameMkLst>
        </pc:graphicFrameChg>
      </pc:sldChg>
      <pc:sldChg chg="new del">
        <pc:chgData name="Robert Garris" userId="S::rgarris@ushealthconnect.com::2e75e808-a6ec-4b4a-8020-a0cff9079715" providerId="AD" clId="Web-{9CE9A026-CD2E-E81D-2A07-DE13FB01F9F3}" dt="2024-04-19T16:21:51.240" v="227"/>
        <pc:sldMkLst>
          <pc:docMk/>
          <pc:sldMk cId="3359912694" sldId="329"/>
        </pc:sldMkLst>
      </pc:sldChg>
      <pc:sldChg chg="modSp add replId">
        <pc:chgData name="Robert Garris" userId="S::rgarris@ushealthconnect.com::2e75e808-a6ec-4b4a-8020-a0cff9079715" providerId="AD" clId="Web-{9CE9A026-CD2E-E81D-2A07-DE13FB01F9F3}" dt="2024-04-19T18:20:40.060" v="1185"/>
        <pc:sldMkLst>
          <pc:docMk/>
          <pc:sldMk cId="375142410" sldId="330"/>
        </pc:sldMkLst>
        <pc:spChg chg="mod">
          <ac:chgData name="Robert Garris" userId="S::rgarris@ushealthconnect.com::2e75e808-a6ec-4b4a-8020-a0cff9079715" providerId="AD" clId="Web-{9CE9A026-CD2E-E81D-2A07-DE13FB01F9F3}" dt="2024-04-19T18:20:40.060" v="1185"/>
          <ac:spMkLst>
            <pc:docMk/>
            <pc:sldMk cId="375142410" sldId="330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8:20:26.966" v="1183" actId="20577"/>
          <ac:spMkLst>
            <pc:docMk/>
            <pc:sldMk cId="375142410" sldId="330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7:49:31.963" v="811" actId="20577"/>
          <ac:spMkLst>
            <pc:docMk/>
            <pc:sldMk cId="375142410" sldId="330"/>
            <ac:spMk id="6" creationId="{508319DB-4258-FF1B-4D34-72124A207796}"/>
          </ac:spMkLst>
        </pc:spChg>
      </pc:sldChg>
      <pc:sldChg chg="modSp add replId">
        <pc:chgData name="Robert Garris" userId="S::rgarris@ushealthconnect.com::2e75e808-a6ec-4b4a-8020-a0cff9079715" providerId="AD" clId="Web-{9CE9A026-CD2E-E81D-2A07-DE13FB01F9F3}" dt="2024-04-19T18:17:18.631" v="1125" actId="1076"/>
        <pc:sldMkLst>
          <pc:docMk/>
          <pc:sldMk cId="1064435758" sldId="331"/>
        </pc:sldMkLst>
        <pc:spChg chg="mod">
          <ac:chgData name="Robert Garris" userId="S::rgarris@ushealthconnect.com::2e75e808-a6ec-4b4a-8020-a0cff9079715" providerId="AD" clId="Web-{9CE9A026-CD2E-E81D-2A07-DE13FB01F9F3}" dt="2024-04-19T18:17:18.631" v="1125" actId="1076"/>
          <ac:spMkLst>
            <pc:docMk/>
            <pc:sldMk cId="1064435758" sldId="331"/>
            <ac:spMk id="4" creationId="{4B89CCF6-2ABA-4280-D82E-C9F21CD5D84B}"/>
          </ac:spMkLst>
        </pc:spChg>
        <pc:graphicFrameChg chg="modGraphic">
          <ac:chgData name="Robert Garris" userId="S::rgarris@ushealthconnect.com::2e75e808-a6ec-4b4a-8020-a0cff9079715" providerId="AD" clId="Web-{9CE9A026-CD2E-E81D-2A07-DE13FB01F9F3}" dt="2024-04-19T18:17:04.475" v="1121"/>
          <ac:graphicFrameMkLst>
            <pc:docMk/>
            <pc:sldMk cId="1064435758" sldId="331"/>
            <ac:graphicFrameMk id="5" creationId="{BD696144-FB7C-C7AE-0871-94E5F5007F60}"/>
          </ac:graphicFrameMkLst>
        </pc:graphicFrameChg>
      </pc:sldChg>
      <pc:sldChg chg="add">
        <pc:chgData name="Robert Garris" userId="S::rgarris@ushealthconnect.com::2e75e808-a6ec-4b4a-8020-a0cff9079715" providerId="AD" clId="Web-{9CE9A026-CD2E-E81D-2A07-DE13FB01F9F3}" dt="2024-04-19T18:22:10.626" v="1186"/>
        <pc:sldMkLst>
          <pc:docMk/>
          <pc:sldMk cId="1125149296" sldId="332"/>
        </pc:sldMkLst>
      </pc:sldChg>
      <pc:sldChg chg="add replId">
        <pc:chgData name="Robert Garris" userId="S::rgarris@ushealthconnect.com::2e75e808-a6ec-4b4a-8020-a0cff9079715" providerId="AD" clId="Web-{9CE9A026-CD2E-E81D-2A07-DE13FB01F9F3}" dt="2024-04-19T18:22:21.892" v="1187"/>
        <pc:sldMkLst>
          <pc:docMk/>
          <pc:sldMk cId="2081567607" sldId="333"/>
        </pc:sldMkLst>
      </pc:sldChg>
    </pc:docChg>
  </pc:docChgLst>
  <pc:docChgLst>
    <pc:chgData name="Miranda Rafferty" userId="5da9b471-329d-4caa-811b-8b7f79d54e2d" providerId="ADAL" clId="{BFE303F1-B631-46D1-A754-9E7C9E75E301}"/>
    <pc:docChg chg="addSld delSld modSld">
      <pc:chgData name="Miranda Rafferty" userId="5da9b471-329d-4caa-811b-8b7f79d54e2d" providerId="ADAL" clId="{BFE303F1-B631-46D1-A754-9E7C9E75E301}" dt="2024-05-02T20:26:54.415" v="17"/>
      <pc:docMkLst>
        <pc:docMk/>
      </pc:docMkLst>
      <pc:sldChg chg="mod modShow">
        <pc:chgData name="Miranda Rafferty" userId="5da9b471-329d-4caa-811b-8b7f79d54e2d" providerId="ADAL" clId="{BFE303F1-B631-46D1-A754-9E7C9E75E301}" dt="2024-04-24T14:59:33.915" v="4" actId="729"/>
        <pc:sldMkLst>
          <pc:docMk/>
          <pc:sldMk cId="3513622163" sldId="261"/>
        </pc:sldMkLst>
      </pc:sldChg>
      <pc:sldChg chg="mod modShow">
        <pc:chgData name="Miranda Rafferty" userId="5da9b471-329d-4caa-811b-8b7f79d54e2d" providerId="ADAL" clId="{BFE303F1-B631-46D1-A754-9E7C9E75E301}" dt="2024-04-24T14:58:41.751" v="0" actId="729"/>
        <pc:sldMkLst>
          <pc:docMk/>
          <pc:sldMk cId="1667948855" sldId="291"/>
        </pc:sldMkLst>
      </pc:sldChg>
      <pc:sldChg chg="mod modShow">
        <pc:chgData name="Miranda Rafferty" userId="5da9b471-329d-4caa-811b-8b7f79d54e2d" providerId="ADAL" clId="{BFE303F1-B631-46D1-A754-9E7C9E75E301}" dt="2024-04-24T14:59:44.274" v="5" actId="729"/>
        <pc:sldMkLst>
          <pc:docMk/>
          <pc:sldMk cId="3668824796" sldId="292"/>
        </pc:sldMkLst>
      </pc:sldChg>
      <pc:sldChg chg="mod modShow">
        <pc:chgData name="Miranda Rafferty" userId="5da9b471-329d-4caa-811b-8b7f79d54e2d" providerId="ADAL" clId="{BFE303F1-B631-46D1-A754-9E7C9E75E301}" dt="2024-04-24T14:59:45.874" v="6" actId="729"/>
        <pc:sldMkLst>
          <pc:docMk/>
          <pc:sldMk cId="753538799" sldId="293"/>
        </pc:sldMkLst>
      </pc:sldChg>
      <pc:sldChg chg="modCm">
        <pc:chgData name="Miranda Rafferty" userId="5da9b471-329d-4caa-811b-8b7f79d54e2d" providerId="ADAL" clId="{BFE303F1-B631-46D1-A754-9E7C9E75E301}" dt="2024-05-02T20:26:54.415" v="17"/>
        <pc:sldMkLst>
          <pc:docMk/>
          <pc:sldMk cId="2719480257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BFE303F1-B631-46D1-A754-9E7C9E75E301}" dt="2024-05-02T20:26:54.415" v="17"/>
              <pc2:cmMkLst xmlns:pc2="http://schemas.microsoft.com/office/powerpoint/2019/9/main/command">
                <pc:docMk/>
                <pc:sldMk cId="2719480257" sldId="302"/>
                <pc2:cmMk id="{47D6060B-E9F6-4044-8EA0-9EFF781C0EDC}"/>
              </pc2:cmMkLst>
              <pc226:cmRplyChg chg="add">
                <pc226:chgData name="Miranda Rafferty" userId="5da9b471-329d-4caa-811b-8b7f79d54e2d" providerId="ADAL" clId="{BFE303F1-B631-46D1-A754-9E7C9E75E301}" dt="2024-05-02T20:26:54.415" v="17"/>
                <pc2:cmRplyMkLst xmlns:pc2="http://schemas.microsoft.com/office/powerpoint/2019/9/main/command">
                  <pc:docMk/>
                  <pc:sldMk cId="2719480257" sldId="302"/>
                  <pc2:cmMk id="{47D6060B-E9F6-4044-8EA0-9EFF781C0EDC}"/>
                  <pc2:cmRplyMk id="{29E87E49-40B7-43C0-A23C-1AF189DD1490}"/>
                </pc2:cmRplyMkLst>
              </pc226:cmRplyChg>
            </pc226:cmChg>
          </p:ext>
        </pc:extLst>
      </pc:sldChg>
      <pc:sldChg chg="mod modShow">
        <pc:chgData name="Miranda Rafferty" userId="5da9b471-329d-4caa-811b-8b7f79d54e2d" providerId="ADAL" clId="{BFE303F1-B631-46D1-A754-9E7C9E75E301}" dt="2024-04-24T14:59:48.390" v="7" actId="729"/>
        <pc:sldMkLst>
          <pc:docMk/>
          <pc:sldMk cId="2542755246" sldId="303"/>
        </pc:sldMkLst>
      </pc:sldChg>
      <pc:sldChg chg="mod modShow">
        <pc:chgData name="Miranda Rafferty" userId="5da9b471-329d-4caa-811b-8b7f79d54e2d" providerId="ADAL" clId="{BFE303F1-B631-46D1-A754-9E7C9E75E301}" dt="2024-04-24T14:59:32.119" v="3" actId="729"/>
        <pc:sldMkLst>
          <pc:docMk/>
          <pc:sldMk cId="2508579302" sldId="305"/>
        </pc:sldMkLst>
      </pc:sldChg>
      <pc:sldChg chg="mod modShow">
        <pc:chgData name="Miranda Rafferty" userId="5da9b471-329d-4caa-811b-8b7f79d54e2d" providerId="ADAL" clId="{BFE303F1-B631-46D1-A754-9E7C9E75E301}" dt="2024-04-24T14:59:30.561" v="2" actId="729"/>
        <pc:sldMkLst>
          <pc:docMk/>
          <pc:sldMk cId="995080804" sldId="306"/>
        </pc:sldMkLst>
      </pc:sldChg>
      <pc:sldChg chg="modCm">
        <pc:chgData name="Miranda Rafferty" userId="5da9b471-329d-4caa-811b-8b7f79d54e2d" providerId="ADAL" clId="{BFE303F1-B631-46D1-A754-9E7C9E75E301}" dt="2024-05-02T20:23:11.514" v="16"/>
        <pc:sldMkLst>
          <pc:docMk/>
          <pc:sldMk cId="2588237005" sldId="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BFE303F1-B631-46D1-A754-9E7C9E75E301}" dt="2024-05-02T20:23:11.514" v="16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 mod">
                <pc226:chgData name="Miranda Rafferty" userId="5da9b471-329d-4caa-811b-8b7f79d54e2d" providerId="ADAL" clId="{BFE303F1-B631-46D1-A754-9E7C9E75E301}" dt="2024-05-02T20:23:11.514" v="16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68392B21-84D4-4B8B-A0A7-F98EAC44908E}"/>
                </pc2:cmRplyMkLst>
              </pc226:cmRplyChg>
              <pc226:cmRplyChg chg="add">
                <pc226:chgData name="Miranda Rafferty" userId="5da9b471-329d-4caa-811b-8b7f79d54e2d" providerId="ADAL" clId="{BFE303F1-B631-46D1-A754-9E7C9E75E301}" dt="2024-04-24T15:12:57.578" v="11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E99E63D8-727D-46E4-8C4E-4CAB72A8C5FF}"/>
                </pc2:cmRplyMkLst>
              </pc226:cmRplyChg>
            </pc226:cmChg>
          </p:ext>
        </pc:extLst>
      </pc:sldChg>
      <pc:sldChg chg="modCm">
        <pc:chgData name="Miranda Rafferty" userId="5da9b471-329d-4caa-811b-8b7f79d54e2d" providerId="ADAL" clId="{BFE303F1-B631-46D1-A754-9E7C9E75E301}" dt="2024-04-24T15:12:49.204" v="10"/>
        <pc:sldMkLst>
          <pc:docMk/>
          <pc:sldMk cId="303275616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BFE303F1-B631-46D1-A754-9E7C9E75E301}" dt="2024-04-24T15:12:49.204" v="10"/>
              <pc2:cmMkLst xmlns:pc2="http://schemas.microsoft.com/office/powerpoint/2019/9/main/command">
                <pc:docMk/>
                <pc:sldMk cId="3032756169" sldId="308"/>
                <pc2:cmMk id="{3022B526-B909-483F-B008-4B47BEB12086}"/>
              </pc2:cmMkLst>
              <pc226:cmRplyChg chg="add">
                <pc226:chgData name="Miranda Rafferty" userId="5da9b471-329d-4caa-811b-8b7f79d54e2d" providerId="ADAL" clId="{BFE303F1-B631-46D1-A754-9E7C9E75E301}" dt="2024-04-24T15:12:49.204" v="10"/>
                <pc2:cmRplyMkLst xmlns:pc2="http://schemas.microsoft.com/office/powerpoint/2019/9/main/command">
                  <pc:docMk/>
                  <pc:sldMk cId="3032756169" sldId="308"/>
                  <pc2:cmMk id="{3022B526-B909-483F-B008-4B47BEB12086}"/>
                  <pc2:cmRplyMk id="{C831C6E2-B70A-4EB8-BE38-6D91B240E206}"/>
                </pc2:cmRplyMkLst>
              </pc226:cmRplyChg>
            </pc226:cmChg>
          </p:ext>
        </pc:extLst>
      </pc:sldChg>
      <pc:sldChg chg="modCm">
        <pc:chgData name="Miranda Rafferty" userId="5da9b471-329d-4caa-811b-8b7f79d54e2d" providerId="ADAL" clId="{BFE303F1-B631-46D1-A754-9E7C9E75E301}" dt="2024-05-01T19:18:43.349" v="14" actId="2056"/>
        <pc:sldMkLst>
          <pc:docMk/>
          <pc:sldMk cId="3890767662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afferty" userId="5da9b471-329d-4caa-811b-8b7f79d54e2d" providerId="ADAL" clId="{BFE303F1-B631-46D1-A754-9E7C9E75E301}" dt="2024-05-01T19:18:43.349" v="14" actId="2056"/>
              <pc2:cmMkLst xmlns:pc2="http://schemas.microsoft.com/office/powerpoint/2019/9/main/command">
                <pc:docMk/>
                <pc:sldMk cId="3890767662" sldId="310"/>
                <pc2:cmMk id="{0F74AD1C-23D0-42B4-95CA-05288BF78F0E}"/>
              </pc2:cmMkLst>
            </pc226:cmChg>
          </p:ext>
        </pc:extLst>
      </pc:sldChg>
      <pc:sldChg chg="modSp mod modCm">
        <pc:chgData name="Miranda Rafferty" userId="5da9b471-329d-4caa-811b-8b7f79d54e2d" providerId="ADAL" clId="{BFE303F1-B631-46D1-A754-9E7C9E75E301}" dt="2024-05-01T19:18:43.349" v="14" actId="2056"/>
        <pc:sldMkLst>
          <pc:docMk/>
          <pc:sldMk cId="1389618062" sldId="319"/>
        </pc:sldMkLst>
        <pc:spChg chg="mod">
          <ac:chgData name="Miranda Rafferty" userId="5da9b471-329d-4caa-811b-8b7f79d54e2d" providerId="ADAL" clId="{BFE303F1-B631-46D1-A754-9E7C9E75E301}" dt="2024-04-24T15:24:38.726" v="12" actId="207"/>
          <ac:spMkLst>
            <pc:docMk/>
            <pc:sldMk cId="1389618062" sldId="319"/>
            <ac:spMk id="5" creationId="{EC87F196-4DC1-CD81-4430-BC016F9770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afferty" userId="5da9b471-329d-4caa-811b-8b7f79d54e2d" providerId="ADAL" clId="{BFE303F1-B631-46D1-A754-9E7C9E75E301}" dt="2024-05-01T19:18:43.349" v="14" actId="2056"/>
              <pc2:cmMkLst xmlns:pc2="http://schemas.microsoft.com/office/powerpoint/2019/9/main/command">
                <pc:docMk/>
                <pc:sldMk cId="1389618062" sldId="319"/>
                <pc2:cmMk id="{295B6E37-9521-4A53-99D2-7E0AC1A18A8C}"/>
              </pc2:cmMkLst>
            </pc226:cmChg>
          </p:ext>
        </pc:extLst>
      </pc:sldChg>
      <pc:sldChg chg="mod modShow">
        <pc:chgData name="Miranda Rafferty" userId="5da9b471-329d-4caa-811b-8b7f79d54e2d" providerId="ADAL" clId="{BFE303F1-B631-46D1-A754-9E7C9E75E301}" dt="2024-04-24T14:59:23.570" v="1" actId="729"/>
        <pc:sldMkLst>
          <pc:docMk/>
          <pc:sldMk cId="2395726476" sldId="334"/>
        </pc:sldMkLst>
      </pc:sldChg>
      <pc:sldChg chg="new del">
        <pc:chgData name="Miranda Rafferty" userId="5da9b471-329d-4caa-811b-8b7f79d54e2d" providerId="ADAL" clId="{BFE303F1-B631-46D1-A754-9E7C9E75E301}" dt="2024-04-24T15:12:40.841" v="9" actId="2696"/>
        <pc:sldMkLst>
          <pc:docMk/>
          <pc:sldMk cId="1806233980" sldId="335"/>
        </pc:sldMkLst>
      </pc:sldChg>
    </pc:docChg>
  </pc:docChgLst>
  <pc:docChgLst>
    <pc:chgData name="Robert Garris" userId="S::rgarris@ushealthconnect.com::2e75e808-a6ec-4b4a-8020-a0cff9079715" providerId="AD" clId="Web-{CEBB5590-89F2-0D60-A709-78570E35EE31}"/>
    <pc:docChg chg="modSld">
      <pc:chgData name="Robert Garris" userId="S::rgarris@ushealthconnect.com::2e75e808-a6ec-4b4a-8020-a0cff9079715" providerId="AD" clId="Web-{CEBB5590-89F2-0D60-A709-78570E35EE31}" dt="2024-04-16T12:06:22.411" v="40"/>
      <pc:docMkLst>
        <pc:docMk/>
      </pc:docMkLst>
      <pc:sldChg chg="modSp delCm">
        <pc:chgData name="Robert Garris" userId="S::rgarris@ushealthconnect.com::2e75e808-a6ec-4b4a-8020-a0cff9079715" providerId="AD" clId="Web-{CEBB5590-89F2-0D60-A709-78570E35EE31}" dt="2024-04-16T12:05:42.254" v="39"/>
        <pc:sldMkLst>
          <pc:docMk/>
          <pc:sldMk cId="2719480257" sldId="302"/>
        </pc:sldMkLst>
        <pc:spChg chg="mod">
          <ac:chgData name="Robert Garris" userId="S::rgarris@ushealthconnect.com::2e75e808-a6ec-4b4a-8020-a0cff9079715" providerId="AD" clId="Web-{CEBB5590-89F2-0D60-A709-78570E35EE31}" dt="2024-04-16T12:04:16.641" v="32" actId="1076"/>
          <ac:spMkLst>
            <pc:docMk/>
            <pc:sldMk cId="2719480257" sldId="302"/>
            <ac:spMk id="4" creationId="{322DF724-B5F6-E060-7321-71267EFC698D}"/>
          </ac:spMkLst>
        </pc:spChg>
        <pc:spChg chg="mod">
          <ac:chgData name="Robert Garris" userId="S::rgarris@ushealthconnect.com::2e75e808-a6ec-4b4a-8020-a0cff9079715" providerId="AD" clId="Web-{CEBB5590-89F2-0D60-A709-78570E35EE31}" dt="2024-04-16T12:05:21.878" v="38" actId="1076"/>
          <ac:spMkLst>
            <pc:docMk/>
            <pc:sldMk cId="2719480257" sldId="302"/>
            <ac:spMk id="10" creationId="{50055FF7-F5DA-DA30-96FA-FC0FEC674634}"/>
          </ac:spMkLst>
        </pc:spChg>
        <pc:picChg chg="mod ord">
          <ac:chgData name="Robert Garris" userId="S::rgarris@ushealthconnect.com::2e75e808-a6ec-4b4a-8020-a0cff9079715" providerId="AD" clId="Web-{CEBB5590-89F2-0D60-A709-78570E35EE31}" dt="2024-04-16T12:05:15.800" v="37"/>
          <ac:picMkLst>
            <pc:docMk/>
            <pc:sldMk cId="2719480257" sldId="302"/>
            <ac:picMk id="3" creationId="{B304AB99-2978-30F2-6038-C45A88E4163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ert Garris" userId="S::rgarris@ushealthconnect.com::2e75e808-a6ec-4b4a-8020-a0cff9079715" providerId="AD" clId="Web-{CEBB5590-89F2-0D60-A709-78570E35EE31}" dt="2024-04-16T12:05:42.254" v="39"/>
              <pc2:cmMkLst xmlns:pc2="http://schemas.microsoft.com/office/powerpoint/2019/9/main/command">
                <pc:docMk/>
                <pc:sldMk cId="2719480257" sldId="302"/>
                <pc2:cmMk id="{233EC81E-16D8-4187-9A9F-89441600CC7B}"/>
              </pc2:cmMkLst>
            </pc226:cmChg>
          </p:ext>
        </pc:extLst>
      </pc:sldChg>
      <pc:sldChg chg="addSp delSp modSp modCm">
        <pc:chgData name="Robert Garris" userId="S::rgarris@ushealthconnect.com::2e75e808-a6ec-4b4a-8020-a0cff9079715" providerId="AD" clId="Web-{CEBB5590-89F2-0D60-A709-78570E35EE31}" dt="2024-04-16T12:00:09.101" v="31" actId="20577"/>
        <pc:sldMkLst>
          <pc:docMk/>
          <pc:sldMk cId="2588237005" sldId="307"/>
        </pc:sldMkLst>
        <pc:spChg chg="mod">
          <ac:chgData name="Robert Garris" userId="S::rgarris@ushealthconnect.com::2e75e808-a6ec-4b4a-8020-a0cff9079715" providerId="AD" clId="Web-{CEBB5590-89F2-0D60-A709-78570E35EE31}" dt="2024-04-16T11:57:56.112" v="22" actId="1076"/>
          <ac:spMkLst>
            <pc:docMk/>
            <pc:sldMk cId="2588237005" sldId="307"/>
            <ac:spMk id="2" creationId="{EC4269D2-2C72-AD7F-A74A-55AC59D006AC}"/>
          </ac:spMkLst>
        </pc:spChg>
        <pc:spChg chg="mod">
          <ac:chgData name="Robert Garris" userId="S::rgarris@ushealthconnect.com::2e75e808-a6ec-4b4a-8020-a0cff9079715" providerId="AD" clId="Web-{CEBB5590-89F2-0D60-A709-78570E35EE31}" dt="2024-04-16T12:00:09.101" v="31" actId="20577"/>
          <ac:spMkLst>
            <pc:docMk/>
            <pc:sldMk cId="2588237005" sldId="307"/>
            <ac:spMk id="4" creationId="{F6E0260C-B7B3-1E8A-3800-7B27A65F54C2}"/>
          </ac:spMkLst>
        </pc:spChg>
        <pc:spChg chg="mod">
          <ac:chgData name="Robert Garris" userId="S::rgarris@ushealthconnect.com::2e75e808-a6ec-4b4a-8020-a0cff9079715" providerId="AD" clId="Web-{CEBB5590-89F2-0D60-A709-78570E35EE31}" dt="2024-04-16T11:58:10.206" v="25" actId="1076"/>
          <ac:spMkLst>
            <pc:docMk/>
            <pc:sldMk cId="2588237005" sldId="307"/>
            <ac:spMk id="8" creationId="{E8DDFD88-FA38-57C0-F945-52B57B72C8CF}"/>
          </ac:spMkLst>
        </pc:spChg>
        <pc:picChg chg="del mod">
          <ac:chgData name="Robert Garris" userId="S::rgarris@ushealthconnect.com::2e75e808-a6ec-4b4a-8020-a0cff9079715" providerId="AD" clId="Web-{CEBB5590-89F2-0D60-A709-78570E35EE31}" dt="2024-04-16T11:57:01.532" v="11"/>
          <ac:picMkLst>
            <pc:docMk/>
            <pc:sldMk cId="2588237005" sldId="307"/>
            <ac:picMk id="3" creationId="{C4B2EA05-4AB3-C7D4-B2F9-7CF40F849E62}"/>
          </ac:picMkLst>
        </pc:picChg>
        <pc:picChg chg="add del mod">
          <ac:chgData name="Robert Garris" userId="S::rgarris@ushealthconnect.com::2e75e808-a6ec-4b4a-8020-a0cff9079715" providerId="AD" clId="Web-{CEBB5590-89F2-0D60-A709-78570E35EE31}" dt="2024-04-16T11:43:59.941" v="3"/>
          <ac:picMkLst>
            <pc:docMk/>
            <pc:sldMk cId="2588237005" sldId="307"/>
            <ac:picMk id="5" creationId="{77C82DD3-1C67-DD27-CF79-B699B692D035}"/>
          </ac:picMkLst>
        </pc:picChg>
        <pc:picChg chg="add del mod">
          <ac:chgData name="Robert Garris" userId="S::rgarris@ushealthconnect.com::2e75e808-a6ec-4b4a-8020-a0cff9079715" providerId="AD" clId="Web-{CEBB5590-89F2-0D60-A709-78570E35EE31}" dt="2024-04-16T11:57:04.188" v="12"/>
          <ac:picMkLst>
            <pc:docMk/>
            <pc:sldMk cId="2588237005" sldId="307"/>
            <ac:picMk id="6" creationId="{7C4405EF-0F63-3688-4842-92F6060F9596}"/>
          </ac:picMkLst>
        </pc:picChg>
        <pc:picChg chg="add del mod">
          <ac:chgData name="Robert Garris" userId="S::rgarris@ushealthconnect.com::2e75e808-a6ec-4b4a-8020-a0cff9079715" providerId="AD" clId="Web-{CEBB5590-89F2-0D60-A709-78570E35EE31}" dt="2024-04-16T11:54:02.650" v="9"/>
          <ac:picMkLst>
            <pc:docMk/>
            <pc:sldMk cId="2588237005" sldId="307"/>
            <ac:picMk id="7" creationId="{3DCD445F-74A8-C74B-18AD-8B185C0E23A1}"/>
          </ac:picMkLst>
        </pc:picChg>
        <pc:picChg chg="add mod">
          <ac:chgData name="Robert Garris" userId="S::rgarris@ushealthconnect.com::2e75e808-a6ec-4b4a-8020-a0cff9079715" providerId="AD" clId="Web-{CEBB5590-89F2-0D60-A709-78570E35EE31}" dt="2024-04-16T11:58:04.378" v="24" actId="1076"/>
          <ac:picMkLst>
            <pc:docMk/>
            <pc:sldMk cId="2588237005" sldId="307"/>
            <ac:picMk id="9" creationId="{79E862C9-FEA9-21B1-9D0E-9FEC7512DC3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CEBB5590-89F2-0D60-A709-78570E35EE31}" dt="2024-04-16T11:44:48.568" v="4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">
                <pc226:chgData name="Robert Garris" userId="S::rgarris@ushealthconnect.com::2e75e808-a6ec-4b4a-8020-a0cff9079715" providerId="AD" clId="Web-{CEBB5590-89F2-0D60-A709-78570E35EE31}" dt="2024-04-16T11:44:48.568" v="4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2E85CA99-975C-4A21-A766-4767E17A28AC}"/>
                </pc2:cmRplyMkLst>
              </pc226:cmRplyChg>
            </pc226:cmChg>
          </p:ext>
        </pc:extLst>
      </pc:sldChg>
      <pc:sldChg chg="modSp">
        <pc:chgData name="Robert Garris" userId="S::rgarris@ushealthconnect.com::2e75e808-a6ec-4b4a-8020-a0cff9079715" providerId="AD" clId="Web-{CEBB5590-89F2-0D60-A709-78570E35EE31}" dt="2024-04-16T12:06:22.411" v="40"/>
        <pc:sldMkLst>
          <pc:docMk/>
          <pc:sldMk cId="3232994920" sldId="324"/>
        </pc:sldMkLst>
        <pc:spChg chg="mod">
          <ac:chgData name="Robert Garris" userId="S::rgarris@ushealthconnect.com::2e75e808-a6ec-4b4a-8020-a0cff9079715" providerId="AD" clId="Web-{CEBB5590-89F2-0D60-A709-78570E35EE31}" dt="2024-04-16T12:06:22.411" v="40"/>
          <ac:spMkLst>
            <pc:docMk/>
            <pc:sldMk cId="3232994920" sldId="324"/>
            <ac:spMk id="4" creationId="{D4D6B22A-C07D-A2E9-2C1B-988B948EF1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3BB0-4198-4A61-9082-4E18CCF11C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FCD3-DCFD-4FBF-AB43-367F2016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3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685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00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7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995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61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92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641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11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01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18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82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401924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1" r:id="rId4"/>
    <p:sldLayoutId id="2147483652" r:id="rId5"/>
    <p:sldLayoutId id="2147483653" r:id="rId6"/>
    <p:sldLayoutId id="2147483664" r:id="rId7"/>
    <p:sldLayoutId id="2147483666" r:id="rId8"/>
    <p:sldLayoutId id="2147483654" r:id="rId9"/>
    <p:sldLayoutId id="2147483665" r:id="rId10"/>
    <p:sldLayoutId id="2147483655" r:id="rId11"/>
    <p:sldLayoutId id="2147483656" r:id="rId12"/>
    <p:sldLayoutId id="2147483657" r:id="rId13"/>
    <p:sldLayoutId id="2147483650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079E-5AC4-B2F4-3E1A-98C13E42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Helvetica"/>
                <a:cs typeface="Arial"/>
              </a:rPr>
              <a:t>BTK Inhibitor Selection Following Chemoimmunotherapy in CLL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46AA-40AE-EE3C-5CAC-2860B17A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Helvetica"/>
                <a:cs typeface="Helvetica"/>
              </a:rPr>
              <a:t>68-year-old man with 6-year history of CLL</a:t>
            </a:r>
          </a:p>
          <a:p>
            <a:r>
              <a:rPr lang="en-US" sz="1800" dirty="0">
                <a:latin typeface="Helvetica"/>
                <a:cs typeface="Helvetica"/>
              </a:rPr>
              <a:t>Bilateral axillary and cervical lymphadenopathy over the past 2 months</a:t>
            </a:r>
          </a:p>
          <a:p>
            <a:r>
              <a:rPr lang="en-US" sz="1800" dirty="0">
                <a:latin typeface="Helvetica"/>
                <a:cs typeface="Helvetica"/>
              </a:rPr>
              <a:t>del(13q) and mutated IGHV</a:t>
            </a:r>
          </a:p>
          <a:p>
            <a:r>
              <a:rPr lang="en-US" sz="1800" dirty="0" err="1">
                <a:latin typeface="Helvetica"/>
                <a:cs typeface="Helvetica"/>
              </a:rPr>
              <a:t>Bendamustine</a:t>
            </a:r>
            <a:r>
              <a:rPr lang="en-US" sz="1800" dirty="0">
                <a:latin typeface="Helvetica"/>
                <a:cs typeface="Helvetica"/>
              </a:rPr>
              <a:t> + rituximab 4 year ago, 3-year remission</a:t>
            </a:r>
            <a:endParaRPr lang="en-US" sz="1800" dirty="0">
              <a:cs typeface="Helvetica"/>
            </a:endParaRPr>
          </a:p>
          <a:p>
            <a:r>
              <a:rPr lang="en-US" sz="1800" dirty="0">
                <a:latin typeface="Helvetica"/>
                <a:cs typeface="Helvetica"/>
              </a:rPr>
              <a:t>WBC 35,000, ALC 93%, normal </a:t>
            </a:r>
            <a:r>
              <a:rPr lang="en-US" sz="1800" dirty="0" err="1">
                <a:latin typeface="Helvetica"/>
                <a:cs typeface="Helvetica"/>
              </a:rPr>
              <a:t>Hct</a:t>
            </a:r>
            <a:r>
              <a:rPr lang="en-US" sz="1800" dirty="0">
                <a:latin typeface="Helvetica"/>
                <a:cs typeface="Helvetica"/>
              </a:rPr>
              <a:t> and </a:t>
            </a:r>
            <a:r>
              <a:rPr lang="en-US" sz="1800" dirty="0" err="1">
                <a:latin typeface="Helvetica"/>
                <a:cs typeface="Helvetica"/>
              </a:rPr>
              <a:t>Plt</a:t>
            </a:r>
            <a:endParaRPr lang="en-US" sz="1800" dirty="0">
              <a:cs typeface="Helvetica"/>
            </a:endParaRPr>
          </a:p>
          <a:p>
            <a:r>
              <a:rPr lang="en-US" sz="1800" dirty="0">
                <a:latin typeface="Helvetica"/>
                <a:cs typeface="Helvetica"/>
              </a:rPr>
              <a:t>Repeat FISH panel – del(17p) in addition to del(13q)</a:t>
            </a:r>
            <a:endParaRPr lang="en-US" sz="1800" dirty="0">
              <a:cs typeface="Helvetica"/>
            </a:endParaRPr>
          </a:p>
          <a:p>
            <a:r>
              <a:rPr lang="en-US" sz="1800" dirty="0">
                <a:latin typeface="Helvetica"/>
                <a:cs typeface="Helvetica"/>
              </a:rPr>
              <a:t>Businessperson who travels frequently</a:t>
            </a:r>
          </a:p>
          <a:p>
            <a:endParaRPr lang="en-US" sz="1800" dirty="0">
              <a:latin typeface="Helvetica"/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latin typeface="Helvetica"/>
                <a:cs typeface="Arial"/>
              </a:rPr>
              <a:t>Patient is interested in treatment with BTK inhibitor</a:t>
            </a:r>
            <a:endParaRPr lang="en-US" sz="1800" dirty="0">
              <a:cs typeface="Helvetica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719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E2FBC-DB79-BFE9-395E-1FD7EE3B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9E8D75-7D54-99A7-8AB7-B3F2E2C4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Ibrutinib vs. Acalabrutinib in Patients with Previously Treated CLL and del(17p) or del(11q)</a:t>
            </a:r>
            <a:br>
              <a:rPr lang="en-US" sz="2800" dirty="0"/>
            </a:br>
            <a:r>
              <a:rPr lang="en-US" sz="2800" dirty="0"/>
              <a:t>(ELEVATE-RR)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985DD-A7C3-DAEC-D8E6-CFF992C7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 numCol="2"/>
          <a:lstStyle/>
          <a:p>
            <a:r>
              <a:rPr lang="en-US" sz="2000" dirty="0"/>
              <a:t>High-risk patients only:</a:t>
            </a:r>
          </a:p>
          <a:p>
            <a:pPr lvl="1"/>
            <a:r>
              <a:rPr lang="en-US" sz="1800" dirty="0"/>
              <a:t>Del(17p): 45%</a:t>
            </a:r>
          </a:p>
          <a:p>
            <a:pPr lvl="1"/>
            <a:r>
              <a:rPr lang="en-US" sz="1800" dirty="0"/>
              <a:t>TP53 mutated: 37-42%</a:t>
            </a:r>
          </a:p>
          <a:p>
            <a:pPr lvl="1"/>
            <a:r>
              <a:rPr lang="en-US" sz="1800" dirty="0"/>
              <a:t>Unmutated IGHV: 82-89%</a:t>
            </a:r>
          </a:p>
          <a:p>
            <a:r>
              <a:rPr lang="en-US" sz="2000" dirty="0"/>
              <a:t>Stopped because of adverse events:</a:t>
            </a:r>
          </a:p>
          <a:p>
            <a:pPr lvl="1"/>
            <a:r>
              <a:rPr lang="en-US" sz="1800" dirty="0"/>
              <a:t>14.9% in acalabrutinib and 22.3% in ibrutinib group</a:t>
            </a:r>
          </a:p>
          <a:p>
            <a:endParaRPr lang="en-US" sz="2000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0D381BB-6025-D5C6-8101-9F01074C6005}"/>
              </a:ext>
            </a:extLst>
          </p:cNvPr>
          <p:cNvSpPr txBox="1">
            <a:spLocks/>
          </p:cNvSpPr>
          <p:nvPr/>
        </p:nvSpPr>
        <p:spPr>
          <a:xfrm>
            <a:off x="910390" y="6386635"/>
            <a:ext cx="9211408" cy="544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CI, confidence interval; HR, hazard ratio.</a:t>
            </a:r>
          </a:p>
          <a:p>
            <a:r>
              <a:rPr lang="en-US" dirty="0"/>
              <a:t>Byrd JC, et al. ASCO 2021. Abstract 7500.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A01054-18B4-F83E-FC85-33EF88030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"/>
          <a:stretch/>
        </p:blipFill>
        <p:spPr>
          <a:xfrm>
            <a:off x="966810" y="3192658"/>
            <a:ext cx="8676865" cy="3193977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BE510C-3D7E-1D24-2F3F-306B82BF232E}"/>
              </a:ext>
            </a:extLst>
          </p:cNvPr>
          <p:cNvSpPr txBox="1"/>
          <p:nvPr/>
        </p:nvSpPr>
        <p:spPr>
          <a:xfrm>
            <a:off x="6886758" y="6386635"/>
            <a:ext cx="2940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Median follow-up: 40.9 months (range, 0.0-59.1).</a:t>
            </a:r>
          </a:p>
        </p:txBody>
      </p:sp>
    </p:spTree>
    <p:extLst>
      <p:ext uri="{BB962C8B-B14F-4D97-AF65-F5344CB8AC3E}">
        <p14:creationId xmlns:p14="http://schemas.microsoft.com/office/powerpoint/2010/main" val="29987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F93B1-21C3-6C8E-1871-46072FF1B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3D3AE-BDA6-DB53-5072-07403C08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/>
              <a:t>Ibrutinib vs. Acalabrutinib in Patients with Previously Treated CLL and del(17p) or del(11q)</a:t>
            </a:r>
            <a:br>
              <a:rPr lang="en-US" sz="2800" dirty="0"/>
            </a:br>
            <a:r>
              <a:rPr lang="en-US" sz="2000" dirty="0"/>
              <a:t>(ELEVATE-RR)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FB379FF1-EEE6-63F2-7D74-46DEA3A227C1}"/>
              </a:ext>
            </a:extLst>
          </p:cNvPr>
          <p:cNvSpPr txBox="1">
            <a:spLocks/>
          </p:cNvSpPr>
          <p:nvPr/>
        </p:nvSpPr>
        <p:spPr>
          <a:xfrm>
            <a:off x="910390" y="6400490"/>
            <a:ext cx="9211408" cy="544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CI, confidence interval; HR, hazard ratio.</a:t>
            </a:r>
          </a:p>
          <a:p>
            <a:r>
              <a:rPr lang="en-US"/>
              <a:t>Byrd JC, et al. ASCO 2021. Abstract 7500.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A4955-2B68-74BE-35A1-B8D36812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68" y="1495094"/>
            <a:ext cx="3010677" cy="2236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BF2B8-DB62-C0F0-A785-55E720885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245" y="1495094"/>
            <a:ext cx="3172423" cy="2236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528F66-3276-51F3-FEB6-3397D99C5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68" y="3731999"/>
            <a:ext cx="7756028" cy="26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5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04ECD-7AD7-8EE9-8A37-393FA3ECE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8A9006-3275-D6D4-41D3-1CD23E6C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Zanubrutinib Sustains PFS Benefit Over Ibrutinib at Extended Follow-Up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240E220-F103-3B5B-F750-40E7D9A4A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PFS, progression-free survival.</a:t>
            </a:r>
          </a:p>
          <a:p>
            <a:r>
              <a:rPr lang="en-US"/>
              <a:t>Brown JR, et al. ASH 2023. Abstract 202.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8F38F8-01A5-CA7B-5D6F-93F46B1AF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9" y="2209987"/>
            <a:ext cx="8802586" cy="389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4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9D39E-417C-33B6-0EC2-EAA956D12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4AAF5-2A77-1E41-02D2-B7A61D7F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Improved PFS Was Demonstrated with Zanubrutinib in Patients with del(17p)/ </a:t>
            </a:r>
            <a:r>
              <a:rPr lang="en-US" sz="4000" i="1"/>
              <a:t>TP53</a:t>
            </a:r>
            <a:r>
              <a:rPr lang="en-US" sz="4000" i="1" baseline="30000"/>
              <a:t>mut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93118EB-6A7F-352B-0245-12303496F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CI, confidence interval; PFS, progression-free survival.</a:t>
            </a:r>
          </a:p>
          <a:p>
            <a:r>
              <a:rPr lang="en-US"/>
              <a:t>Brown JR, et al. ASH 2023. Abstract 202.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7C3EC-2D83-AA41-8AF7-F23E43D84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78"/>
          <a:stretch/>
        </p:blipFill>
        <p:spPr>
          <a:xfrm>
            <a:off x="910369" y="2367965"/>
            <a:ext cx="8479879" cy="3266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F4C5F-A757-3DF9-CE9B-D9B660E9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62" y="5802914"/>
            <a:ext cx="1714649" cy="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6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82EC9-D0E3-E282-4F32-3C1579597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18596D-A09C-B029-8A2A-0767D27EE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09" r="8376"/>
          <a:stretch/>
        </p:blipFill>
        <p:spPr>
          <a:xfrm>
            <a:off x="838200" y="2209071"/>
            <a:ext cx="8690811" cy="360476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7AB154A-998C-1BF1-3478-143202AB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Zanubrutinib PFS Benefit Was Consistent Across Multiple Sensitivity Analyses</a:t>
            </a:r>
            <a:endParaRPr lang="en-US" sz="4000" i="1" baseline="30000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D164B4F3-1ED4-8D8B-BAA2-F414241C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CI, confidence interval; PFS, progression-free survival.</a:t>
            </a:r>
          </a:p>
          <a:p>
            <a:r>
              <a:rPr lang="en-US"/>
              <a:t>Brown JR, et al. ASH 2023. Abstract 202.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C2212B-A9AD-116A-40F2-75FCE3E6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914" y="5971206"/>
            <a:ext cx="1714649" cy="205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4BC12-59F0-0051-42D8-E3B0A0E31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29"/>
          <a:stretch/>
        </p:blipFill>
        <p:spPr>
          <a:xfrm>
            <a:off x="838199" y="4321743"/>
            <a:ext cx="9485363" cy="14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1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2AF2-3924-51E2-B582-5E09C456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Helvetica"/>
                <a:cs typeface="Helvetica"/>
              </a:rPr>
              <a:t>Zanubrutinib Demonstrates a More Favorable Cardiac Safety Profile Than Ibrutinib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C72D2-3358-92D9-E4AE-CFE6F7C3D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pPr marL="228600" indent="-228600">
              <a:buAutoNum type="alphaLcPeriod"/>
            </a:pPr>
            <a:r>
              <a:rPr lang="en-US">
                <a:latin typeface="Helvetica"/>
                <a:cs typeface="Helvetica"/>
              </a:rPr>
              <a:t>Fatal cardiac events (n=6): 1 death (myocardial infarction with ibrutinib) was not listed due to discontinuation due to diarrhea 14 days prior to the fatal event.</a:t>
            </a:r>
          </a:p>
          <a:p>
            <a:endParaRPr lang="en-US"/>
          </a:p>
          <a:p>
            <a:r>
              <a:rPr lang="en-US"/>
              <a:t>Brown JR, et al. ASH 2023. Abstract 202.</a:t>
            </a:r>
          </a:p>
          <a:p>
            <a:endParaRPr lang="en-US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BD696144-FB7C-C7AE-0871-94E5F5007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00827"/>
              </p:ext>
            </p:extLst>
          </p:nvPr>
        </p:nvGraphicFramePr>
        <p:xfrm>
          <a:off x="958784" y="2435516"/>
          <a:ext cx="8762991" cy="22297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2675">
                  <a:extLst>
                    <a:ext uri="{9D8B030D-6E8A-4147-A177-3AD203B41FA5}">
                      <a16:colId xmlns:a16="http://schemas.microsoft.com/office/drawing/2014/main" val="1553507422"/>
                    </a:ext>
                  </a:extLst>
                </a:gridCol>
                <a:gridCol w="1622522">
                  <a:extLst>
                    <a:ext uri="{9D8B030D-6E8A-4147-A177-3AD203B41FA5}">
                      <a16:colId xmlns:a16="http://schemas.microsoft.com/office/drawing/2014/main" val="1527788210"/>
                    </a:ext>
                  </a:extLst>
                </a:gridCol>
                <a:gridCol w="1752598">
                  <a:extLst>
                    <a:ext uri="{9D8B030D-6E8A-4147-A177-3AD203B41FA5}">
                      <a16:colId xmlns:a16="http://schemas.microsoft.com/office/drawing/2014/main" val="2876493614"/>
                    </a:ext>
                  </a:extLst>
                </a:gridCol>
                <a:gridCol w="1752598">
                  <a:extLst>
                    <a:ext uri="{9D8B030D-6E8A-4147-A177-3AD203B41FA5}">
                      <a16:colId xmlns:a16="http://schemas.microsoft.com/office/drawing/2014/main" val="2944521705"/>
                    </a:ext>
                  </a:extLst>
                </a:gridCol>
                <a:gridCol w="1752598">
                  <a:extLst>
                    <a:ext uri="{9D8B030D-6E8A-4147-A177-3AD203B41FA5}">
                      <a16:colId xmlns:a16="http://schemas.microsoft.com/office/drawing/2014/main" val="374738306"/>
                    </a:ext>
                  </a:extLst>
                </a:gridCol>
              </a:tblGrid>
              <a:tr h="569470">
                <a:tc>
                  <a:txBody>
                    <a:bodyPr/>
                    <a:lstStyle/>
                    <a:p>
                      <a:endParaRPr lang="en-US" b="1" i="0">
                        <a:latin typeface="Avenir Next LT Pro" panose="020B0504020202020204" pitchFamily="34" charset="77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Helvetica"/>
                          <a:cs typeface="Helvetica"/>
                        </a:rPr>
                        <a:t>Zanubrutinib (n=324)</a:t>
                      </a:r>
                      <a:endParaRPr lang="en-US" sz="1600" b="1" baseline="3000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defTabSz="914400">
                        <a:tabLst/>
                        <a:defRPr/>
                      </a:pPr>
                      <a:endParaRPr lang="en-US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>
                          <a:latin typeface="Helvetica"/>
                          <a:cs typeface="Helvetica"/>
                        </a:rPr>
                        <a:t>Ibrutinib (n=324)</a:t>
                      </a:r>
                      <a:endParaRPr lang="en-US" sz="1600" b="1" baseline="3000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defTabSz="914400">
                        <a:tabLst/>
                        <a:defRPr/>
                      </a:pP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282928"/>
                  </a:ext>
                </a:extLst>
              </a:tr>
              <a:tr h="56947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 i="0">
                        <a:latin typeface="Avenir Next LT Pr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>
                          <a:latin typeface="Helvetica"/>
                          <a:cs typeface="Helvetica"/>
                        </a:rPr>
                        <a:t>Any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Helvetica"/>
                          <a:cs typeface="Helvetica"/>
                        </a:rPr>
                        <a:t>Grade ≥3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Helvetica"/>
                          <a:cs typeface="Helvetica"/>
                        </a:rPr>
                        <a:t>Any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Grade ≥3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3089922"/>
                  </a:ext>
                </a:extLst>
              </a:tr>
              <a:tr h="511645">
                <a:tc>
                  <a:txBody>
                    <a:bodyPr/>
                    <a:lstStyle/>
                    <a:p>
                      <a:pPr marL="0" lvl="0" algn="l" defTabSz="914400">
                        <a:buNone/>
                      </a:pPr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Helvetica"/>
                          <a:ea typeface="+mn-ea"/>
                          <a:cs typeface="Helvetica"/>
                        </a:rPr>
                        <a:t>Hypertension</a:t>
                      </a:r>
                      <a:endParaRPr lang="en-US" sz="16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86 (26.5)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53 (16.4)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80 (24.7)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47 (14.5)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21103"/>
                  </a:ext>
                </a:extLst>
              </a:tr>
              <a:tr h="511645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Helvetica"/>
                          <a:ea typeface="+mn-ea"/>
                          <a:cs typeface="Helvetica"/>
                        </a:rPr>
                        <a:t>Atrial fibrillation/flutter</a:t>
                      </a:r>
                      <a:endParaRPr lang="en-US" sz="1600" b="1" kern="1200">
                        <a:solidFill>
                          <a:schemeClr val="lt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22 (6.8)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10 (3.1)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53 (16.4)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Helvetica"/>
                          <a:cs typeface="Helvetica"/>
                        </a:rPr>
                        <a:t>16 (4.9)</a:t>
                      </a:r>
                      <a:endParaRPr lang="en-US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958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89CCF6-2ABA-4280-D82E-C9F21CD5D84B}"/>
              </a:ext>
            </a:extLst>
          </p:cNvPr>
          <p:cNvSpPr txBox="1"/>
          <p:nvPr/>
        </p:nvSpPr>
        <p:spPr>
          <a:xfrm>
            <a:off x="1695644" y="5009939"/>
            <a:ext cx="84191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Helvetica" pitchFamily="2" charset="0"/>
                <a:cs typeface="Calibri"/>
              </a:rPr>
              <a:t>Fatal cardiac </a:t>
            </a:r>
            <a:r>
              <a:rPr lang="en-US" sz="2000" b="1" err="1">
                <a:latin typeface="Helvetica" pitchFamily="2" charset="0"/>
                <a:cs typeface="Calibri"/>
              </a:rPr>
              <a:t>events</a:t>
            </a:r>
            <a:r>
              <a:rPr lang="en-US" sz="2000" b="1" baseline="30000" err="1">
                <a:latin typeface="Helvetica" pitchFamily="2" charset="0"/>
                <a:cs typeface="Calibri"/>
              </a:rPr>
              <a:t>a</a:t>
            </a:r>
            <a:r>
              <a:rPr lang="en-US" sz="2000" b="1">
                <a:latin typeface="Helvetica" pitchFamily="2" charset="0"/>
                <a:cs typeface="Calibri"/>
              </a:rPr>
              <a:t>: </a:t>
            </a:r>
            <a:r>
              <a:rPr lang="en-US" sz="2000" b="1" err="1">
                <a:latin typeface="Helvetica" pitchFamily="2" charset="0"/>
                <a:cs typeface="Calibri"/>
              </a:rPr>
              <a:t>zanubrutinb</a:t>
            </a:r>
            <a:r>
              <a:rPr lang="en-US" sz="2000" b="1">
                <a:latin typeface="Helvetica" pitchFamily="2" charset="0"/>
                <a:cs typeface="Calibri"/>
              </a:rPr>
              <a:t>, n=0 (0%); ibrutinib, n=6 (1.9%)</a:t>
            </a:r>
            <a:endParaRPr lang="en-US" sz="2000" b="1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3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7ECA-6492-DAF4-7690-5390F9FE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Helvetica"/>
                <a:cs typeface="Arial"/>
              </a:rPr>
              <a:t>Summary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46AA-40AE-EE3C-5CAC-2860B17A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Verdana"/>
                <a:cs typeface="Helvetica"/>
              </a:rPr>
              <a:t>Zanubrutinib has shown clinical efficacy over ibrutinib</a:t>
            </a:r>
            <a:endParaRPr lang="en-US" sz="2400" dirty="0">
              <a:solidFill>
                <a:srgbClr val="404040"/>
              </a:solidFill>
              <a:ea typeface="Verdana"/>
              <a:cs typeface="Helvetica"/>
            </a:endParaRPr>
          </a:p>
          <a:p>
            <a:r>
              <a:rPr lang="en-US" sz="2400" dirty="0">
                <a:solidFill>
                  <a:srgbClr val="000000"/>
                </a:solidFill>
                <a:ea typeface="Verdana"/>
                <a:cs typeface="Helvetica"/>
              </a:rPr>
              <a:t>Acalabrutinib has shown non-inferior efficacy with ibrutinib</a:t>
            </a:r>
            <a:endParaRPr lang="en-US" sz="2400" dirty="0">
              <a:solidFill>
                <a:srgbClr val="404040"/>
              </a:solidFill>
              <a:ea typeface="Verdana"/>
              <a:cs typeface="Helvetica"/>
            </a:endParaRPr>
          </a:p>
          <a:p>
            <a:r>
              <a:rPr lang="en-US" sz="2400" dirty="0">
                <a:solidFill>
                  <a:srgbClr val="000000"/>
                </a:solidFill>
                <a:ea typeface="Verdana"/>
                <a:cs typeface="Helvetica"/>
              </a:rPr>
              <a:t>Both acalabrutinib and </a:t>
            </a:r>
            <a:r>
              <a:rPr lang="en-US" sz="2400" dirty="0" err="1">
                <a:solidFill>
                  <a:srgbClr val="000000"/>
                </a:solidFill>
                <a:ea typeface="Verdana"/>
                <a:cs typeface="Helvetica"/>
              </a:rPr>
              <a:t>zanubrutinib</a:t>
            </a:r>
            <a:r>
              <a:rPr lang="en-US" sz="2400" dirty="0">
                <a:solidFill>
                  <a:srgbClr val="000000"/>
                </a:solidFill>
                <a:ea typeface="Verdana"/>
                <a:cs typeface="Helvetica"/>
              </a:rPr>
              <a:t> have a favorable safety profile</a:t>
            </a:r>
            <a:endParaRPr lang="en-US" sz="2400" dirty="0">
              <a:cs typeface="Helvetica"/>
            </a:endParaRPr>
          </a:p>
          <a:p>
            <a:pPr marL="0" indent="0">
              <a:buNone/>
            </a:pPr>
            <a:endParaRPr lang="en-US" sz="2400" dirty="0">
              <a:latin typeface="Helvetic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4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B3BE2B89F8D45804E1FC697D2D6C0" ma:contentTypeVersion="6" ma:contentTypeDescription="Create a new document." ma:contentTypeScope="" ma:versionID="e0e3fdd8d0192ddc9ddfb1800bd794ee">
  <xsd:schema xmlns:xsd="http://www.w3.org/2001/XMLSchema" xmlns:xs="http://www.w3.org/2001/XMLSchema" xmlns:p="http://schemas.microsoft.com/office/2006/metadata/properties" xmlns:ns2="70e15eb2-f345-4172-bf62-793764ba0ec7" xmlns:ns3="67bf13cc-d55c-47cd-84b4-2ed70e73e42e" targetNamespace="http://schemas.microsoft.com/office/2006/metadata/properties" ma:root="true" ma:fieldsID="cc2d376b9add2171ef0e8554a712b58f" ns2:_="" ns3:_="">
    <xsd:import namespace="70e15eb2-f345-4172-bf62-793764ba0ec7"/>
    <xsd:import namespace="67bf13cc-d55c-47cd-84b4-2ed70e73e4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15eb2-f345-4172-bf62-793764ba0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f13cc-d55c-47cd-84b4-2ed70e73e4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bf13cc-d55c-47cd-84b4-2ed70e73e42e">
      <UserInfo>
        <DisplayName>Robert Garris</DisplayName>
        <AccountId>982</AccountId>
        <AccountType/>
      </UserInfo>
      <UserInfo>
        <DisplayName>Chad McQueen</DisplayName>
        <AccountId>1141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16F4F82-B7B4-4FBF-A04A-A4E0C95046BE}">
  <ds:schemaRefs>
    <ds:schemaRef ds:uri="67bf13cc-d55c-47cd-84b4-2ed70e73e42e"/>
    <ds:schemaRef ds:uri="70e15eb2-f345-4172-bf62-793764ba0e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D389DAE-84F2-4391-A3B7-13A455BF5B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1D0591-AC07-42A9-9C96-9ABDDE7C9061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70e15eb2-f345-4172-bf62-793764ba0ec7"/>
    <ds:schemaRef ds:uri="http://purl.org/dc/dcmitype/"/>
    <ds:schemaRef ds:uri="http://schemas.microsoft.com/office/2006/metadata/properties"/>
    <ds:schemaRef ds:uri="http://schemas.openxmlformats.org/package/2006/metadata/core-properties"/>
    <ds:schemaRef ds:uri="67bf13cc-d55c-47cd-84b4-2ed70e73e42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tcme</Template>
  <TotalTime>22</TotalTime>
  <Words>466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Black</vt:lpstr>
      <vt:lpstr>Avenir Heavy</vt:lpstr>
      <vt:lpstr>Avenir Next LT Pro</vt:lpstr>
      <vt:lpstr>Calibri</vt:lpstr>
      <vt:lpstr>Helvetica</vt:lpstr>
      <vt:lpstr>Verdana</vt:lpstr>
      <vt:lpstr>Office Theme</vt:lpstr>
      <vt:lpstr>BTK Inhibitor Selection Following Chemoimmunotherapy in CLL</vt:lpstr>
      <vt:lpstr>Ibrutinib vs. Acalabrutinib in Patients with Previously Treated CLL and del(17p) or del(11q) (ELEVATE-RR)</vt:lpstr>
      <vt:lpstr>Ibrutinib vs. Acalabrutinib in Patients with Previously Treated CLL and del(17p) or del(11q) (ELEVATE-RR)</vt:lpstr>
      <vt:lpstr>Zanubrutinib Sustains PFS Benefit Over Ibrutinib at Extended Follow-Up</vt:lpstr>
      <vt:lpstr>Improved PFS Was Demonstrated with Zanubrutinib in Patients with del(17p)/ TP53mut</vt:lpstr>
      <vt:lpstr>Zanubrutinib PFS Benefit Was Consistent Across Multiple Sensitivity Analyses</vt:lpstr>
      <vt:lpstr>Zanubrutinib Demonstrates a More Favorable Cardiac Safety Profile Than Ibrutinib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Marshall</dc:creator>
  <cp:lastModifiedBy>Miranda Rafferty</cp:lastModifiedBy>
  <cp:revision>12</cp:revision>
  <dcterms:created xsi:type="dcterms:W3CDTF">2022-05-09T17:57:09Z</dcterms:created>
  <dcterms:modified xsi:type="dcterms:W3CDTF">2024-05-10T15:43:48Z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0x01010400C889685F3003C64BBF14D7849D3A3CC0</vt:lpwstr>
  </property>
  <property fmtid="{D5CDD505-2E9C-101B-9397-08002B2CF9AE}" pid="3" name="Brand Name">
    <vt:lpwstr>TotalCME</vt:lpwstr>
  </property>
  <property fmtid="{D5CDD505-2E9C-101B-9397-08002B2CF9AE}" pid="4" name="Client Name">
    <vt:lpwstr>BeiGene</vt:lpwstr>
  </property>
  <property fmtid="{D5CDD505-2E9C-101B-9397-08002B2CF9AE}" pid="5" name="Opportunity Number ">
    <vt:lpwstr>013413</vt:lpwstr>
  </property>
  <property fmtid="{D5CDD505-2E9C-101B-9397-08002B2CF9AE}" pid="6" name="h17b8e17546742428aecc4bb79eff81d0">
    <vt:lpwstr>Hematology/Oncology|227320fe-3860-4b61-8426-256177064ac9</vt:lpwstr>
  </property>
  <property fmtid="{D5CDD505-2E9C-101B-9397-08002B2CF9AE}" pid="7" name="jb4291d51d504da0b34e0839496c27550">
    <vt:lpwstr>TotalCME|c15e2972-8fde-4041-8c89-408610ae5290</vt:lpwstr>
  </property>
  <property fmtid="{D5CDD505-2E9C-101B-9397-08002B2CF9AE}" pid="8" name="abf3b563650f4febb83e81f8ea956346">
    <vt:lpwstr/>
  </property>
  <property fmtid="{D5CDD505-2E9C-101B-9397-08002B2CF9AE}" pid="9" name="Project_x0020_Lead">
    <vt:lpwstr/>
  </property>
  <property fmtid="{D5CDD505-2E9C-101B-9397-08002B2CF9AE}" pid="10" name="Project Lead">
    <vt:lpwstr/>
  </property>
  <property fmtid="{D5CDD505-2E9C-101B-9397-08002B2CF9AE}" pid="11" name="Product Type">
    <vt:lpwstr/>
  </property>
  <property fmtid="{D5CDD505-2E9C-101B-9397-08002B2CF9AE}" pid="12" name="m2ce0a529c0c4170ae055dea480a0d9d">
    <vt:lpwstr/>
  </property>
  <property fmtid="{D5CDD505-2E9C-101B-9397-08002B2CF9AE}" pid="13" name="MediaServiceImageTags">
    <vt:lpwstr/>
  </property>
  <property fmtid="{D5CDD505-2E9C-101B-9397-08002B2CF9AE}" pid="14" name="Initiative_x0020_Lead">
    <vt:lpwstr/>
  </property>
  <property fmtid="{D5CDD505-2E9C-101B-9397-08002B2CF9AE}" pid="15" name="Product_x0020_Type">
    <vt:lpwstr/>
  </property>
  <property fmtid="{D5CDD505-2E9C-101B-9397-08002B2CF9AE}" pid="16" name="Supporter Name">
    <vt:lpwstr/>
  </property>
  <property fmtid="{D5CDD505-2E9C-101B-9397-08002B2CF9AE}" pid="17" name="o4e0cc1c61e94069b6a8551b22c742a1">
    <vt:lpwstr/>
  </property>
  <property fmtid="{D5CDD505-2E9C-101B-9397-08002B2CF9AE}" pid="18" name="Scientific Affairs">
    <vt:lpwstr/>
  </property>
  <property fmtid="{D5CDD505-2E9C-101B-9397-08002B2CF9AE}" pid="19" name="Scientific_x0020_Affairs">
    <vt:lpwstr/>
  </property>
  <property fmtid="{D5CDD505-2E9C-101B-9397-08002B2CF9AE}" pid="20" name="Supporter_x0020_Name">
    <vt:lpwstr/>
  </property>
  <property fmtid="{D5CDD505-2E9C-101B-9397-08002B2CF9AE}" pid="21" name="j7bff3f86c6e47f9ae99a2d10c8c7749">
    <vt:lpwstr/>
  </property>
  <property fmtid="{D5CDD505-2E9C-101B-9397-08002B2CF9AE}" pid="22" name="Producer">
    <vt:lpwstr/>
  </property>
  <property fmtid="{D5CDD505-2E9C-101B-9397-08002B2CF9AE}" pid="23" name="aa680e92a1d245a0a6b58205b432afd7">
    <vt:lpwstr/>
  </property>
  <property fmtid="{D5CDD505-2E9C-101B-9397-08002B2CF9AE}" pid="24" name="lcf76f155ced4ddcb4097134ff3c332f">
    <vt:lpwstr/>
  </property>
  <property fmtid="{D5CDD505-2E9C-101B-9397-08002B2CF9AE}" pid="25" name="aec9593b9aef438a83de6b1b34161499">
    <vt:lpwstr/>
  </property>
  <property fmtid="{D5CDD505-2E9C-101B-9397-08002B2CF9AE}" pid="26" name="TaxCatchAll">
    <vt:lpwstr>79;#TotalCME|c15e2972-8fde-4041-8c89-408610ae5290;#81;#Hematology/Oncology|227320fe-3860-4b61-8426-256177064ac9</vt:lpwstr>
  </property>
  <property fmtid="{D5CDD505-2E9C-101B-9397-08002B2CF9AE}" pid="27" name="Project_x0020_Item">
    <vt:lpwstr/>
  </property>
  <property fmtid="{D5CDD505-2E9C-101B-9397-08002B2CF9AE}" pid="28" name="Project Item">
    <vt:lpwstr/>
  </property>
  <property fmtid="{D5CDD505-2E9C-101B-9397-08002B2CF9AE}" pid="29" name="Initiative Lead">
    <vt:lpwstr/>
  </property>
  <property fmtid="{D5CDD505-2E9C-101B-9397-08002B2CF9AE}" pid="30" name="k7f9d3a4703b40dd85626795c271c875">
    <vt:lpwstr/>
  </property>
  <property fmtid="{D5CDD505-2E9C-101B-9397-08002B2CF9AE}" pid="31" name="Opportunity Number">
    <vt:lpwstr>013413</vt:lpwstr>
  </property>
  <property fmtid="{D5CDD505-2E9C-101B-9397-08002B2CF9AE}" pid="32" name="DocumentSetDescription">
    <vt:lpwstr/>
  </property>
  <property fmtid="{D5CDD505-2E9C-101B-9397-08002B2CF9AE}" pid="33" name="_docset_NoMedatataSyncRequired">
    <vt:lpwstr>True</vt:lpwstr>
  </property>
  <property fmtid="{D5CDD505-2E9C-101B-9397-08002B2CF9AE}" pid="34" name="USH Subsidiary">
    <vt:lpwstr>79</vt:lpwstr>
  </property>
  <property fmtid="{D5CDD505-2E9C-101B-9397-08002B2CF9AE}" pid="35" name="Therapeutic Area">
    <vt:lpwstr>81</vt:lpwstr>
  </property>
</Properties>
</file>