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bookmarkIdSeed="2">
  <p:sldMasterIdLst>
    <p:sldMasterId id="2147483648" r:id="rId1"/>
  </p:sldMasterIdLst>
  <p:notesMasterIdLst>
    <p:notesMasterId r:id="rId12"/>
  </p:notesMasterIdLst>
  <p:sldIdLst>
    <p:sldId id="256" r:id="rId2"/>
    <p:sldId id="265" r:id="rId3"/>
    <p:sldId id="257" r:id="rId4"/>
    <p:sldId id="259" r:id="rId5"/>
    <p:sldId id="258" r:id="rId6"/>
    <p:sldId id="260" r:id="rId7"/>
    <p:sldId id="261" r:id="rId8"/>
    <p:sldId id="264" r:id="rId9"/>
    <p:sldId id="263" r:id="rId10"/>
    <p:sldId id="262" r:id="rId11"/>
  </p:sldIdLst>
  <p:sldSz cx="31089600" cy="19202400"/>
  <p:notesSz cx="69977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2" userDrawn="1">
          <p15:clr>
            <a:srgbClr val="A4A3A4"/>
          </p15:clr>
        </p15:guide>
        <p15:guide id="2" pos="9792">
          <p15:clr>
            <a:srgbClr val="A4A3A4"/>
          </p15:clr>
        </p15:guide>
        <p15:guide id="3" orient="horz" pos="3600" userDrawn="1">
          <p15:clr>
            <a:srgbClr val="A4A3A4"/>
          </p15:clr>
        </p15:guide>
        <p15:guide id="4" orient="horz" pos="1608" userDrawn="1">
          <p15:clr>
            <a:srgbClr val="A4A3A4"/>
          </p15:clr>
        </p15:guide>
        <p15:guide id="5" pos="216" userDrawn="1">
          <p15:clr>
            <a:srgbClr val="A4A3A4"/>
          </p15:clr>
        </p15:guide>
        <p15:guide id="6" pos="19344" userDrawn="1">
          <p15:clr>
            <a:srgbClr val="A4A3A4"/>
          </p15:clr>
        </p15:guide>
        <p15:guide id="7" orient="horz" pos="2749"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jJ6FmUFbG633Eg1a14u6LbVKW6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94" autoAdjust="0"/>
    <p:restoredTop sz="95179" autoAdjust="0"/>
  </p:normalViewPr>
  <p:slideViewPr>
    <p:cSldViewPr snapToGrid="0">
      <p:cViewPr varScale="1">
        <p:scale>
          <a:sx n="25" d="100"/>
          <a:sy n="25" d="100"/>
        </p:scale>
        <p:origin x="108" y="492"/>
      </p:cViewPr>
      <p:guideLst>
        <p:guide orient="horz" pos="772"/>
        <p:guide pos="9792"/>
        <p:guide orient="horz" pos="3600"/>
        <p:guide orient="horz" pos="1608"/>
        <p:guide pos="216"/>
        <p:guide pos="19344"/>
        <p:guide orient="horz" pos="2749"/>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212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457"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1457"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1457"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1457"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1457"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1457"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1457"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1457"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963988" y="0"/>
            <a:ext cx="303212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457"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1457"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1457"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1457"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1457"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1457"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1457"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1457"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962025" y="1160463"/>
            <a:ext cx="50736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088" y="4467225"/>
            <a:ext cx="5597525"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729"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32125"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457"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1457"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1457"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1457"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1457"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1457"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1457"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1457"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963988" y="8818563"/>
            <a:ext cx="3032125"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42871577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962025" y="1160463"/>
            <a:ext cx="50736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700088" y="4467225"/>
            <a:ext cx="5597525" cy="36560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963988" y="8818563"/>
            <a:ext cx="3032125" cy="4651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90189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962025" y="1160463"/>
            <a:ext cx="50736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700088" y="4467225"/>
            <a:ext cx="5597525" cy="36560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963988" y="8818563"/>
            <a:ext cx="3032125" cy="4651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87632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962025" y="1160463"/>
            <a:ext cx="50736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700088" y="4467225"/>
            <a:ext cx="5597525" cy="36560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963988" y="8818563"/>
            <a:ext cx="3032125" cy="4651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35414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962025" y="1160463"/>
            <a:ext cx="50736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700088" y="4467225"/>
            <a:ext cx="5597525" cy="36560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963988" y="8818563"/>
            <a:ext cx="3032125" cy="4651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9179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31530" y="1706861"/>
            <a:ext cx="26426545" cy="3200237"/>
          </a:xfrm>
          <a:prstGeom prst="rect">
            <a:avLst/>
          </a:prstGeom>
          <a:noFill/>
          <a:ln>
            <a:noFill/>
          </a:ln>
        </p:spPr>
        <p:txBody>
          <a:bodyPr spcFirstLastPara="1" wrap="square" lIns="471300" tIns="235650" rIns="471300" bIns="2356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2331529" y="5547537"/>
            <a:ext cx="13167008" cy="5713247"/>
          </a:xfrm>
          <a:prstGeom prst="rect">
            <a:avLst/>
          </a:prstGeom>
          <a:noFill/>
          <a:ln>
            <a:noFill/>
          </a:ln>
        </p:spPr>
        <p:txBody>
          <a:bodyPr spcFirstLastPara="1" wrap="square" lIns="471300" tIns="235650" rIns="471300" bIns="2356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
          <p:cNvSpPr txBox="1">
            <a:spLocks noGrp="1"/>
          </p:cNvSpPr>
          <p:nvPr>
            <p:ph type="body" idx="2"/>
          </p:nvPr>
        </p:nvSpPr>
        <p:spPr>
          <a:xfrm>
            <a:off x="15591064" y="5547537"/>
            <a:ext cx="13167008" cy="5713247"/>
          </a:xfrm>
          <a:prstGeom prst="rect">
            <a:avLst/>
          </a:prstGeom>
          <a:noFill/>
          <a:ln>
            <a:noFill/>
          </a:ln>
        </p:spPr>
        <p:txBody>
          <a:bodyPr spcFirstLastPara="1" wrap="square" lIns="471300" tIns="235650" rIns="471300" bIns="2356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3"/>
          <p:cNvSpPr txBox="1">
            <a:spLocks noGrp="1"/>
          </p:cNvSpPr>
          <p:nvPr>
            <p:ph type="body" idx="3"/>
          </p:nvPr>
        </p:nvSpPr>
        <p:spPr>
          <a:xfrm>
            <a:off x="2331529" y="11354362"/>
            <a:ext cx="13167008" cy="5714222"/>
          </a:xfrm>
          <a:prstGeom prst="rect">
            <a:avLst/>
          </a:prstGeom>
          <a:noFill/>
          <a:ln>
            <a:noFill/>
          </a:ln>
        </p:spPr>
        <p:txBody>
          <a:bodyPr spcFirstLastPara="1" wrap="square" lIns="471300" tIns="235650" rIns="471300" bIns="2356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body" idx="4"/>
          </p:nvPr>
        </p:nvSpPr>
        <p:spPr>
          <a:xfrm>
            <a:off x="15591064" y="11354362"/>
            <a:ext cx="13167008" cy="5714222"/>
          </a:xfrm>
          <a:prstGeom prst="rect">
            <a:avLst/>
          </a:prstGeom>
          <a:noFill/>
          <a:ln>
            <a:noFill/>
          </a:ln>
        </p:spPr>
        <p:txBody>
          <a:bodyPr spcFirstLastPara="1" wrap="square" lIns="471300" tIns="235650" rIns="471300" bIns="2356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b="0" i="0" u="none" strike="noStrike" cap="none">
                <a:solidFill>
                  <a:schemeClr val="dk1"/>
                </a:solidFill>
                <a:latin typeface="Times"/>
                <a:ea typeface="Times"/>
                <a:cs typeface="Times"/>
                <a:sym typeface="Times"/>
              </a:defRPr>
            </a:lvl1pPr>
            <a:lvl2pPr marL="0" lvl="1" indent="0" algn="r">
              <a:spcBef>
                <a:spcPts val="0"/>
              </a:spcBef>
              <a:spcAft>
                <a:spcPts val="0"/>
              </a:spcAft>
              <a:buNone/>
              <a:defRPr sz="3857" b="0" i="0" u="none" strike="noStrike" cap="none">
                <a:solidFill>
                  <a:schemeClr val="dk1"/>
                </a:solidFill>
                <a:latin typeface="Times"/>
                <a:ea typeface="Times"/>
                <a:cs typeface="Times"/>
                <a:sym typeface="Times"/>
              </a:defRPr>
            </a:lvl2pPr>
            <a:lvl3pPr marL="0" lvl="2" indent="0" algn="r">
              <a:spcBef>
                <a:spcPts val="0"/>
              </a:spcBef>
              <a:spcAft>
                <a:spcPts val="0"/>
              </a:spcAft>
              <a:buNone/>
              <a:defRPr sz="3857" b="0" i="0" u="none" strike="noStrike" cap="none">
                <a:solidFill>
                  <a:schemeClr val="dk1"/>
                </a:solidFill>
                <a:latin typeface="Times"/>
                <a:ea typeface="Times"/>
                <a:cs typeface="Times"/>
                <a:sym typeface="Times"/>
              </a:defRPr>
            </a:lvl3pPr>
            <a:lvl4pPr marL="0" lvl="3" indent="0" algn="r">
              <a:spcBef>
                <a:spcPts val="0"/>
              </a:spcBef>
              <a:spcAft>
                <a:spcPts val="0"/>
              </a:spcAft>
              <a:buNone/>
              <a:defRPr sz="3857" b="0" i="0" u="none" strike="noStrike" cap="none">
                <a:solidFill>
                  <a:schemeClr val="dk1"/>
                </a:solidFill>
                <a:latin typeface="Times"/>
                <a:ea typeface="Times"/>
                <a:cs typeface="Times"/>
                <a:sym typeface="Times"/>
              </a:defRPr>
            </a:lvl4pPr>
            <a:lvl5pPr marL="0" lvl="4" indent="0" algn="r">
              <a:spcBef>
                <a:spcPts val="0"/>
              </a:spcBef>
              <a:spcAft>
                <a:spcPts val="0"/>
              </a:spcAft>
              <a:buNone/>
              <a:defRPr sz="3857" b="0" i="0" u="none" strike="noStrike" cap="none">
                <a:solidFill>
                  <a:schemeClr val="dk1"/>
                </a:solidFill>
                <a:latin typeface="Times"/>
                <a:ea typeface="Times"/>
                <a:cs typeface="Times"/>
                <a:sym typeface="Times"/>
              </a:defRPr>
            </a:lvl5pPr>
            <a:lvl6pPr marL="0" lvl="5" indent="0" algn="r">
              <a:spcBef>
                <a:spcPts val="0"/>
              </a:spcBef>
              <a:spcAft>
                <a:spcPts val="0"/>
              </a:spcAft>
              <a:buNone/>
              <a:defRPr sz="3857" b="0" i="0" u="none" strike="noStrike" cap="none">
                <a:solidFill>
                  <a:schemeClr val="dk1"/>
                </a:solidFill>
                <a:latin typeface="Times"/>
                <a:ea typeface="Times"/>
                <a:cs typeface="Times"/>
                <a:sym typeface="Times"/>
              </a:defRPr>
            </a:lvl6pPr>
            <a:lvl7pPr marL="0" lvl="6" indent="0" algn="r">
              <a:spcBef>
                <a:spcPts val="0"/>
              </a:spcBef>
              <a:spcAft>
                <a:spcPts val="0"/>
              </a:spcAft>
              <a:buNone/>
              <a:defRPr sz="3857" b="0" i="0" u="none" strike="noStrike" cap="none">
                <a:solidFill>
                  <a:schemeClr val="dk1"/>
                </a:solidFill>
                <a:latin typeface="Times"/>
                <a:ea typeface="Times"/>
                <a:cs typeface="Times"/>
                <a:sym typeface="Times"/>
              </a:defRPr>
            </a:lvl7pPr>
            <a:lvl8pPr marL="0" lvl="7" indent="0" algn="r">
              <a:spcBef>
                <a:spcPts val="0"/>
              </a:spcBef>
              <a:spcAft>
                <a:spcPts val="0"/>
              </a:spcAft>
              <a:buNone/>
              <a:defRPr sz="3857" b="0" i="0" u="none" strike="noStrike" cap="none">
                <a:solidFill>
                  <a:schemeClr val="dk1"/>
                </a:solidFill>
                <a:latin typeface="Times"/>
                <a:ea typeface="Times"/>
                <a:cs typeface="Times"/>
                <a:sym typeface="Times"/>
              </a:defRPr>
            </a:lvl8pPr>
            <a:lvl9pPr marL="0" lvl="8" indent="0" algn="r">
              <a:spcBef>
                <a:spcPts val="0"/>
              </a:spcBef>
              <a:spcAft>
                <a:spcPts val="0"/>
              </a:spcAft>
              <a:buNone/>
              <a:defRPr sz="3857"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093394" y="13441391"/>
            <a:ext cx="18654144" cy="1586959"/>
          </a:xfrm>
          <a:prstGeom prst="rect">
            <a:avLst/>
          </a:prstGeom>
          <a:noFill/>
          <a:ln>
            <a:noFill/>
          </a:ln>
        </p:spPr>
        <p:txBody>
          <a:bodyPr spcFirstLastPara="1" wrap="square" lIns="471300" tIns="235650" rIns="471300" bIns="235650" anchor="b" anchorCtr="0">
            <a:noAutofit/>
          </a:bodyPr>
          <a:lstStyle>
            <a:lvl1pPr lvl="0" algn="l">
              <a:spcBef>
                <a:spcPts val="0"/>
              </a:spcBef>
              <a:spcAft>
                <a:spcPts val="0"/>
              </a:spcAft>
              <a:buSzPts val="1400"/>
              <a:buNone/>
              <a:defRPr sz="1071"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a:spLocks noGrp="1"/>
          </p:cNvSpPr>
          <p:nvPr>
            <p:ph type="pic" idx="2"/>
          </p:nvPr>
        </p:nvSpPr>
        <p:spPr>
          <a:xfrm>
            <a:off x="6093394" y="1715633"/>
            <a:ext cx="18654144" cy="11522025"/>
          </a:xfrm>
          <a:prstGeom prst="rect">
            <a:avLst/>
          </a:prstGeom>
          <a:noFill/>
          <a:ln>
            <a:noFill/>
          </a:ln>
        </p:spPr>
      </p:sp>
      <p:sp>
        <p:nvSpPr>
          <p:cNvPr id="77" name="Google Shape;77;p12"/>
          <p:cNvSpPr txBox="1">
            <a:spLocks noGrp="1"/>
          </p:cNvSpPr>
          <p:nvPr>
            <p:ph type="body" idx="1"/>
          </p:nvPr>
        </p:nvSpPr>
        <p:spPr>
          <a:xfrm>
            <a:off x="6093394" y="15028348"/>
            <a:ext cx="18654144" cy="2253716"/>
          </a:xfrm>
          <a:prstGeom prst="rect">
            <a:avLst/>
          </a:prstGeom>
          <a:noFill/>
          <a:ln>
            <a:noFill/>
          </a:ln>
        </p:spPr>
        <p:txBody>
          <a:bodyPr spcFirstLastPara="1" wrap="square" lIns="471300" tIns="235650" rIns="471300" bIns="235650" anchor="t" anchorCtr="0">
            <a:noAutofit/>
          </a:bodyPr>
          <a:lstStyle>
            <a:lvl1pPr marL="457200" lvl="0" indent="-228600" algn="l">
              <a:spcBef>
                <a:spcPts val="150"/>
              </a:spcBef>
              <a:spcAft>
                <a:spcPts val="0"/>
              </a:spcAft>
              <a:buClr>
                <a:schemeClr val="dk1"/>
              </a:buClr>
              <a:buSzPts val="750"/>
              <a:buFont typeface="Times"/>
              <a:buNone/>
              <a:defRPr sz="750"/>
            </a:lvl1pPr>
            <a:lvl2pPr marL="914400" lvl="1" indent="-228600" algn="l">
              <a:spcBef>
                <a:spcPts val="129"/>
              </a:spcBef>
              <a:spcAft>
                <a:spcPts val="0"/>
              </a:spcAft>
              <a:buClr>
                <a:schemeClr val="dk1"/>
              </a:buClr>
              <a:buSzPts val="643"/>
              <a:buFont typeface="Times"/>
              <a:buNone/>
              <a:defRPr sz="643"/>
            </a:lvl2pPr>
            <a:lvl3pPr marL="1371600" lvl="2" indent="-228600" algn="l">
              <a:spcBef>
                <a:spcPts val="107"/>
              </a:spcBef>
              <a:spcAft>
                <a:spcPts val="0"/>
              </a:spcAft>
              <a:buClr>
                <a:schemeClr val="dk1"/>
              </a:buClr>
              <a:buSzPts val="536"/>
              <a:buFont typeface="Times"/>
              <a:buNone/>
              <a:defRPr sz="536"/>
            </a:lvl3pPr>
            <a:lvl4pPr marL="1828800" lvl="3" indent="-228600" algn="l">
              <a:spcBef>
                <a:spcPts val="96"/>
              </a:spcBef>
              <a:spcAft>
                <a:spcPts val="0"/>
              </a:spcAft>
              <a:buClr>
                <a:schemeClr val="dk1"/>
              </a:buClr>
              <a:buSzPts val="482"/>
              <a:buFont typeface="Times"/>
              <a:buNone/>
              <a:defRPr sz="482"/>
            </a:lvl4pPr>
            <a:lvl5pPr marL="2286000" lvl="4" indent="-228600" algn="l">
              <a:spcBef>
                <a:spcPts val="96"/>
              </a:spcBef>
              <a:spcAft>
                <a:spcPts val="0"/>
              </a:spcAft>
              <a:buClr>
                <a:schemeClr val="dk1"/>
              </a:buClr>
              <a:buSzPts val="482"/>
              <a:buFont typeface="Times"/>
              <a:buNone/>
              <a:defRPr sz="482"/>
            </a:lvl5pPr>
            <a:lvl6pPr marL="2743200" lvl="5" indent="-228600" algn="l">
              <a:spcBef>
                <a:spcPts val="96"/>
              </a:spcBef>
              <a:spcAft>
                <a:spcPts val="0"/>
              </a:spcAft>
              <a:buClr>
                <a:schemeClr val="dk1"/>
              </a:buClr>
              <a:buSzPts val="482"/>
              <a:buFont typeface="Times"/>
              <a:buNone/>
              <a:defRPr sz="482"/>
            </a:lvl6pPr>
            <a:lvl7pPr marL="3200400" lvl="6" indent="-228600" algn="l">
              <a:spcBef>
                <a:spcPts val="96"/>
              </a:spcBef>
              <a:spcAft>
                <a:spcPts val="0"/>
              </a:spcAft>
              <a:buClr>
                <a:schemeClr val="dk1"/>
              </a:buClr>
              <a:buSzPts val="482"/>
              <a:buFont typeface="Times"/>
              <a:buNone/>
              <a:defRPr sz="482"/>
            </a:lvl7pPr>
            <a:lvl8pPr marL="3657600" lvl="7" indent="-228600" algn="l">
              <a:spcBef>
                <a:spcPts val="96"/>
              </a:spcBef>
              <a:spcAft>
                <a:spcPts val="0"/>
              </a:spcAft>
              <a:buClr>
                <a:schemeClr val="dk1"/>
              </a:buClr>
              <a:buSzPts val="482"/>
              <a:buFont typeface="Times"/>
              <a:buNone/>
              <a:defRPr sz="482"/>
            </a:lvl8pPr>
            <a:lvl9pPr marL="4114800" lvl="8" indent="-228600" algn="l">
              <a:spcBef>
                <a:spcPts val="96"/>
              </a:spcBef>
              <a:spcAft>
                <a:spcPts val="0"/>
              </a:spcAft>
              <a:buClr>
                <a:schemeClr val="dk1"/>
              </a:buClr>
              <a:buSzPts val="482"/>
              <a:buFont typeface="Times"/>
              <a:buNone/>
              <a:defRPr sz="482"/>
            </a:lvl9pPr>
          </a:lstStyle>
          <a:p>
            <a:endParaRPr/>
          </a:p>
        </p:txBody>
      </p:sp>
      <p:sp>
        <p:nvSpPr>
          <p:cNvPr id="78" name="Google Shape;78;p12"/>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2331529" y="1707357"/>
            <a:ext cx="26426545" cy="3199210"/>
          </a:xfrm>
          <a:prstGeom prst="rect">
            <a:avLst/>
          </a:prstGeom>
          <a:noFill/>
          <a:ln>
            <a:noFill/>
          </a:ln>
        </p:spPr>
        <p:txBody>
          <a:bodyPr spcFirstLastPara="1" wrap="square" lIns="471300" tIns="235650" rIns="471300" bIns="2356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9783964" y="-1905312"/>
            <a:ext cx="11521678" cy="26426545"/>
          </a:xfrm>
          <a:prstGeom prst="rect">
            <a:avLst/>
          </a:prstGeom>
          <a:noFill/>
          <a:ln>
            <a:noFill/>
          </a:ln>
        </p:spPr>
        <p:txBody>
          <a:bodyPr spcFirstLastPara="1" wrap="square" lIns="471300" tIns="235650" rIns="471300" bIns="2356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rot="5400000">
            <a:off x="17774136" y="6084644"/>
            <a:ext cx="15361723" cy="6606155"/>
          </a:xfrm>
          <a:prstGeom prst="rect">
            <a:avLst/>
          </a:prstGeom>
          <a:noFill/>
          <a:ln>
            <a:noFill/>
          </a:ln>
        </p:spPr>
        <p:txBody>
          <a:bodyPr spcFirstLastPara="1" wrap="square" lIns="471300" tIns="235650" rIns="471300" bIns="2356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14"/>
          <p:cNvSpPr txBox="1">
            <a:spLocks noGrp="1"/>
          </p:cNvSpPr>
          <p:nvPr>
            <p:ph type="body" idx="1"/>
          </p:nvPr>
        </p:nvSpPr>
        <p:spPr>
          <a:xfrm rot="5400000">
            <a:off x="4514597" y="-476210"/>
            <a:ext cx="15361723" cy="19727863"/>
          </a:xfrm>
          <a:prstGeom prst="rect">
            <a:avLst/>
          </a:prstGeom>
          <a:noFill/>
          <a:ln>
            <a:noFill/>
          </a:ln>
        </p:spPr>
        <p:txBody>
          <a:bodyPr spcFirstLastPara="1" wrap="square" lIns="471300" tIns="235650" rIns="471300" bIns="2356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2331530" y="5964744"/>
            <a:ext cx="26426545" cy="4116540"/>
          </a:xfrm>
          <a:prstGeom prst="rect">
            <a:avLst/>
          </a:prstGeom>
          <a:noFill/>
          <a:ln>
            <a:noFill/>
          </a:ln>
        </p:spPr>
        <p:txBody>
          <a:bodyPr spcFirstLastPara="1" wrap="square" lIns="471300" tIns="235650" rIns="471300" bIns="2356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4663056" y="10881589"/>
            <a:ext cx="21763491" cy="4907096"/>
          </a:xfrm>
          <a:prstGeom prst="rect">
            <a:avLst/>
          </a:prstGeom>
          <a:noFill/>
          <a:ln>
            <a:noFill/>
          </a:ln>
        </p:spPr>
        <p:txBody>
          <a:bodyPr spcFirstLastPara="1" wrap="square" lIns="471300" tIns="235650" rIns="471300" bIns="235650" anchor="t" anchorCtr="0">
            <a:noAutofit/>
          </a:bodyPr>
          <a:lstStyle>
            <a:lvl1pPr lvl="0" algn="ctr">
              <a:spcBef>
                <a:spcPts val="1768"/>
              </a:spcBef>
              <a:spcAft>
                <a:spcPts val="0"/>
              </a:spcAft>
              <a:buClr>
                <a:schemeClr val="dk1"/>
              </a:buClr>
              <a:buSzPts val="8839"/>
              <a:buFont typeface="Times"/>
              <a:buNone/>
              <a:defRPr/>
            </a:lvl1pPr>
            <a:lvl2pPr lvl="1" algn="ctr">
              <a:spcBef>
                <a:spcPts val="1543"/>
              </a:spcBef>
              <a:spcAft>
                <a:spcPts val="0"/>
              </a:spcAft>
              <a:buClr>
                <a:schemeClr val="dk1"/>
              </a:buClr>
              <a:buSzPts val="7714"/>
              <a:buFont typeface="Times"/>
              <a:buNone/>
              <a:defRPr/>
            </a:lvl2pPr>
            <a:lvl3pPr lvl="2" algn="ctr">
              <a:spcBef>
                <a:spcPts val="1329"/>
              </a:spcBef>
              <a:spcAft>
                <a:spcPts val="0"/>
              </a:spcAft>
              <a:buClr>
                <a:schemeClr val="dk1"/>
              </a:buClr>
              <a:buSzPts val="6643"/>
              <a:buFont typeface="Times"/>
              <a:buNone/>
              <a:defRPr/>
            </a:lvl3pPr>
            <a:lvl4pPr lvl="3" algn="ctr">
              <a:spcBef>
                <a:spcPts val="1104"/>
              </a:spcBef>
              <a:spcAft>
                <a:spcPts val="0"/>
              </a:spcAft>
              <a:buClr>
                <a:schemeClr val="dk1"/>
              </a:buClr>
              <a:buSzPts val="5518"/>
              <a:buFont typeface="Times"/>
              <a:buNone/>
              <a:defRPr/>
            </a:lvl4pPr>
            <a:lvl5pPr lvl="4" algn="ctr">
              <a:spcBef>
                <a:spcPts val="1104"/>
              </a:spcBef>
              <a:spcAft>
                <a:spcPts val="0"/>
              </a:spcAft>
              <a:buClr>
                <a:schemeClr val="dk1"/>
              </a:buClr>
              <a:buSzPts val="5518"/>
              <a:buFont typeface="Times"/>
              <a:buNone/>
              <a:defRPr/>
            </a:lvl5pPr>
            <a:lvl6pPr lvl="5" algn="ctr">
              <a:spcBef>
                <a:spcPts val="1104"/>
              </a:spcBef>
              <a:spcAft>
                <a:spcPts val="0"/>
              </a:spcAft>
              <a:buClr>
                <a:schemeClr val="dk1"/>
              </a:buClr>
              <a:buSzPts val="5518"/>
              <a:buFont typeface="Times"/>
              <a:buNone/>
              <a:defRPr/>
            </a:lvl6pPr>
            <a:lvl7pPr lvl="6" algn="ctr">
              <a:spcBef>
                <a:spcPts val="1104"/>
              </a:spcBef>
              <a:spcAft>
                <a:spcPts val="0"/>
              </a:spcAft>
              <a:buClr>
                <a:schemeClr val="dk1"/>
              </a:buClr>
              <a:buSzPts val="5518"/>
              <a:buFont typeface="Times"/>
              <a:buNone/>
              <a:defRPr/>
            </a:lvl7pPr>
            <a:lvl8pPr lvl="7" algn="ctr">
              <a:spcBef>
                <a:spcPts val="1104"/>
              </a:spcBef>
              <a:spcAft>
                <a:spcPts val="0"/>
              </a:spcAft>
              <a:buClr>
                <a:schemeClr val="dk1"/>
              </a:buClr>
              <a:buSzPts val="5518"/>
              <a:buFont typeface="Times"/>
              <a:buNone/>
              <a:defRPr/>
            </a:lvl8pPr>
            <a:lvl9pPr lvl="8" algn="ctr">
              <a:spcBef>
                <a:spcPts val="1104"/>
              </a:spcBef>
              <a:spcAft>
                <a:spcPts val="0"/>
              </a:spcAft>
              <a:buClr>
                <a:schemeClr val="dk1"/>
              </a:buClr>
              <a:buSzPts val="5518"/>
              <a:buFont typeface="Times"/>
              <a:buNone/>
              <a:defRPr/>
            </a:lvl9pPr>
          </a:lstStyle>
          <a:p>
            <a:endParaRPr/>
          </a:p>
        </p:txBody>
      </p:sp>
      <p:sp>
        <p:nvSpPr>
          <p:cNvPr id="27" name="Google Shape;27;p4"/>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331529" y="1707357"/>
            <a:ext cx="26426545" cy="3199210"/>
          </a:xfrm>
          <a:prstGeom prst="rect">
            <a:avLst/>
          </a:prstGeom>
          <a:noFill/>
          <a:ln>
            <a:noFill/>
          </a:ln>
        </p:spPr>
        <p:txBody>
          <a:bodyPr spcFirstLastPara="1" wrap="square" lIns="471300" tIns="235650" rIns="471300" bIns="2356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2331529" y="5547122"/>
            <a:ext cx="26426545" cy="11521678"/>
          </a:xfrm>
          <a:prstGeom prst="rect">
            <a:avLst/>
          </a:prstGeom>
          <a:noFill/>
          <a:ln>
            <a:noFill/>
          </a:ln>
        </p:spPr>
        <p:txBody>
          <a:bodyPr spcFirstLastPara="1" wrap="square" lIns="471300" tIns="235650" rIns="471300" bIns="2356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455864" y="12338900"/>
            <a:ext cx="26426545" cy="3814356"/>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sz="2143"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455864" y="8138528"/>
            <a:ext cx="26426545" cy="4200372"/>
          </a:xfrm>
          <a:prstGeom prst="rect">
            <a:avLst/>
          </a:prstGeom>
          <a:noFill/>
          <a:ln>
            <a:noFill/>
          </a:ln>
        </p:spPr>
        <p:txBody>
          <a:bodyPr spcFirstLastPara="1" wrap="square" lIns="471300" tIns="235650" rIns="471300" bIns="235650" anchor="b" anchorCtr="0">
            <a:noAutofit/>
          </a:bodyPr>
          <a:lstStyle>
            <a:lvl1pPr marL="457200" lvl="0" indent="-228600" algn="l">
              <a:spcBef>
                <a:spcPts val="214"/>
              </a:spcBef>
              <a:spcAft>
                <a:spcPts val="0"/>
              </a:spcAft>
              <a:buClr>
                <a:schemeClr val="dk1"/>
              </a:buClr>
              <a:buSzPts val="1071"/>
              <a:buFont typeface="Times"/>
              <a:buNone/>
              <a:defRPr sz="1071"/>
            </a:lvl1pPr>
            <a:lvl2pPr marL="914400" lvl="1" indent="-228600" algn="l">
              <a:spcBef>
                <a:spcPts val="193"/>
              </a:spcBef>
              <a:spcAft>
                <a:spcPts val="0"/>
              </a:spcAft>
              <a:buClr>
                <a:schemeClr val="dk1"/>
              </a:buClr>
              <a:buSzPts val="964"/>
              <a:buFont typeface="Times"/>
              <a:buNone/>
              <a:defRPr sz="964"/>
            </a:lvl2pPr>
            <a:lvl3pPr marL="1371600" lvl="2" indent="-228600" algn="l">
              <a:spcBef>
                <a:spcPts val="171"/>
              </a:spcBef>
              <a:spcAft>
                <a:spcPts val="0"/>
              </a:spcAft>
              <a:buClr>
                <a:schemeClr val="dk1"/>
              </a:buClr>
              <a:buSzPts val="857"/>
              <a:buFont typeface="Times"/>
              <a:buNone/>
              <a:defRPr sz="857"/>
            </a:lvl3pPr>
            <a:lvl4pPr marL="1828800" lvl="3" indent="-228600" algn="l">
              <a:spcBef>
                <a:spcPts val="150"/>
              </a:spcBef>
              <a:spcAft>
                <a:spcPts val="0"/>
              </a:spcAft>
              <a:buClr>
                <a:schemeClr val="dk1"/>
              </a:buClr>
              <a:buSzPts val="750"/>
              <a:buFont typeface="Times"/>
              <a:buNone/>
              <a:defRPr sz="750"/>
            </a:lvl4pPr>
            <a:lvl5pPr marL="2286000" lvl="4" indent="-228600" algn="l">
              <a:spcBef>
                <a:spcPts val="150"/>
              </a:spcBef>
              <a:spcAft>
                <a:spcPts val="0"/>
              </a:spcAft>
              <a:buClr>
                <a:schemeClr val="dk1"/>
              </a:buClr>
              <a:buSzPts val="750"/>
              <a:buFont typeface="Times"/>
              <a:buNone/>
              <a:defRPr sz="750"/>
            </a:lvl5pPr>
            <a:lvl6pPr marL="2743200" lvl="5" indent="-228600" algn="l">
              <a:spcBef>
                <a:spcPts val="150"/>
              </a:spcBef>
              <a:spcAft>
                <a:spcPts val="0"/>
              </a:spcAft>
              <a:buClr>
                <a:schemeClr val="dk1"/>
              </a:buClr>
              <a:buSzPts val="750"/>
              <a:buFont typeface="Times"/>
              <a:buNone/>
              <a:defRPr sz="750"/>
            </a:lvl6pPr>
            <a:lvl7pPr marL="3200400" lvl="6" indent="-228600" algn="l">
              <a:spcBef>
                <a:spcPts val="150"/>
              </a:spcBef>
              <a:spcAft>
                <a:spcPts val="0"/>
              </a:spcAft>
              <a:buClr>
                <a:schemeClr val="dk1"/>
              </a:buClr>
              <a:buSzPts val="750"/>
              <a:buFont typeface="Times"/>
              <a:buNone/>
              <a:defRPr sz="750"/>
            </a:lvl7pPr>
            <a:lvl8pPr marL="3657600" lvl="7" indent="-228600" algn="l">
              <a:spcBef>
                <a:spcPts val="150"/>
              </a:spcBef>
              <a:spcAft>
                <a:spcPts val="0"/>
              </a:spcAft>
              <a:buClr>
                <a:schemeClr val="dk1"/>
              </a:buClr>
              <a:buSzPts val="750"/>
              <a:buFont typeface="Times"/>
              <a:buNone/>
              <a:defRPr sz="750"/>
            </a:lvl8pPr>
            <a:lvl9pPr marL="4114800" lvl="8" indent="-228600" algn="l">
              <a:spcBef>
                <a:spcPts val="150"/>
              </a:spcBef>
              <a:spcAft>
                <a:spcPts val="0"/>
              </a:spcAft>
              <a:buClr>
                <a:schemeClr val="dk1"/>
              </a:buClr>
              <a:buSzPts val="750"/>
              <a:buFont typeface="Times"/>
              <a:buNone/>
              <a:defRPr sz="750"/>
            </a:lvl9pPr>
          </a:lstStyle>
          <a:p>
            <a:endParaRPr/>
          </a:p>
        </p:txBody>
      </p:sp>
      <p:sp>
        <p:nvSpPr>
          <p:cNvPr id="39" name="Google Shape;39;p6"/>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2331529" y="1707357"/>
            <a:ext cx="26426545" cy="3199210"/>
          </a:xfrm>
          <a:prstGeom prst="rect">
            <a:avLst/>
          </a:prstGeom>
          <a:noFill/>
          <a:ln>
            <a:noFill/>
          </a:ln>
        </p:spPr>
        <p:txBody>
          <a:bodyPr spcFirstLastPara="1" wrap="square" lIns="471300" tIns="235650" rIns="471300" bIns="2356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2331529" y="5547537"/>
            <a:ext cx="13167008" cy="11521049"/>
          </a:xfrm>
          <a:prstGeom prst="rect">
            <a:avLst/>
          </a:prstGeom>
          <a:noFill/>
          <a:ln>
            <a:noFill/>
          </a:ln>
        </p:spPr>
        <p:txBody>
          <a:bodyPr spcFirstLastPara="1" wrap="square" lIns="471300" tIns="235650" rIns="471300" bIns="235650" anchor="t" anchorCtr="0">
            <a:noAutofit/>
          </a:bodyPr>
          <a:lstStyle>
            <a:lvl1pPr marL="457200" lvl="0" indent="-323850" algn="l">
              <a:spcBef>
                <a:spcPts val="300"/>
              </a:spcBef>
              <a:spcAft>
                <a:spcPts val="0"/>
              </a:spcAft>
              <a:buClr>
                <a:schemeClr val="dk1"/>
              </a:buClr>
              <a:buSzPts val="1500"/>
              <a:buFont typeface="Times"/>
              <a:buChar char="•"/>
              <a:defRPr sz="1500"/>
            </a:lvl1pPr>
            <a:lvl2pPr marL="914400" lvl="1" indent="-310261" algn="l">
              <a:spcBef>
                <a:spcPts val="257"/>
              </a:spcBef>
              <a:spcAft>
                <a:spcPts val="0"/>
              </a:spcAft>
              <a:buClr>
                <a:schemeClr val="dk1"/>
              </a:buClr>
              <a:buSzPts val="1286"/>
              <a:buFont typeface="Times"/>
              <a:buChar char="–"/>
              <a:defRPr sz="1286"/>
            </a:lvl2pPr>
            <a:lvl3pPr marL="1371600" lvl="2" indent="-296608" algn="l">
              <a:spcBef>
                <a:spcPts val="214"/>
              </a:spcBef>
              <a:spcAft>
                <a:spcPts val="0"/>
              </a:spcAft>
              <a:buClr>
                <a:schemeClr val="dk1"/>
              </a:buClr>
              <a:buSzPts val="1071"/>
              <a:buFont typeface="Times"/>
              <a:buChar char="•"/>
              <a:defRPr sz="1071"/>
            </a:lvl3pPr>
            <a:lvl4pPr marL="1828800" lvl="3" indent="-289814" algn="l">
              <a:spcBef>
                <a:spcPts val="193"/>
              </a:spcBef>
              <a:spcAft>
                <a:spcPts val="0"/>
              </a:spcAft>
              <a:buClr>
                <a:schemeClr val="dk1"/>
              </a:buClr>
              <a:buSzPts val="964"/>
              <a:buFont typeface="Times"/>
              <a:buChar char="–"/>
              <a:defRPr sz="964"/>
            </a:lvl4pPr>
            <a:lvl5pPr marL="2286000" lvl="4" indent="-289814" algn="l">
              <a:spcBef>
                <a:spcPts val="193"/>
              </a:spcBef>
              <a:spcAft>
                <a:spcPts val="0"/>
              </a:spcAft>
              <a:buClr>
                <a:schemeClr val="dk1"/>
              </a:buClr>
              <a:buSzPts val="964"/>
              <a:buFont typeface="Times"/>
              <a:buChar char="»"/>
              <a:defRPr sz="964"/>
            </a:lvl5pPr>
            <a:lvl6pPr marL="2743200" lvl="5" indent="-289814" algn="l">
              <a:spcBef>
                <a:spcPts val="193"/>
              </a:spcBef>
              <a:spcAft>
                <a:spcPts val="0"/>
              </a:spcAft>
              <a:buClr>
                <a:schemeClr val="dk1"/>
              </a:buClr>
              <a:buSzPts val="964"/>
              <a:buFont typeface="Times"/>
              <a:buChar char="»"/>
              <a:defRPr sz="964"/>
            </a:lvl6pPr>
            <a:lvl7pPr marL="3200400" lvl="6" indent="-289814" algn="l">
              <a:spcBef>
                <a:spcPts val="193"/>
              </a:spcBef>
              <a:spcAft>
                <a:spcPts val="0"/>
              </a:spcAft>
              <a:buClr>
                <a:schemeClr val="dk1"/>
              </a:buClr>
              <a:buSzPts val="964"/>
              <a:buFont typeface="Times"/>
              <a:buChar char="»"/>
              <a:defRPr sz="964"/>
            </a:lvl7pPr>
            <a:lvl8pPr marL="3657600" lvl="7" indent="-289814" algn="l">
              <a:spcBef>
                <a:spcPts val="193"/>
              </a:spcBef>
              <a:spcAft>
                <a:spcPts val="0"/>
              </a:spcAft>
              <a:buClr>
                <a:schemeClr val="dk1"/>
              </a:buClr>
              <a:buSzPts val="964"/>
              <a:buFont typeface="Times"/>
              <a:buChar char="»"/>
              <a:defRPr sz="964"/>
            </a:lvl8pPr>
            <a:lvl9pPr marL="4114800" lvl="8" indent="-289814" algn="l">
              <a:spcBef>
                <a:spcPts val="193"/>
              </a:spcBef>
              <a:spcAft>
                <a:spcPts val="0"/>
              </a:spcAft>
              <a:buClr>
                <a:schemeClr val="dk1"/>
              </a:buClr>
              <a:buSzPts val="964"/>
              <a:buFont typeface="Times"/>
              <a:buChar char="»"/>
              <a:defRPr sz="964"/>
            </a:lvl9pPr>
          </a:lstStyle>
          <a:p>
            <a:endParaRPr/>
          </a:p>
        </p:txBody>
      </p:sp>
      <p:sp>
        <p:nvSpPr>
          <p:cNvPr id="45" name="Google Shape;45;p7"/>
          <p:cNvSpPr txBox="1">
            <a:spLocks noGrp="1"/>
          </p:cNvSpPr>
          <p:nvPr>
            <p:ph type="body" idx="2"/>
          </p:nvPr>
        </p:nvSpPr>
        <p:spPr>
          <a:xfrm>
            <a:off x="15591064" y="5547537"/>
            <a:ext cx="13167008" cy="11521049"/>
          </a:xfrm>
          <a:prstGeom prst="rect">
            <a:avLst/>
          </a:prstGeom>
          <a:noFill/>
          <a:ln>
            <a:noFill/>
          </a:ln>
        </p:spPr>
        <p:txBody>
          <a:bodyPr spcFirstLastPara="1" wrap="square" lIns="471300" tIns="235650" rIns="471300" bIns="235650" anchor="t" anchorCtr="0">
            <a:noAutofit/>
          </a:bodyPr>
          <a:lstStyle>
            <a:lvl1pPr marL="457200" lvl="0" indent="-323850" algn="l">
              <a:spcBef>
                <a:spcPts val="300"/>
              </a:spcBef>
              <a:spcAft>
                <a:spcPts val="0"/>
              </a:spcAft>
              <a:buClr>
                <a:schemeClr val="dk1"/>
              </a:buClr>
              <a:buSzPts val="1500"/>
              <a:buFont typeface="Times"/>
              <a:buChar char="•"/>
              <a:defRPr sz="1500"/>
            </a:lvl1pPr>
            <a:lvl2pPr marL="914400" lvl="1" indent="-310261" algn="l">
              <a:spcBef>
                <a:spcPts val="257"/>
              </a:spcBef>
              <a:spcAft>
                <a:spcPts val="0"/>
              </a:spcAft>
              <a:buClr>
                <a:schemeClr val="dk1"/>
              </a:buClr>
              <a:buSzPts val="1286"/>
              <a:buFont typeface="Times"/>
              <a:buChar char="–"/>
              <a:defRPr sz="1286"/>
            </a:lvl2pPr>
            <a:lvl3pPr marL="1371600" lvl="2" indent="-296608" algn="l">
              <a:spcBef>
                <a:spcPts val="214"/>
              </a:spcBef>
              <a:spcAft>
                <a:spcPts val="0"/>
              </a:spcAft>
              <a:buClr>
                <a:schemeClr val="dk1"/>
              </a:buClr>
              <a:buSzPts val="1071"/>
              <a:buFont typeface="Times"/>
              <a:buChar char="•"/>
              <a:defRPr sz="1071"/>
            </a:lvl3pPr>
            <a:lvl4pPr marL="1828800" lvl="3" indent="-289814" algn="l">
              <a:spcBef>
                <a:spcPts val="193"/>
              </a:spcBef>
              <a:spcAft>
                <a:spcPts val="0"/>
              </a:spcAft>
              <a:buClr>
                <a:schemeClr val="dk1"/>
              </a:buClr>
              <a:buSzPts val="964"/>
              <a:buFont typeface="Times"/>
              <a:buChar char="–"/>
              <a:defRPr sz="964"/>
            </a:lvl4pPr>
            <a:lvl5pPr marL="2286000" lvl="4" indent="-289814" algn="l">
              <a:spcBef>
                <a:spcPts val="193"/>
              </a:spcBef>
              <a:spcAft>
                <a:spcPts val="0"/>
              </a:spcAft>
              <a:buClr>
                <a:schemeClr val="dk1"/>
              </a:buClr>
              <a:buSzPts val="964"/>
              <a:buFont typeface="Times"/>
              <a:buChar char="»"/>
              <a:defRPr sz="964"/>
            </a:lvl5pPr>
            <a:lvl6pPr marL="2743200" lvl="5" indent="-289814" algn="l">
              <a:spcBef>
                <a:spcPts val="193"/>
              </a:spcBef>
              <a:spcAft>
                <a:spcPts val="0"/>
              </a:spcAft>
              <a:buClr>
                <a:schemeClr val="dk1"/>
              </a:buClr>
              <a:buSzPts val="964"/>
              <a:buFont typeface="Times"/>
              <a:buChar char="»"/>
              <a:defRPr sz="964"/>
            </a:lvl6pPr>
            <a:lvl7pPr marL="3200400" lvl="6" indent="-289814" algn="l">
              <a:spcBef>
                <a:spcPts val="193"/>
              </a:spcBef>
              <a:spcAft>
                <a:spcPts val="0"/>
              </a:spcAft>
              <a:buClr>
                <a:schemeClr val="dk1"/>
              </a:buClr>
              <a:buSzPts val="964"/>
              <a:buFont typeface="Times"/>
              <a:buChar char="»"/>
              <a:defRPr sz="964"/>
            </a:lvl7pPr>
            <a:lvl8pPr marL="3657600" lvl="7" indent="-289814" algn="l">
              <a:spcBef>
                <a:spcPts val="193"/>
              </a:spcBef>
              <a:spcAft>
                <a:spcPts val="0"/>
              </a:spcAft>
              <a:buClr>
                <a:schemeClr val="dk1"/>
              </a:buClr>
              <a:buSzPts val="964"/>
              <a:buFont typeface="Times"/>
              <a:buChar char="»"/>
              <a:defRPr sz="964"/>
            </a:lvl8pPr>
            <a:lvl9pPr marL="4114800" lvl="8" indent="-289814" algn="l">
              <a:spcBef>
                <a:spcPts val="193"/>
              </a:spcBef>
              <a:spcAft>
                <a:spcPts val="0"/>
              </a:spcAft>
              <a:buClr>
                <a:schemeClr val="dk1"/>
              </a:buClr>
              <a:buSzPts val="964"/>
              <a:buFont typeface="Times"/>
              <a:buChar char="»"/>
              <a:defRPr sz="964"/>
            </a:lvl9pPr>
          </a:lstStyle>
          <a:p>
            <a:endParaRPr/>
          </a:p>
        </p:txBody>
      </p:sp>
      <p:sp>
        <p:nvSpPr>
          <p:cNvPr id="46" name="Google Shape;46;p7"/>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554675" y="769113"/>
            <a:ext cx="27980255" cy="3200237"/>
          </a:xfrm>
          <a:prstGeom prst="rect">
            <a:avLst/>
          </a:prstGeom>
          <a:noFill/>
          <a:ln>
            <a:noFill/>
          </a:ln>
        </p:spPr>
        <p:txBody>
          <a:bodyPr spcFirstLastPara="1" wrap="square" lIns="471300" tIns="235650" rIns="471300" bIns="2356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1554674" y="4297855"/>
            <a:ext cx="13736638" cy="1791665"/>
          </a:xfrm>
          <a:prstGeom prst="rect">
            <a:avLst/>
          </a:prstGeom>
          <a:noFill/>
          <a:ln>
            <a:noFill/>
          </a:ln>
        </p:spPr>
        <p:txBody>
          <a:bodyPr spcFirstLastPara="1" wrap="square" lIns="471300" tIns="235650" rIns="471300" bIns="235650" anchor="b" anchorCtr="0">
            <a:noAutofit/>
          </a:bodyPr>
          <a:lstStyle>
            <a:lvl1pPr marL="457200" lvl="0" indent="-228600" algn="l">
              <a:spcBef>
                <a:spcPts val="257"/>
              </a:spcBef>
              <a:spcAft>
                <a:spcPts val="0"/>
              </a:spcAft>
              <a:buClr>
                <a:schemeClr val="dk1"/>
              </a:buClr>
              <a:buSzPts val="1286"/>
              <a:buFont typeface="Times"/>
              <a:buNone/>
              <a:defRPr sz="1286" b="1"/>
            </a:lvl1pPr>
            <a:lvl2pPr marL="914400" lvl="1" indent="-228600" algn="l">
              <a:spcBef>
                <a:spcPts val="214"/>
              </a:spcBef>
              <a:spcAft>
                <a:spcPts val="0"/>
              </a:spcAft>
              <a:buClr>
                <a:schemeClr val="dk1"/>
              </a:buClr>
              <a:buSzPts val="1071"/>
              <a:buFont typeface="Times"/>
              <a:buNone/>
              <a:defRPr sz="1071" b="1"/>
            </a:lvl2pPr>
            <a:lvl3pPr marL="1371600" lvl="2" indent="-228600" algn="l">
              <a:spcBef>
                <a:spcPts val="193"/>
              </a:spcBef>
              <a:spcAft>
                <a:spcPts val="0"/>
              </a:spcAft>
              <a:buClr>
                <a:schemeClr val="dk1"/>
              </a:buClr>
              <a:buSzPts val="964"/>
              <a:buFont typeface="Times"/>
              <a:buNone/>
              <a:defRPr sz="964" b="1"/>
            </a:lvl3pPr>
            <a:lvl4pPr marL="1828800" lvl="3" indent="-228600" algn="l">
              <a:spcBef>
                <a:spcPts val="171"/>
              </a:spcBef>
              <a:spcAft>
                <a:spcPts val="0"/>
              </a:spcAft>
              <a:buClr>
                <a:schemeClr val="dk1"/>
              </a:buClr>
              <a:buSzPts val="857"/>
              <a:buFont typeface="Times"/>
              <a:buNone/>
              <a:defRPr sz="857" b="1"/>
            </a:lvl4pPr>
            <a:lvl5pPr marL="2286000" lvl="4" indent="-228600" algn="l">
              <a:spcBef>
                <a:spcPts val="171"/>
              </a:spcBef>
              <a:spcAft>
                <a:spcPts val="0"/>
              </a:spcAft>
              <a:buClr>
                <a:schemeClr val="dk1"/>
              </a:buClr>
              <a:buSzPts val="857"/>
              <a:buFont typeface="Times"/>
              <a:buNone/>
              <a:defRPr sz="857" b="1"/>
            </a:lvl5pPr>
            <a:lvl6pPr marL="2743200" lvl="5" indent="-228600" algn="l">
              <a:spcBef>
                <a:spcPts val="171"/>
              </a:spcBef>
              <a:spcAft>
                <a:spcPts val="0"/>
              </a:spcAft>
              <a:buClr>
                <a:schemeClr val="dk1"/>
              </a:buClr>
              <a:buSzPts val="857"/>
              <a:buFont typeface="Times"/>
              <a:buNone/>
              <a:defRPr sz="857" b="1"/>
            </a:lvl6pPr>
            <a:lvl7pPr marL="3200400" lvl="6" indent="-228600" algn="l">
              <a:spcBef>
                <a:spcPts val="171"/>
              </a:spcBef>
              <a:spcAft>
                <a:spcPts val="0"/>
              </a:spcAft>
              <a:buClr>
                <a:schemeClr val="dk1"/>
              </a:buClr>
              <a:buSzPts val="857"/>
              <a:buFont typeface="Times"/>
              <a:buNone/>
              <a:defRPr sz="857" b="1"/>
            </a:lvl7pPr>
            <a:lvl8pPr marL="3657600" lvl="7" indent="-228600" algn="l">
              <a:spcBef>
                <a:spcPts val="171"/>
              </a:spcBef>
              <a:spcAft>
                <a:spcPts val="0"/>
              </a:spcAft>
              <a:buClr>
                <a:schemeClr val="dk1"/>
              </a:buClr>
              <a:buSzPts val="857"/>
              <a:buFont typeface="Times"/>
              <a:buNone/>
              <a:defRPr sz="857" b="1"/>
            </a:lvl8pPr>
            <a:lvl9pPr marL="4114800" lvl="8" indent="-228600" algn="l">
              <a:spcBef>
                <a:spcPts val="171"/>
              </a:spcBef>
              <a:spcAft>
                <a:spcPts val="0"/>
              </a:spcAft>
              <a:buClr>
                <a:schemeClr val="dk1"/>
              </a:buClr>
              <a:buSzPts val="857"/>
              <a:buFont typeface="Times"/>
              <a:buNone/>
              <a:defRPr sz="857" b="1"/>
            </a:lvl9pPr>
          </a:lstStyle>
          <a:p>
            <a:endParaRPr/>
          </a:p>
        </p:txBody>
      </p:sp>
      <p:sp>
        <p:nvSpPr>
          <p:cNvPr id="52" name="Google Shape;52;p8"/>
          <p:cNvSpPr txBox="1">
            <a:spLocks noGrp="1"/>
          </p:cNvSpPr>
          <p:nvPr>
            <p:ph type="body" idx="2"/>
          </p:nvPr>
        </p:nvSpPr>
        <p:spPr>
          <a:xfrm>
            <a:off x="1554674" y="6089519"/>
            <a:ext cx="13736638" cy="11063873"/>
          </a:xfrm>
          <a:prstGeom prst="rect">
            <a:avLst/>
          </a:prstGeom>
          <a:noFill/>
          <a:ln>
            <a:noFill/>
          </a:ln>
        </p:spPr>
        <p:txBody>
          <a:bodyPr spcFirstLastPara="1" wrap="square" lIns="471300" tIns="235650" rIns="471300" bIns="235650" anchor="t" anchorCtr="0">
            <a:noAutofit/>
          </a:bodyPr>
          <a:lstStyle>
            <a:lvl1pPr marL="457200" lvl="0" indent="-310261" algn="l">
              <a:spcBef>
                <a:spcPts val="257"/>
              </a:spcBef>
              <a:spcAft>
                <a:spcPts val="0"/>
              </a:spcAft>
              <a:buClr>
                <a:schemeClr val="dk1"/>
              </a:buClr>
              <a:buSzPts val="1286"/>
              <a:buFont typeface="Times"/>
              <a:buChar char="•"/>
              <a:defRPr sz="1286"/>
            </a:lvl1pPr>
            <a:lvl2pPr marL="914400" lvl="1" indent="-296608" algn="l">
              <a:spcBef>
                <a:spcPts val="214"/>
              </a:spcBef>
              <a:spcAft>
                <a:spcPts val="0"/>
              </a:spcAft>
              <a:buClr>
                <a:schemeClr val="dk1"/>
              </a:buClr>
              <a:buSzPts val="1071"/>
              <a:buFont typeface="Times"/>
              <a:buChar char="–"/>
              <a:defRPr sz="1071"/>
            </a:lvl2pPr>
            <a:lvl3pPr marL="1371600" lvl="2" indent="-289814" algn="l">
              <a:spcBef>
                <a:spcPts val="193"/>
              </a:spcBef>
              <a:spcAft>
                <a:spcPts val="0"/>
              </a:spcAft>
              <a:buClr>
                <a:schemeClr val="dk1"/>
              </a:buClr>
              <a:buSzPts val="964"/>
              <a:buFont typeface="Times"/>
              <a:buChar char="•"/>
              <a:defRPr sz="964"/>
            </a:lvl3pPr>
            <a:lvl4pPr marL="1828800" lvl="3" indent="-283019" algn="l">
              <a:spcBef>
                <a:spcPts val="171"/>
              </a:spcBef>
              <a:spcAft>
                <a:spcPts val="0"/>
              </a:spcAft>
              <a:buClr>
                <a:schemeClr val="dk1"/>
              </a:buClr>
              <a:buSzPts val="857"/>
              <a:buFont typeface="Times"/>
              <a:buChar char="–"/>
              <a:defRPr sz="857"/>
            </a:lvl4pPr>
            <a:lvl5pPr marL="2286000" lvl="4" indent="-283019" algn="l">
              <a:spcBef>
                <a:spcPts val="171"/>
              </a:spcBef>
              <a:spcAft>
                <a:spcPts val="0"/>
              </a:spcAft>
              <a:buClr>
                <a:schemeClr val="dk1"/>
              </a:buClr>
              <a:buSzPts val="857"/>
              <a:buFont typeface="Times"/>
              <a:buChar char="»"/>
              <a:defRPr sz="857"/>
            </a:lvl5pPr>
            <a:lvl6pPr marL="2743200" lvl="5" indent="-283019" algn="l">
              <a:spcBef>
                <a:spcPts val="171"/>
              </a:spcBef>
              <a:spcAft>
                <a:spcPts val="0"/>
              </a:spcAft>
              <a:buClr>
                <a:schemeClr val="dk1"/>
              </a:buClr>
              <a:buSzPts val="857"/>
              <a:buFont typeface="Times"/>
              <a:buChar char="»"/>
              <a:defRPr sz="857"/>
            </a:lvl6pPr>
            <a:lvl7pPr marL="3200400" lvl="6" indent="-283019" algn="l">
              <a:spcBef>
                <a:spcPts val="171"/>
              </a:spcBef>
              <a:spcAft>
                <a:spcPts val="0"/>
              </a:spcAft>
              <a:buClr>
                <a:schemeClr val="dk1"/>
              </a:buClr>
              <a:buSzPts val="857"/>
              <a:buFont typeface="Times"/>
              <a:buChar char="»"/>
              <a:defRPr sz="857"/>
            </a:lvl7pPr>
            <a:lvl8pPr marL="3657600" lvl="7" indent="-283019" algn="l">
              <a:spcBef>
                <a:spcPts val="171"/>
              </a:spcBef>
              <a:spcAft>
                <a:spcPts val="0"/>
              </a:spcAft>
              <a:buClr>
                <a:schemeClr val="dk1"/>
              </a:buClr>
              <a:buSzPts val="857"/>
              <a:buFont typeface="Times"/>
              <a:buChar char="»"/>
              <a:defRPr sz="857"/>
            </a:lvl8pPr>
            <a:lvl9pPr marL="4114800" lvl="8" indent="-283019" algn="l">
              <a:spcBef>
                <a:spcPts val="171"/>
              </a:spcBef>
              <a:spcAft>
                <a:spcPts val="0"/>
              </a:spcAft>
              <a:buClr>
                <a:schemeClr val="dk1"/>
              </a:buClr>
              <a:buSzPts val="857"/>
              <a:buFont typeface="Times"/>
              <a:buChar char="»"/>
              <a:defRPr sz="857"/>
            </a:lvl9pPr>
          </a:lstStyle>
          <a:p>
            <a:endParaRPr/>
          </a:p>
        </p:txBody>
      </p:sp>
      <p:sp>
        <p:nvSpPr>
          <p:cNvPr id="53" name="Google Shape;53;p8"/>
          <p:cNvSpPr txBox="1">
            <a:spLocks noGrp="1"/>
          </p:cNvSpPr>
          <p:nvPr>
            <p:ph type="body" idx="3"/>
          </p:nvPr>
        </p:nvSpPr>
        <p:spPr>
          <a:xfrm>
            <a:off x="15793472" y="4297855"/>
            <a:ext cx="13741457" cy="1791665"/>
          </a:xfrm>
          <a:prstGeom prst="rect">
            <a:avLst/>
          </a:prstGeom>
          <a:noFill/>
          <a:ln>
            <a:noFill/>
          </a:ln>
        </p:spPr>
        <p:txBody>
          <a:bodyPr spcFirstLastPara="1" wrap="square" lIns="471300" tIns="235650" rIns="471300" bIns="235650" anchor="b" anchorCtr="0">
            <a:noAutofit/>
          </a:bodyPr>
          <a:lstStyle>
            <a:lvl1pPr marL="457200" lvl="0" indent="-228600" algn="l">
              <a:spcBef>
                <a:spcPts val="257"/>
              </a:spcBef>
              <a:spcAft>
                <a:spcPts val="0"/>
              </a:spcAft>
              <a:buClr>
                <a:schemeClr val="dk1"/>
              </a:buClr>
              <a:buSzPts val="1286"/>
              <a:buFont typeface="Times"/>
              <a:buNone/>
              <a:defRPr sz="1286" b="1"/>
            </a:lvl1pPr>
            <a:lvl2pPr marL="914400" lvl="1" indent="-228600" algn="l">
              <a:spcBef>
                <a:spcPts val="214"/>
              </a:spcBef>
              <a:spcAft>
                <a:spcPts val="0"/>
              </a:spcAft>
              <a:buClr>
                <a:schemeClr val="dk1"/>
              </a:buClr>
              <a:buSzPts val="1071"/>
              <a:buFont typeface="Times"/>
              <a:buNone/>
              <a:defRPr sz="1071" b="1"/>
            </a:lvl2pPr>
            <a:lvl3pPr marL="1371600" lvl="2" indent="-228600" algn="l">
              <a:spcBef>
                <a:spcPts val="193"/>
              </a:spcBef>
              <a:spcAft>
                <a:spcPts val="0"/>
              </a:spcAft>
              <a:buClr>
                <a:schemeClr val="dk1"/>
              </a:buClr>
              <a:buSzPts val="964"/>
              <a:buFont typeface="Times"/>
              <a:buNone/>
              <a:defRPr sz="964" b="1"/>
            </a:lvl3pPr>
            <a:lvl4pPr marL="1828800" lvl="3" indent="-228600" algn="l">
              <a:spcBef>
                <a:spcPts val="171"/>
              </a:spcBef>
              <a:spcAft>
                <a:spcPts val="0"/>
              </a:spcAft>
              <a:buClr>
                <a:schemeClr val="dk1"/>
              </a:buClr>
              <a:buSzPts val="857"/>
              <a:buFont typeface="Times"/>
              <a:buNone/>
              <a:defRPr sz="857" b="1"/>
            </a:lvl4pPr>
            <a:lvl5pPr marL="2286000" lvl="4" indent="-228600" algn="l">
              <a:spcBef>
                <a:spcPts val="171"/>
              </a:spcBef>
              <a:spcAft>
                <a:spcPts val="0"/>
              </a:spcAft>
              <a:buClr>
                <a:schemeClr val="dk1"/>
              </a:buClr>
              <a:buSzPts val="857"/>
              <a:buFont typeface="Times"/>
              <a:buNone/>
              <a:defRPr sz="857" b="1"/>
            </a:lvl5pPr>
            <a:lvl6pPr marL="2743200" lvl="5" indent="-228600" algn="l">
              <a:spcBef>
                <a:spcPts val="171"/>
              </a:spcBef>
              <a:spcAft>
                <a:spcPts val="0"/>
              </a:spcAft>
              <a:buClr>
                <a:schemeClr val="dk1"/>
              </a:buClr>
              <a:buSzPts val="857"/>
              <a:buFont typeface="Times"/>
              <a:buNone/>
              <a:defRPr sz="857" b="1"/>
            </a:lvl6pPr>
            <a:lvl7pPr marL="3200400" lvl="6" indent="-228600" algn="l">
              <a:spcBef>
                <a:spcPts val="171"/>
              </a:spcBef>
              <a:spcAft>
                <a:spcPts val="0"/>
              </a:spcAft>
              <a:buClr>
                <a:schemeClr val="dk1"/>
              </a:buClr>
              <a:buSzPts val="857"/>
              <a:buFont typeface="Times"/>
              <a:buNone/>
              <a:defRPr sz="857" b="1"/>
            </a:lvl7pPr>
            <a:lvl8pPr marL="3657600" lvl="7" indent="-228600" algn="l">
              <a:spcBef>
                <a:spcPts val="171"/>
              </a:spcBef>
              <a:spcAft>
                <a:spcPts val="0"/>
              </a:spcAft>
              <a:buClr>
                <a:schemeClr val="dk1"/>
              </a:buClr>
              <a:buSzPts val="857"/>
              <a:buFont typeface="Times"/>
              <a:buNone/>
              <a:defRPr sz="857" b="1"/>
            </a:lvl8pPr>
            <a:lvl9pPr marL="4114800" lvl="8" indent="-228600" algn="l">
              <a:spcBef>
                <a:spcPts val="171"/>
              </a:spcBef>
              <a:spcAft>
                <a:spcPts val="0"/>
              </a:spcAft>
              <a:buClr>
                <a:schemeClr val="dk1"/>
              </a:buClr>
              <a:buSzPts val="857"/>
              <a:buFont typeface="Times"/>
              <a:buNone/>
              <a:defRPr sz="857" b="1"/>
            </a:lvl9pPr>
          </a:lstStyle>
          <a:p>
            <a:endParaRPr/>
          </a:p>
        </p:txBody>
      </p:sp>
      <p:sp>
        <p:nvSpPr>
          <p:cNvPr id="54" name="Google Shape;54;p8"/>
          <p:cNvSpPr txBox="1">
            <a:spLocks noGrp="1"/>
          </p:cNvSpPr>
          <p:nvPr>
            <p:ph type="body" idx="4"/>
          </p:nvPr>
        </p:nvSpPr>
        <p:spPr>
          <a:xfrm>
            <a:off x="15793472" y="6089519"/>
            <a:ext cx="13741457" cy="11063873"/>
          </a:xfrm>
          <a:prstGeom prst="rect">
            <a:avLst/>
          </a:prstGeom>
          <a:noFill/>
          <a:ln>
            <a:noFill/>
          </a:ln>
        </p:spPr>
        <p:txBody>
          <a:bodyPr spcFirstLastPara="1" wrap="square" lIns="471300" tIns="235650" rIns="471300" bIns="235650" anchor="t" anchorCtr="0">
            <a:noAutofit/>
          </a:bodyPr>
          <a:lstStyle>
            <a:lvl1pPr marL="457200" lvl="0" indent="-310261" algn="l">
              <a:spcBef>
                <a:spcPts val="257"/>
              </a:spcBef>
              <a:spcAft>
                <a:spcPts val="0"/>
              </a:spcAft>
              <a:buClr>
                <a:schemeClr val="dk1"/>
              </a:buClr>
              <a:buSzPts val="1286"/>
              <a:buFont typeface="Times"/>
              <a:buChar char="•"/>
              <a:defRPr sz="1286"/>
            </a:lvl1pPr>
            <a:lvl2pPr marL="914400" lvl="1" indent="-296608" algn="l">
              <a:spcBef>
                <a:spcPts val="214"/>
              </a:spcBef>
              <a:spcAft>
                <a:spcPts val="0"/>
              </a:spcAft>
              <a:buClr>
                <a:schemeClr val="dk1"/>
              </a:buClr>
              <a:buSzPts val="1071"/>
              <a:buFont typeface="Times"/>
              <a:buChar char="–"/>
              <a:defRPr sz="1071"/>
            </a:lvl2pPr>
            <a:lvl3pPr marL="1371600" lvl="2" indent="-289814" algn="l">
              <a:spcBef>
                <a:spcPts val="193"/>
              </a:spcBef>
              <a:spcAft>
                <a:spcPts val="0"/>
              </a:spcAft>
              <a:buClr>
                <a:schemeClr val="dk1"/>
              </a:buClr>
              <a:buSzPts val="964"/>
              <a:buFont typeface="Times"/>
              <a:buChar char="•"/>
              <a:defRPr sz="964"/>
            </a:lvl3pPr>
            <a:lvl4pPr marL="1828800" lvl="3" indent="-283019" algn="l">
              <a:spcBef>
                <a:spcPts val="171"/>
              </a:spcBef>
              <a:spcAft>
                <a:spcPts val="0"/>
              </a:spcAft>
              <a:buClr>
                <a:schemeClr val="dk1"/>
              </a:buClr>
              <a:buSzPts val="857"/>
              <a:buFont typeface="Times"/>
              <a:buChar char="–"/>
              <a:defRPr sz="857"/>
            </a:lvl4pPr>
            <a:lvl5pPr marL="2286000" lvl="4" indent="-283019" algn="l">
              <a:spcBef>
                <a:spcPts val="171"/>
              </a:spcBef>
              <a:spcAft>
                <a:spcPts val="0"/>
              </a:spcAft>
              <a:buClr>
                <a:schemeClr val="dk1"/>
              </a:buClr>
              <a:buSzPts val="857"/>
              <a:buFont typeface="Times"/>
              <a:buChar char="»"/>
              <a:defRPr sz="857"/>
            </a:lvl5pPr>
            <a:lvl6pPr marL="2743200" lvl="5" indent="-283019" algn="l">
              <a:spcBef>
                <a:spcPts val="171"/>
              </a:spcBef>
              <a:spcAft>
                <a:spcPts val="0"/>
              </a:spcAft>
              <a:buClr>
                <a:schemeClr val="dk1"/>
              </a:buClr>
              <a:buSzPts val="857"/>
              <a:buFont typeface="Times"/>
              <a:buChar char="»"/>
              <a:defRPr sz="857"/>
            </a:lvl6pPr>
            <a:lvl7pPr marL="3200400" lvl="6" indent="-283019" algn="l">
              <a:spcBef>
                <a:spcPts val="171"/>
              </a:spcBef>
              <a:spcAft>
                <a:spcPts val="0"/>
              </a:spcAft>
              <a:buClr>
                <a:schemeClr val="dk1"/>
              </a:buClr>
              <a:buSzPts val="857"/>
              <a:buFont typeface="Times"/>
              <a:buChar char="»"/>
              <a:defRPr sz="857"/>
            </a:lvl7pPr>
            <a:lvl8pPr marL="3657600" lvl="7" indent="-283019" algn="l">
              <a:spcBef>
                <a:spcPts val="171"/>
              </a:spcBef>
              <a:spcAft>
                <a:spcPts val="0"/>
              </a:spcAft>
              <a:buClr>
                <a:schemeClr val="dk1"/>
              </a:buClr>
              <a:buSzPts val="857"/>
              <a:buFont typeface="Times"/>
              <a:buChar char="»"/>
              <a:defRPr sz="857"/>
            </a:lvl8pPr>
            <a:lvl9pPr marL="4114800" lvl="8" indent="-283019" algn="l">
              <a:spcBef>
                <a:spcPts val="171"/>
              </a:spcBef>
              <a:spcAft>
                <a:spcPts val="0"/>
              </a:spcAft>
              <a:buClr>
                <a:schemeClr val="dk1"/>
              </a:buClr>
              <a:buSzPts val="857"/>
              <a:buFont typeface="Times"/>
              <a:buChar char="»"/>
              <a:defRPr sz="857"/>
            </a:lvl9pPr>
          </a:lstStyle>
          <a:p>
            <a:endParaRPr/>
          </a:p>
        </p:txBody>
      </p:sp>
      <p:sp>
        <p:nvSpPr>
          <p:cNvPr id="55" name="Google Shape;55;p8"/>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331529" y="1707357"/>
            <a:ext cx="26426545" cy="3199210"/>
          </a:xfrm>
          <a:prstGeom prst="rect">
            <a:avLst/>
          </a:prstGeom>
          <a:noFill/>
          <a:ln>
            <a:noFill/>
          </a:ln>
        </p:spPr>
        <p:txBody>
          <a:bodyPr spcFirstLastPara="1" wrap="square" lIns="471300" tIns="235650" rIns="471300" bIns="2356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1554673" y="764238"/>
            <a:ext cx="10228263" cy="3253851"/>
          </a:xfrm>
          <a:prstGeom prst="rect">
            <a:avLst/>
          </a:prstGeom>
          <a:noFill/>
          <a:ln>
            <a:noFill/>
          </a:ln>
        </p:spPr>
        <p:txBody>
          <a:bodyPr spcFirstLastPara="1" wrap="square" lIns="471300" tIns="235650" rIns="471300" bIns="235650" anchor="b" anchorCtr="0">
            <a:noAutofit/>
          </a:bodyPr>
          <a:lstStyle>
            <a:lvl1pPr lvl="0" algn="l">
              <a:spcBef>
                <a:spcPts val="0"/>
              </a:spcBef>
              <a:spcAft>
                <a:spcPts val="0"/>
              </a:spcAft>
              <a:buSzPts val="1400"/>
              <a:buNone/>
              <a:defRPr sz="1071"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12154977" y="764238"/>
            <a:ext cx="17379951" cy="16389155"/>
          </a:xfrm>
          <a:prstGeom prst="rect">
            <a:avLst/>
          </a:prstGeom>
          <a:noFill/>
          <a:ln>
            <a:noFill/>
          </a:ln>
        </p:spPr>
        <p:txBody>
          <a:bodyPr spcFirstLastPara="1" wrap="square" lIns="471300" tIns="235650" rIns="471300" bIns="235650" anchor="t" anchorCtr="0">
            <a:noAutofit/>
          </a:bodyPr>
          <a:lstStyle>
            <a:lvl1pPr marL="457200" lvl="0" indent="-337439" algn="l">
              <a:spcBef>
                <a:spcPts val="343"/>
              </a:spcBef>
              <a:spcAft>
                <a:spcPts val="0"/>
              </a:spcAft>
              <a:buClr>
                <a:schemeClr val="dk1"/>
              </a:buClr>
              <a:buSzPts val="1714"/>
              <a:buFont typeface="Times"/>
              <a:buChar char="•"/>
              <a:defRPr sz="1714"/>
            </a:lvl1pPr>
            <a:lvl2pPr marL="914400" lvl="1" indent="-323850" algn="l">
              <a:spcBef>
                <a:spcPts val="300"/>
              </a:spcBef>
              <a:spcAft>
                <a:spcPts val="0"/>
              </a:spcAft>
              <a:buClr>
                <a:schemeClr val="dk1"/>
              </a:buClr>
              <a:buSzPts val="1500"/>
              <a:buFont typeface="Times"/>
              <a:buChar char="–"/>
              <a:defRPr sz="1500"/>
            </a:lvl2pPr>
            <a:lvl3pPr marL="1371600" lvl="2" indent="-310261" algn="l">
              <a:spcBef>
                <a:spcPts val="257"/>
              </a:spcBef>
              <a:spcAft>
                <a:spcPts val="0"/>
              </a:spcAft>
              <a:buClr>
                <a:schemeClr val="dk1"/>
              </a:buClr>
              <a:buSzPts val="1286"/>
              <a:buFont typeface="Times"/>
              <a:buChar char="•"/>
              <a:defRPr sz="1286"/>
            </a:lvl3pPr>
            <a:lvl4pPr marL="1828800" lvl="3" indent="-296608" algn="l">
              <a:spcBef>
                <a:spcPts val="214"/>
              </a:spcBef>
              <a:spcAft>
                <a:spcPts val="0"/>
              </a:spcAft>
              <a:buClr>
                <a:schemeClr val="dk1"/>
              </a:buClr>
              <a:buSzPts val="1071"/>
              <a:buFont typeface="Times"/>
              <a:buChar char="–"/>
              <a:defRPr sz="1071"/>
            </a:lvl4pPr>
            <a:lvl5pPr marL="2286000" lvl="4" indent="-296608" algn="l">
              <a:spcBef>
                <a:spcPts val="214"/>
              </a:spcBef>
              <a:spcAft>
                <a:spcPts val="0"/>
              </a:spcAft>
              <a:buClr>
                <a:schemeClr val="dk1"/>
              </a:buClr>
              <a:buSzPts val="1071"/>
              <a:buFont typeface="Times"/>
              <a:buChar char="»"/>
              <a:defRPr sz="1071"/>
            </a:lvl5pPr>
            <a:lvl6pPr marL="2743200" lvl="5" indent="-296608" algn="l">
              <a:spcBef>
                <a:spcPts val="214"/>
              </a:spcBef>
              <a:spcAft>
                <a:spcPts val="0"/>
              </a:spcAft>
              <a:buClr>
                <a:schemeClr val="dk1"/>
              </a:buClr>
              <a:buSzPts val="1071"/>
              <a:buFont typeface="Times"/>
              <a:buChar char="»"/>
              <a:defRPr sz="1071"/>
            </a:lvl6pPr>
            <a:lvl7pPr marL="3200400" lvl="6" indent="-296608" algn="l">
              <a:spcBef>
                <a:spcPts val="214"/>
              </a:spcBef>
              <a:spcAft>
                <a:spcPts val="0"/>
              </a:spcAft>
              <a:buClr>
                <a:schemeClr val="dk1"/>
              </a:buClr>
              <a:buSzPts val="1071"/>
              <a:buFont typeface="Times"/>
              <a:buChar char="»"/>
              <a:defRPr sz="1071"/>
            </a:lvl7pPr>
            <a:lvl8pPr marL="3657600" lvl="7" indent="-296608" algn="l">
              <a:spcBef>
                <a:spcPts val="214"/>
              </a:spcBef>
              <a:spcAft>
                <a:spcPts val="0"/>
              </a:spcAft>
              <a:buClr>
                <a:schemeClr val="dk1"/>
              </a:buClr>
              <a:buSzPts val="1071"/>
              <a:buFont typeface="Times"/>
              <a:buChar char="»"/>
              <a:defRPr sz="1071"/>
            </a:lvl8pPr>
            <a:lvl9pPr marL="4114800" lvl="8" indent="-296608" algn="l">
              <a:spcBef>
                <a:spcPts val="214"/>
              </a:spcBef>
              <a:spcAft>
                <a:spcPts val="0"/>
              </a:spcAft>
              <a:buClr>
                <a:schemeClr val="dk1"/>
              </a:buClr>
              <a:buSzPts val="1071"/>
              <a:buFont typeface="Times"/>
              <a:buChar char="»"/>
              <a:defRPr sz="1071"/>
            </a:lvl9pPr>
          </a:lstStyle>
          <a:p>
            <a:endParaRPr/>
          </a:p>
        </p:txBody>
      </p:sp>
      <p:sp>
        <p:nvSpPr>
          <p:cNvPr id="70" name="Google Shape;70;p11"/>
          <p:cNvSpPr txBox="1">
            <a:spLocks noGrp="1"/>
          </p:cNvSpPr>
          <p:nvPr>
            <p:ph type="body" idx="2"/>
          </p:nvPr>
        </p:nvSpPr>
        <p:spPr>
          <a:xfrm>
            <a:off x="1554673" y="4018087"/>
            <a:ext cx="10228263" cy="13135304"/>
          </a:xfrm>
          <a:prstGeom prst="rect">
            <a:avLst/>
          </a:prstGeom>
          <a:noFill/>
          <a:ln>
            <a:noFill/>
          </a:ln>
        </p:spPr>
        <p:txBody>
          <a:bodyPr spcFirstLastPara="1" wrap="square" lIns="471300" tIns="235650" rIns="471300" bIns="235650" anchor="t" anchorCtr="0">
            <a:noAutofit/>
          </a:bodyPr>
          <a:lstStyle>
            <a:lvl1pPr marL="457200" lvl="0" indent="-228600" algn="l">
              <a:spcBef>
                <a:spcPts val="150"/>
              </a:spcBef>
              <a:spcAft>
                <a:spcPts val="0"/>
              </a:spcAft>
              <a:buClr>
                <a:schemeClr val="dk1"/>
              </a:buClr>
              <a:buSzPts val="750"/>
              <a:buFont typeface="Times"/>
              <a:buNone/>
              <a:defRPr sz="750"/>
            </a:lvl1pPr>
            <a:lvl2pPr marL="914400" lvl="1" indent="-228600" algn="l">
              <a:spcBef>
                <a:spcPts val="129"/>
              </a:spcBef>
              <a:spcAft>
                <a:spcPts val="0"/>
              </a:spcAft>
              <a:buClr>
                <a:schemeClr val="dk1"/>
              </a:buClr>
              <a:buSzPts val="643"/>
              <a:buFont typeface="Times"/>
              <a:buNone/>
              <a:defRPr sz="643"/>
            </a:lvl2pPr>
            <a:lvl3pPr marL="1371600" lvl="2" indent="-228600" algn="l">
              <a:spcBef>
                <a:spcPts val="107"/>
              </a:spcBef>
              <a:spcAft>
                <a:spcPts val="0"/>
              </a:spcAft>
              <a:buClr>
                <a:schemeClr val="dk1"/>
              </a:buClr>
              <a:buSzPts val="536"/>
              <a:buFont typeface="Times"/>
              <a:buNone/>
              <a:defRPr sz="536"/>
            </a:lvl3pPr>
            <a:lvl4pPr marL="1828800" lvl="3" indent="-228600" algn="l">
              <a:spcBef>
                <a:spcPts val="96"/>
              </a:spcBef>
              <a:spcAft>
                <a:spcPts val="0"/>
              </a:spcAft>
              <a:buClr>
                <a:schemeClr val="dk1"/>
              </a:buClr>
              <a:buSzPts val="482"/>
              <a:buFont typeface="Times"/>
              <a:buNone/>
              <a:defRPr sz="482"/>
            </a:lvl4pPr>
            <a:lvl5pPr marL="2286000" lvl="4" indent="-228600" algn="l">
              <a:spcBef>
                <a:spcPts val="96"/>
              </a:spcBef>
              <a:spcAft>
                <a:spcPts val="0"/>
              </a:spcAft>
              <a:buClr>
                <a:schemeClr val="dk1"/>
              </a:buClr>
              <a:buSzPts val="482"/>
              <a:buFont typeface="Times"/>
              <a:buNone/>
              <a:defRPr sz="482"/>
            </a:lvl5pPr>
            <a:lvl6pPr marL="2743200" lvl="5" indent="-228600" algn="l">
              <a:spcBef>
                <a:spcPts val="96"/>
              </a:spcBef>
              <a:spcAft>
                <a:spcPts val="0"/>
              </a:spcAft>
              <a:buClr>
                <a:schemeClr val="dk1"/>
              </a:buClr>
              <a:buSzPts val="482"/>
              <a:buFont typeface="Times"/>
              <a:buNone/>
              <a:defRPr sz="482"/>
            </a:lvl6pPr>
            <a:lvl7pPr marL="3200400" lvl="6" indent="-228600" algn="l">
              <a:spcBef>
                <a:spcPts val="96"/>
              </a:spcBef>
              <a:spcAft>
                <a:spcPts val="0"/>
              </a:spcAft>
              <a:buClr>
                <a:schemeClr val="dk1"/>
              </a:buClr>
              <a:buSzPts val="482"/>
              <a:buFont typeface="Times"/>
              <a:buNone/>
              <a:defRPr sz="482"/>
            </a:lvl7pPr>
            <a:lvl8pPr marL="3657600" lvl="7" indent="-228600" algn="l">
              <a:spcBef>
                <a:spcPts val="96"/>
              </a:spcBef>
              <a:spcAft>
                <a:spcPts val="0"/>
              </a:spcAft>
              <a:buClr>
                <a:schemeClr val="dk1"/>
              </a:buClr>
              <a:buSzPts val="482"/>
              <a:buFont typeface="Times"/>
              <a:buNone/>
              <a:defRPr sz="482"/>
            </a:lvl8pPr>
            <a:lvl9pPr marL="4114800" lvl="8" indent="-228600" algn="l">
              <a:spcBef>
                <a:spcPts val="96"/>
              </a:spcBef>
              <a:spcAft>
                <a:spcPts val="0"/>
              </a:spcAft>
              <a:buClr>
                <a:schemeClr val="dk1"/>
              </a:buClr>
              <a:buSzPts val="482"/>
              <a:buFont typeface="Times"/>
              <a:buNone/>
              <a:defRPr sz="482"/>
            </a:lvl9pPr>
          </a:lstStyle>
          <a:p>
            <a:endParaRPr/>
          </a:p>
        </p:txBody>
      </p:sp>
      <p:sp>
        <p:nvSpPr>
          <p:cNvPr id="71" name="Google Shape;71;p11"/>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lvl="0" indent="0" algn="r">
              <a:spcBef>
                <a:spcPts val="0"/>
              </a:spcBef>
              <a:spcAft>
                <a:spcPts val="0"/>
              </a:spcAft>
              <a:buNone/>
              <a:defRPr sz="3857">
                <a:solidFill>
                  <a:schemeClr val="dk1"/>
                </a:solidFill>
                <a:latin typeface="Times"/>
                <a:ea typeface="Times"/>
                <a:cs typeface="Times"/>
                <a:sym typeface="Times"/>
              </a:defRPr>
            </a:lvl1pPr>
            <a:lvl2pPr marL="0" lvl="1" indent="0" algn="r">
              <a:spcBef>
                <a:spcPts val="0"/>
              </a:spcBef>
              <a:spcAft>
                <a:spcPts val="0"/>
              </a:spcAft>
              <a:buNone/>
              <a:defRPr sz="3857">
                <a:solidFill>
                  <a:schemeClr val="dk1"/>
                </a:solidFill>
                <a:latin typeface="Times"/>
                <a:ea typeface="Times"/>
                <a:cs typeface="Times"/>
                <a:sym typeface="Times"/>
              </a:defRPr>
            </a:lvl2pPr>
            <a:lvl3pPr marL="0" lvl="2" indent="0" algn="r">
              <a:spcBef>
                <a:spcPts val="0"/>
              </a:spcBef>
              <a:spcAft>
                <a:spcPts val="0"/>
              </a:spcAft>
              <a:buNone/>
              <a:defRPr sz="3857">
                <a:solidFill>
                  <a:schemeClr val="dk1"/>
                </a:solidFill>
                <a:latin typeface="Times"/>
                <a:ea typeface="Times"/>
                <a:cs typeface="Times"/>
                <a:sym typeface="Times"/>
              </a:defRPr>
            </a:lvl3pPr>
            <a:lvl4pPr marL="0" lvl="3" indent="0" algn="r">
              <a:spcBef>
                <a:spcPts val="0"/>
              </a:spcBef>
              <a:spcAft>
                <a:spcPts val="0"/>
              </a:spcAft>
              <a:buNone/>
              <a:defRPr sz="3857">
                <a:solidFill>
                  <a:schemeClr val="dk1"/>
                </a:solidFill>
                <a:latin typeface="Times"/>
                <a:ea typeface="Times"/>
                <a:cs typeface="Times"/>
                <a:sym typeface="Times"/>
              </a:defRPr>
            </a:lvl4pPr>
            <a:lvl5pPr marL="0" lvl="4" indent="0" algn="r">
              <a:spcBef>
                <a:spcPts val="0"/>
              </a:spcBef>
              <a:spcAft>
                <a:spcPts val="0"/>
              </a:spcAft>
              <a:buNone/>
              <a:defRPr sz="3857">
                <a:solidFill>
                  <a:schemeClr val="dk1"/>
                </a:solidFill>
                <a:latin typeface="Times"/>
                <a:ea typeface="Times"/>
                <a:cs typeface="Times"/>
                <a:sym typeface="Times"/>
              </a:defRPr>
            </a:lvl5pPr>
            <a:lvl6pPr marL="0" lvl="5" indent="0" algn="r">
              <a:spcBef>
                <a:spcPts val="0"/>
              </a:spcBef>
              <a:spcAft>
                <a:spcPts val="0"/>
              </a:spcAft>
              <a:buNone/>
              <a:defRPr sz="3857">
                <a:solidFill>
                  <a:schemeClr val="dk1"/>
                </a:solidFill>
                <a:latin typeface="Times"/>
                <a:ea typeface="Times"/>
                <a:cs typeface="Times"/>
                <a:sym typeface="Times"/>
              </a:defRPr>
            </a:lvl6pPr>
            <a:lvl7pPr marL="0" lvl="6" indent="0" algn="r">
              <a:spcBef>
                <a:spcPts val="0"/>
              </a:spcBef>
              <a:spcAft>
                <a:spcPts val="0"/>
              </a:spcAft>
              <a:buNone/>
              <a:defRPr sz="3857">
                <a:solidFill>
                  <a:schemeClr val="dk1"/>
                </a:solidFill>
                <a:latin typeface="Times"/>
                <a:ea typeface="Times"/>
                <a:cs typeface="Times"/>
                <a:sym typeface="Times"/>
              </a:defRPr>
            </a:lvl7pPr>
            <a:lvl8pPr marL="0" lvl="7" indent="0" algn="r">
              <a:spcBef>
                <a:spcPts val="0"/>
              </a:spcBef>
              <a:spcAft>
                <a:spcPts val="0"/>
              </a:spcAft>
              <a:buNone/>
              <a:defRPr sz="3857">
                <a:solidFill>
                  <a:schemeClr val="dk1"/>
                </a:solidFill>
                <a:latin typeface="Times"/>
                <a:ea typeface="Times"/>
                <a:cs typeface="Times"/>
                <a:sym typeface="Times"/>
              </a:defRPr>
            </a:lvl8pPr>
            <a:lvl9pPr marL="0" lvl="8" indent="0" algn="r">
              <a:spcBef>
                <a:spcPts val="0"/>
              </a:spcBef>
              <a:spcAft>
                <a:spcPts val="0"/>
              </a:spcAft>
              <a:buNone/>
              <a:defRPr sz="3857">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331529" y="1707357"/>
            <a:ext cx="26426545" cy="3199210"/>
          </a:xfrm>
          <a:prstGeom prst="rect">
            <a:avLst/>
          </a:prstGeom>
          <a:noFill/>
          <a:ln>
            <a:noFill/>
          </a:ln>
        </p:spPr>
        <p:txBody>
          <a:bodyPr spcFirstLastPara="1" wrap="square" lIns="471300" tIns="235650" rIns="471300" bIns="235650" anchor="ctr" anchorCtr="0">
            <a:noAutofit/>
          </a:bodyPr>
          <a:lstStyle>
            <a:lvl1pPr marR="0" lvl="0" algn="ctr" rtl="0">
              <a:spcBef>
                <a:spcPts val="0"/>
              </a:spcBef>
              <a:spcAft>
                <a:spcPts val="0"/>
              </a:spcAft>
              <a:buSzPts val="1400"/>
              <a:buNone/>
              <a:defRPr sz="1216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1216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1216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1216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1216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1216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1216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1216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12160" b="0" i="0" u="none" strike="noStrike" cap="none">
                <a:solidFill>
                  <a:schemeClr val="dk2"/>
                </a:solidFill>
                <a:latin typeface="Times"/>
                <a:ea typeface="Times"/>
                <a:cs typeface="Times"/>
                <a:sym typeface="Times"/>
              </a:defRPr>
            </a:lvl9pPr>
          </a:lstStyle>
          <a:p>
            <a:endParaRPr/>
          </a:p>
        </p:txBody>
      </p:sp>
      <p:sp>
        <p:nvSpPr>
          <p:cNvPr id="11" name="Google Shape;11;p2"/>
          <p:cNvSpPr txBox="1">
            <a:spLocks noGrp="1"/>
          </p:cNvSpPr>
          <p:nvPr>
            <p:ph type="body" idx="1"/>
          </p:nvPr>
        </p:nvSpPr>
        <p:spPr>
          <a:xfrm>
            <a:off x="2331529" y="5547122"/>
            <a:ext cx="26426545" cy="11521678"/>
          </a:xfrm>
          <a:prstGeom prst="rect">
            <a:avLst/>
          </a:prstGeom>
          <a:noFill/>
          <a:ln>
            <a:noFill/>
          </a:ln>
        </p:spPr>
        <p:txBody>
          <a:bodyPr spcFirstLastPara="1" wrap="square" lIns="471300" tIns="235650" rIns="471300" bIns="235650" anchor="t" anchorCtr="0">
            <a:noAutofit/>
          </a:bodyPr>
          <a:lstStyle>
            <a:lvl1pPr marL="457200" marR="0" lvl="0" indent="-789876" algn="l" rtl="0">
              <a:spcBef>
                <a:spcPts val="1768"/>
              </a:spcBef>
              <a:spcAft>
                <a:spcPts val="0"/>
              </a:spcAft>
              <a:buClr>
                <a:schemeClr val="dk1"/>
              </a:buClr>
              <a:buSzPts val="8839"/>
              <a:buFont typeface="Times"/>
              <a:buChar char="•"/>
              <a:defRPr sz="8839" b="0" i="0" u="none" strike="noStrike" cap="none">
                <a:solidFill>
                  <a:schemeClr val="dk1"/>
                </a:solidFill>
                <a:latin typeface="Times"/>
                <a:ea typeface="Times"/>
                <a:cs typeface="Times"/>
                <a:sym typeface="Times"/>
              </a:defRPr>
            </a:lvl1pPr>
            <a:lvl2pPr marL="914400" marR="0" lvl="1" indent="-718439" algn="l" rtl="0">
              <a:spcBef>
                <a:spcPts val="1543"/>
              </a:spcBef>
              <a:spcAft>
                <a:spcPts val="0"/>
              </a:spcAft>
              <a:buClr>
                <a:schemeClr val="dk1"/>
              </a:buClr>
              <a:buSzPts val="7714"/>
              <a:buFont typeface="Times"/>
              <a:buChar char="–"/>
              <a:defRPr sz="7714" b="0" i="0" u="none" strike="noStrike" cap="none">
                <a:solidFill>
                  <a:schemeClr val="dk1"/>
                </a:solidFill>
                <a:latin typeface="Times"/>
                <a:ea typeface="Times"/>
                <a:cs typeface="Times"/>
                <a:sym typeface="Times"/>
              </a:defRPr>
            </a:lvl2pPr>
            <a:lvl3pPr marL="1371600" marR="0" lvl="2" indent="-650430" algn="l" rtl="0">
              <a:spcBef>
                <a:spcPts val="1329"/>
              </a:spcBef>
              <a:spcAft>
                <a:spcPts val="0"/>
              </a:spcAft>
              <a:buClr>
                <a:schemeClr val="dk1"/>
              </a:buClr>
              <a:buSzPts val="6643"/>
              <a:buFont typeface="Times"/>
              <a:buChar char="•"/>
              <a:defRPr sz="6643" b="0" i="0" u="none" strike="noStrike" cap="none">
                <a:solidFill>
                  <a:schemeClr val="dk1"/>
                </a:solidFill>
                <a:latin typeface="Times"/>
                <a:ea typeface="Times"/>
                <a:cs typeface="Times"/>
                <a:sym typeface="Times"/>
              </a:defRPr>
            </a:lvl3pPr>
            <a:lvl4pPr marL="1828800" marR="0" lvl="3" indent="-578992" algn="l" rtl="0">
              <a:spcBef>
                <a:spcPts val="1104"/>
              </a:spcBef>
              <a:spcAft>
                <a:spcPts val="0"/>
              </a:spcAft>
              <a:buClr>
                <a:schemeClr val="dk1"/>
              </a:buClr>
              <a:buSzPts val="5518"/>
              <a:buFont typeface="Times"/>
              <a:buChar char="–"/>
              <a:defRPr sz="5518" b="0" i="0" u="none" strike="noStrike" cap="none">
                <a:solidFill>
                  <a:schemeClr val="dk1"/>
                </a:solidFill>
                <a:latin typeface="Times"/>
                <a:ea typeface="Times"/>
                <a:cs typeface="Times"/>
                <a:sym typeface="Times"/>
              </a:defRPr>
            </a:lvl4pPr>
            <a:lvl5pPr marL="2286000" marR="0" lvl="4" indent="-578992" algn="l" rtl="0">
              <a:spcBef>
                <a:spcPts val="1104"/>
              </a:spcBef>
              <a:spcAft>
                <a:spcPts val="0"/>
              </a:spcAft>
              <a:buClr>
                <a:schemeClr val="dk1"/>
              </a:buClr>
              <a:buSzPts val="5518"/>
              <a:buFont typeface="Times"/>
              <a:buChar char="»"/>
              <a:defRPr sz="5518" b="0" i="0" u="none" strike="noStrike" cap="none">
                <a:solidFill>
                  <a:schemeClr val="dk1"/>
                </a:solidFill>
                <a:latin typeface="Times"/>
                <a:ea typeface="Times"/>
                <a:cs typeface="Times"/>
                <a:sym typeface="Times"/>
              </a:defRPr>
            </a:lvl5pPr>
            <a:lvl6pPr marL="2743200" marR="0" lvl="5" indent="-578992" algn="l" rtl="0">
              <a:spcBef>
                <a:spcPts val="1104"/>
              </a:spcBef>
              <a:spcAft>
                <a:spcPts val="0"/>
              </a:spcAft>
              <a:buClr>
                <a:schemeClr val="dk1"/>
              </a:buClr>
              <a:buSzPts val="5518"/>
              <a:buFont typeface="Times"/>
              <a:buChar char="»"/>
              <a:defRPr sz="5518" b="0" i="0" u="none" strike="noStrike" cap="none">
                <a:solidFill>
                  <a:schemeClr val="dk1"/>
                </a:solidFill>
                <a:latin typeface="Times"/>
                <a:ea typeface="Times"/>
                <a:cs typeface="Times"/>
                <a:sym typeface="Times"/>
              </a:defRPr>
            </a:lvl6pPr>
            <a:lvl7pPr marL="3200400" marR="0" lvl="6" indent="-578992" algn="l" rtl="0">
              <a:spcBef>
                <a:spcPts val="1104"/>
              </a:spcBef>
              <a:spcAft>
                <a:spcPts val="0"/>
              </a:spcAft>
              <a:buClr>
                <a:schemeClr val="dk1"/>
              </a:buClr>
              <a:buSzPts val="5518"/>
              <a:buFont typeface="Times"/>
              <a:buChar char="»"/>
              <a:defRPr sz="5518" b="0" i="0" u="none" strike="noStrike" cap="none">
                <a:solidFill>
                  <a:schemeClr val="dk1"/>
                </a:solidFill>
                <a:latin typeface="Times"/>
                <a:ea typeface="Times"/>
                <a:cs typeface="Times"/>
                <a:sym typeface="Times"/>
              </a:defRPr>
            </a:lvl7pPr>
            <a:lvl8pPr marL="3657600" marR="0" lvl="7" indent="-578992" algn="l" rtl="0">
              <a:spcBef>
                <a:spcPts val="1104"/>
              </a:spcBef>
              <a:spcAft>
                <a:spcPts val="0"/>
              </a:spcAft>
              <a:buClr>
                <a:schemeClr val="dk1"/>
              </a:buClr>
              <a:buSzPts val="5518"/>
              <a:buFont typeface="Times"/>
              <a:buChar char="»"/>
              <a:defRPr sz="5518" b="0" i="0" u="none" strike="noStrike" cap="none">
                <a:solidFill>
                  <a:schemeClr val="dk1"/>
                </a:solidFill>
                <a:latin typeface="Times"/>
                <a:ea typeface="Times"/>
                <a:cs typeface="Times"/>
                <a:sym typeface="Times"/>
              </a:defRPr>
            </a:lvl8pPr>
            <a:lvl9pPr marL="4114800" marR="0" lvl="8" indent="-578992" algn="l" rtl="0">
              <a:spcBef>
                <a:spcPts val="1104"/>
              </a:spcBef>
              <a:spcAft>
                <a:spcPts val="0"/>
              </a:spcAft>
              <a:buClr>
                <a:schemeClr val="dk1"/>
              </a:buClr>
              <a:buSzPts val="5518"/>
              <a:buFont typeface="Times"/>
              <a:buChar char="»"/>
              <a:defRPr sz="5518" b="0" i="0" u="none" strike="noStrike" cap="none">
                <a:solidFill>
                  <a:schemeClr val="dk1"/>
                </a:solidFill>
                <a:latin typeface="Times"/>
                <a:ea typeface="Times"/>
                <a:cs typeface="Times"/>
                <a:sym typeface="Times"/>
              </a:defRPr>
            </a:lvl9pPr>
          </a:lstStyle>
          <a:p>
            <a:endParaRPr/>
          </a:p>
        </p:txBody>
      </p:sp>
      <p:sp>
        <p:nvSpPr>
          <p:cNvPr id="12" name="Google Shape;12;p2"/>
          <p:cNvSpPr txBox="1">
            <a:spLocks noGrp="1"/>
          </p:cNvSpPr>
          <p:nvPr>
            <p:ph type="dt" idx="10"/>
          </p:nvPr>
        </p:nvSpPr>
        <p:spPr>
          <a:xfrm>
            <a:off x="2331527" y="17495044"/>
            <a:ext cx="6477000" cy="1279922"/>
          </a:xfrm>
          <a:prstGeom prst="rect">
            <a:avLst/>
          </a:prstGeom>
          <a:noFill/>
          <a:ln>
            <a:noFill/>
          </a:ln>
        </p:spPr>
        <p:txBody>
          <a:bodyPr spcFirstLastPara="1" wrap="square" lIns="471300" tIns="235650" rIns="471300" bIns="235650" anchor="t" anchorCtr="0">
            <a:noAutofit/>
          </a:bodyPr>
          <a:lstStyle>
            <a:lvl1pPr marR="0" lvl="0" algn="l" rtl="0">
              <a:spcBef>
                <a:spcPts val="0"/>
              </a:spcBef>
              <a:spcAft>
                <a:spcPts val="0"/>
              </a:spcAft>
              <a:buSzPts val="1400"/>
              <a:buNone/>
              <a:defRPr sz="3857"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457"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1457"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1457"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1457"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1457"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1457"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1457"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1457" b="0" i="0" u="none" strike="noStrike" cap="none">
                <a:solidFill>
                  <a:schemeClr val="dk1"/>
                </a:solidFill>
                <a:latin typeface="Times"/>
                <a:ea typeface="Times"/>
                <a:cs typeface="Times"/>
                <a:sym typeface="Times"/>
              </a:defRPr>
            </a:lvl9pPr>
          </a:lstStyle>
          <a:p>
            <a:endParaRPr/>
          </a:p>
        </p:txBody>
      </p:sp>
      <p:sp>
        <p:nvSpPr>
          <p:cNvPr id="13" name="Google Shape;13;p2"/>
          <p:cNvSpPr txBox="1">
            <a:spLocks noGrp="1"/>
          </p:cNvSpPr>
          <p:nvPr>
            <p:ph type="ftr" idx="11"/>
          </p:nvPr>
        </p:nvSpPr>
        <p:spPr>
          <a:xfrm>
            <a:off x="10622474" y="17495044"/>
            <a:ext cx="9844655" cy="1279922"/>
          </a:xfrm>
          <a:prstGeom prst="rect">
            <a:avLst/>
          </a:prstGeom>
          <a:noFill/>
          <a:ln>
            <a:noFill/>
          </a:ln>
        </p:spPr>
        <p:txBody>
          <a:bodyPr spcFirstLastPara="1" wrap="square" lIns="471300" tIns="235650" rIns="471300" bIns="235650" anchor="t" anchorCtr="0">
            <a:noAutofit/>
          </a:bodyPr>
          <a:lstStyle>
            <a:lvl1pPr marR="0" lvl="0" algn="ctr" rtl="0">
              <a:spcBef>
                <a:spcPts val="0"/>
              </a:spcBef>
              <a:spcAft>
                <a:spcPts val="0"/>
              </a:spcAft>
              <a:buSzPts val="1400"/>
              <a:buNone/>
              <a:defRPr sz="3857"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457"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1457"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1457"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1457"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1457"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1457"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1457"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1457" b="0" i="0" u="none" strike="noStrike" cap="none">
                <a:solidFill>
                  <a:schemeClr val="dk1"/>
                </a:solidFill>
                <a:latin typeface="Times"/>
                <a:ea typeface="Times"/>
                <a:cs typeface="Times"/>
                <a:sym typeface="Times"/>
              </a:defRPr>
            </a:lvl9pPr>
          </a:lstStyle>
          <a:p>
            <a:endParaRPr/>
          </a:p>
        </p:txBody>
      </p:sp>
      <p:sp>
        <p:nvSpPr>
          <p:cNvPr id="14" name="Google Shape;14;p2"/>
          <p:cNvSpPr txBox="1">
            <a:spLocks noGrp="1"/>
          </p:cNvSpPr>
          <p:nvPr>
            <p:ph type="sldNum" idx="12"/>
          </p:nvPr>
        </p:nvSpPr>
        <p:spPr>
          <a:xfrm>
            <a:off x="22281073" y="17495044"/>
            <a:ext cx="6477000" cy="1279922"/>
          </a:xfrm>
          <a:prstGeom prst="rect">
            <a:avLst/>
          </a:prstGeom>
          <a:noFill/>
          <a:ln>
            <a:noFill/>
          </a:ln>
        </p:spPr>
        <p:txBody>
          <a:bodyPr spcFirstLastPara="1" wrap="square" lIns="471300" tIns="235650" rIns="471300" bIns="235650" anchor="t" anchorCtr="0">
            <a:noAutofit/>
          </a:bodyPr>
          <a:lstStyle>
            <a:lvl1pPr marL="0" marR="0" lvl="0" indent="0" algn="r" rtl="0">
              <a:spcBef>
                <a:spcPts val="0"/>
              </a:spcBef>
              <a:spcAft>
                <a:spcPts val="0"/>
              </a:spcAft>
              <a:buNone/>
              <a:defRPr sz="3857" b="0" i="0" u="none" strike="noStrike" cap="none">
                <a:solidFill>
                  <a:schemeClr val="dk1"/>
                </a:solidFill>
                <a:latin typeface="Times"/>
                <a:ea typeface="Times"/>
                <a:cs typeface="Times"/>
                <a:sym typeface="Times"/>
              </a:defRPr>
            </a:lvl1pPr>
            <a:lvl2pPr marL="0" marR="0" lvl="1" indent="0" algn="r" rtl="0">
              <a:spcBef>
                <a:spcPts val="0"/>
              </a:spcBef>
              <a:spcAft>
                <a:spcPts val="0"/>
              </a:spcAft>
              <a:buNone/>
              <a:defRPr sz="3857" b="0" i="0" u="none" strike="noStrike" cap="none">
                <a:solidFill>
                  <a:schemeClr val="dk1"/>
                </a:solidFill>
                <a:latin typeface="Times"/>
                <a:ea typeface="Times"/>
                <a:cs typeface="Times"/>
                <a:sym typeface="Times"/>
              </a:defRPr>
            </a:lvl2pPr>
            <a:lvl3pPr marL="0" marR="0" lvl="2" indent="0" algn="r" rtl="0">
              <a:spcBef>
                <a:spcPts val="0"/>
              </a:spcBef>
              <a:spcAft>
                <a:spcPts val="0"/>
              </a:spcAft>
              <a:buNone/>
              <a:defRPr sz="3857" b="0" i="0" u="none" strike="noStrike" cap="none">
                <a:solidFill>
                  <a:schemeClr val="dk1"/>
                </a:solidFill>
                <a:latin typeface="Times"/>
                <a:ea typeface="Times"/>
                <a:cs typeface="Times"/>
                <a:sym typeface="Times"/>
              </a:defRPr>
            </a:lvl3pPr>
            <a:lvl4pPr marL="0" marR="0" lvl="3" indent="0" algn="r" rtl="0">
              <a:spcBef>
                <a:spcPts val="0"/>
              </a:spcBef>
              <a:spcAft>
                <a:spcPts val="0"/>
              </a:spcAft>
              <a:buNone/>
              <a:defRPr sz="3857" b="0" i="0" u="none" strike="noStrike" cap="none">
                <a:solidFill>
                  <a:schemeClr val="dk1"/>
                </a:solidFill>
                <a:latin typeface="Times"/>
                <a:ea typeface="Times"/>
                <a:cs typeface="Times"/>
                <a:sym typeface="Times"/>
              </a:defRPr>
            </a:lvl4pPr>
            <a:lvl5pPr marL="0" marR="0" lvl="4" indent="0" algn="r" rtl="0">
              <a:spcBef>
                <a:spcPts val="0"/>
              </a:spcBef>
              <a:spcAft>
                <a:spcPts val="0"/>
              </a:spcAft>
              <a:buNone/>
              <a:defRPr sz="3857" b="0" i="0" u="none" strike="noStrike" cap="none">
                <a:solidFill>
                  <a:schemeClr val="dk1"/>
                </a:solidFill>
                <a:latin typeface="Times"/>
                <a:ea typeface="Times"/>
                <a:cs typeface="Times"/>
                <a:sym typeface="Times"/>
              </a:defRPr>
            </a:lvl5pPr>
            <a:lvl6pPr marL="0" marR="0" lvl="5" indent="0" algn="r" rtl="0">
              <a:spcBef>
                <a:spcPts val="0"/>
              </a:spcBef>
              <a:spcAft>
                <a:spcPts val="0"/>
              </a:spcAft>
              <a:buNone/>
              <a:defRPr sz="3857" b="0" i="0" u="none" strike="noStrike" cap="none">
                <a:solidFill>
                  <a:schemeClr val="dk1"/>
                </a:solidFill>
                <a:latin typeface="Times"/>
                <a:ea typeface="Times"/>
                <a:cs typeface="Times"/>
                <a:sym typeface="Times"/>
              </a:defRPr>
            </a:lvl6pPr>
            <a:lvl7pPr marL="0" marR="0" lvl="6" indent="0" algn="r" rtl="0">
              <a:spcBef>
                <a:spcPts val="0"/>
              </a:spcBef>
              <a:spcAft>
                <a:spcPts val="0"/>
              </a:spcAft>
              <a:buNone/>
              <a:defRPr sz="3857" b="0" i="0" u="none" strike="noStrike" cap="none">
                <a:solidFill>
                  <a:schemeClr val="dk1"/>
                </a:solidFill>
                <a:latin typeface="Times"/>
                <a:ea typeface="Times"/>
                <a:cs typeface="Times"/>
                <a:sym typeface="Times"/>
              </a:defRPr>
            </a:lvl7pPr>
            <a:lvl8pPr marL="0" marR="0" lvl="7" indent="0" algn="r" rtl="0">
              <a:spcBef>
                <a:spcPts val="0"/>
              </a:spcBef>
              <a:spcAft>
                <a:spcPts val="0"/>
              </a:spcAft>
              <a:buNone/>
              <a:defRPr sz="3857" b="0" i="0" u="none" strike="noStrike" cap="none">
                <a:solidFill>
                  <a:schemeClr val="dk1"/>
                </a:solidFill>
                <a:latin typeface="Times"/>
                <a:ea typeface="Times"/>
                <a:cs typeface="Times"/>
                <a:sym typeface="Times"/>
              </a:defRPr>
            </a:lvl8pPr>
            <a:lvl9pPr marL="0" marR="0" lvl="8" indent="0" algn="r" rtl="0">
              <a:spcBef>
                <a:spcPts val="0"/>
              </a:spcBef>
              <a:spcAft>
                <a:spcPts val="0"/>
              </a:spcAft>
              <a:buNone/>
              <a:defRPr sz="3857"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shahzeb.khan@duke.edu"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stephen.greene@duke.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TextBox 2">
            <a:extLst>
              <a:ext uri="{FF2B5EF4-FFF2-40B4-BE49-F238E27FC236}">
                <a16:creationId xmlns:a16="http://schemas.microsoft.com/office/drawing/2014/main" id="{902485FF-3280-496B-9CD2-B3BDAACE4C1D}"/>
              </a:ext>
            </a:extLst>
          </p:cNvPr>
          <p:cNvSpPr txBox="1"/>
          <p:nvPr/>
        </p:nvSpPr>
        <p:spPr>
          <a:xfrm>
            <a:off x="280403" y="2433859"/>
            <a:ext cx="9670702" cy="4770537"/>
          </a:xfrm>
          <a:prstGeom prst="rect">
            <a:avLst/>
          </a:prstGeom>
          <a:noFill/>
        </p:spPr>
        <p:txBody>
          <a:bodyPr wrap="square" rtlCol="0">
            <a:spAutoFit/>
          </a:bodyPr>
          <a:lstStyle/>
          <a:p>
            <a:pPr marL="0" marR="0">
              <a:spcBef>
                <a:spcPts val="0"/>
              </a:spcBef>
              <a:spcAft>
                <a:spcPts val="0"/>
              </a:spcAft>
            </a:pPr>
            <a:r>
              <a:rPr lang="en-US" sz="2000" dirty="0">
                <a:effectLst/>
                <a:latin typeface="Arial" panose="020B0604020202020204" pitchFamily="34" charset="0"/>
                <a:ea typeface="Tms Rmn"/>
                <a:cs typeface="Arial" panose="020B0604020202020204" pitchFamily="34" charset="0"/>
              </a:rPr>
              <a:t>Muhammad Shahzeb Khan MD MSc</a:t>
            </a:r>
            <a:r>
              <a:rPr lang="en-US" sz="2000" baseline="30000" dirty="0">
                <a:effectLst/>
                <a:latin typeface="Arial" panose="020B0604020202020204" pitchFamily="34" charset="0"/>
                <a:ea typeface="Tms Rmn"/>
                <a:cs typeface="Arial" panose="020B0604020202020204" pitchFamily="34" charset="0"/>
              </a:rPr>
              <a:t>1</a:t>
            </a:r>
            <a:r>
              <a:rPr lang="en-US" sz="2000" dirty="0">
                <a:effectLst/>
                <a:latin typeface="Arial" panose="020B0604020202020204" pitchFamily="34" charset="0"/>
                <a:ea typeface="Tms Rmn"/>
                <a:cs typeface="Arial" panose="020B0604020202020204" pitchFamily="34" charset="0"/>
              </a:rPr>
              <a:t>; </a:t>
            </a:r>
            <a:r>
              <a:rPr lang="en-US" sz="2000" dirty="0" err="1">
                <a:effectLst/>
                <a:latin typeface="Arial" panose="020B0604020202020204" pitchFamily="34" charset="0"/>
                <a:ea typeface="Tms Rmn"/>
                <a:cs typeface="Arial" panose="020B0604020202020204" pitchFamily="34" charset="0"/>
              </a:rPr>
              <a:t>Haolin</a:t>
            </a:r>
            <a:r>
              <a:rPr lang="en-US" sz="2000" dirty="0">
                <a:effectLst/>
                <a:latin typeface="Arial" panose="020B0604020202020204" pitchFamily="34" charset="0"/>
                <a:ea typeface="Tms Rmn"/>
                <a:cs typeface="Arial" panose="020B0604020202020204" pitchFamily="34" charset="0"/>
              </a:rPr>
              <a:t> Xu MS</a:t>
            </a:r>
            <a:r>
              <a:rPr lang="en-US" sz="2000" baseline="30000" dirty="0">
                <a:effectLst/>
                <a:latin typeface="Arial" panose="020B0604020202020204" pitchFamily="34" charset="0"/>
                <a:ea typeface="Tms Rmn"/>
                <a:cs typeface="Arial" panose="020B0604020202020204" pitchFamily="34" charset="0"/>
              </a:rPr>
              <a:t>2</a:t>
            </a:r>
            <a:r>
              <a:rPr lang="en-US" sz="2000" dirty="0">
                <a:effectLst/>
                <a:latin typeface="Arial" panose="020B0604020202020204" pitchFamily="34" charset="0"/>
                <a:ea typeface="Tms Rmn"/>
                <a:cs typeface="Arial" panose="020B0604020202020204" pitchFamily="34" charset="0"/>
              </a:rPr>
              <a:t>; Gregg C. </a:t>
            </a:r>
            <a:r>
              <a:rPr lang="en-US" sz="2000" dirty="0" err="1">
                <a:effectLst/>
                <a:latin typeface="Arial" panose="020B0604020202020204" pitchFamily="34" charset="0"/>
                <a:ea typeface="Tms Rmn"/>
                <a:cs typeface="Arial" panose="020B0604020202020204" pitchFamily="34" charset="0"/>
              </a:rPr>
              <a:t>Fonarow</a:t>
            </a:r>
            <a:r>
              <a:rPr lang="en-US" sz="2000" dirty="0">
                <a:effectLst/>
                <a:latin typeface="Arial" panose="020B0604020202020204" pitchFamily="34" charset="0"/>
                <a:ea typeface="Tms Rmn"/>
                <a:cs typeface="Arial" panose="020B0604020202020204" pitchFamily="34" charset="0"/>
              </a:rPr>
              <a:t> MD</a:t>
            </a:r>
            <a:r>
              <a:rPr lang="en-US" sz="2000" baseline="30000" dirty="0">
                <a:effectLst/>
                <a:latin typeface="Arial" panose="020B0604020202020204" pitchFamily="34" charset="0"/>
                <a:ea typeface="Tms Rmn"/>
                <a:cs typeface="Arial" panose="020B0604020202020204" pitchFamily="34" charset="0"/>
              </a:rPr>
              <a:t>3</a:t>
            </a:r>
            <a:r>
              <a:rPr lang="en-US" sz="2000" dirty="0">
                <a:effectLst/>
                <a:latin typeface="Arial" panose="020B0604020202020204" pitchFamily="34" charset="0"/>
                <a:ea typeface="Tms Rmn"/>
                <a:cs typeface="Arial" panose="020B0604020202020204" pitchFamily="34" charset="0"/>
              </a:rPr>
              <a:t>; Dominik </a:t>
            </a:r>
            <a:r>
              <a:rPr lang="en-US" sz="2000" dirty="0" err="1">
                <a:effectLst/>
                <a:latin typeface="Arial" panose="020B0604020202020204" pitchFamily="34" charset="0"/>
                <a:ea typeface="Tms Rmn"/>
                <a:cs typeface="Arial" panose="020B0604020202020204" pitchFamily="34" charset="0"/>
              </a:rPr>
              <a:t>Lautsch</a:t>
            </a:r>
            <a:r>
              <a:rPr lang="en-US" sz="2000" dirty="0">
                <a:effectLst/>
                <a:latin typeface="Arial" panose="020B0604020202020204" pitchFamily="34" charset="0"/>
                <a:ea typeface="Tms Rmn"/>
                <a:cs typeface="Arial" panose="020B0604020202020204" pitchFamily="34" charset="0"/>
              </a:rPr>
              <a:t> PhD</a:t>
            </a:r>
            <a:r>
              <a:rPr lang="en-US" sz="2000" baseline="30000" dirty="0">
                <a:effectLst/>
                <a:latin typeface="Arial" panose="020B0604020202020204" pitchFamily="34" charset="0"/>
                <a:ea typeface="Tms Rmn"/>
                <a:cs typeface="Arial" panose="020B0604020202020204" pitchFamily="34" charset="0"/>
              </a:rPr>
              <a:t>4</a:t>
            </a:r>
            <a:r>
              <a:rPr lang="en-US" sz="2000" dirty="0">
                <a:effectLst/>
                <a:latin typeface="Arial" panose="020B0604020202020204" pitchFamily="34" charset="0"/>
                <a:ea typeface="Tms Rmn"/>
                <a:cs typeface="Arial" panose="020B0604020202020204" pitchFamily="34" charset="0"/>
              </a:rPr>
              <a:t>; Robert </a:t>
            </a:r>
            <a:r>
              <a:rPr lang="en-US" sz="2000" dirty="0" err="1">
                <a:effectLst/>
                <a:latin typeface="Arial" panose="020B0604020202020204" pitchFamily="34" charset="0"/>
                <a:ea typeface="Tms Rmn"/>
                <a:cs typeface="Arial" panose="020B0604020202020204" pitchFamily="34" charset="0"/>
              </a:rPr>
              <a:t>Hilkert</a:t>
            </a:r>
            <a:r>
              <a:rPr lang="en-US" sz="2000" dirty="0">
                <a:effectLst/>
                <a:latin typeface="Arial" panose="020B0604020202020204" pitchFamily="34" charset="0"/>
                <a:ea typeface="Tms Rmn"/>
                <a:cs typeface="Arial" panose="020B0604020202020204" pitchFamily="34" charset="0"/>
              </a:rPr>
              <a:t> MD</a:t>
            </a:r>
            <a:r>
              <a:rPr lang="en-US" sz="2000" baseline="30000" dirty="0">
                <a:effectLst/>
                <a:latin typeface="Arial" panose="020B0604020202020204" pitchFamily="34" charset="0"/>
                <a:ea typeface="Tms Rmn"/>
                <a:cs typeface="Arial" panose="020B0604020202020204" pitchFamily="34" charset="0"/>
              </a:rPr>
              <a:t>4</a:t>
            </a:r>
            <a:r>
              <a:rPr lang="en-US" sz="2000" dirty="0">
                <a:effectLst/>
                <a:latin typeface="Arial" panose="020B0604020202020204" pitchFamily="34" charset="0"/>
                <a:ea typeface="Tms Rmn"/>
                <a:cs typeface="Arial" panose="020B0604020202020204" pitchFamily="34" charset="0"/>
              </a:rPr>
              <a:t>; Larry A. Allen MD MHS</a:t>
            </a:r>
            <a:r>
              <a:rPr lang="en-US" sz="2000" baseline="30000" dirty="0">
                <a:effectLst/>
                <a:latin typeface="Arial" panose="020B0604020202020204" pitchFamily="34" charset="0"/>
                <a:ea typeface="Tms Rmn"/>
                <a:cs typeface="Arial" panose="020B0604020202020204" pitchFamily="34" charset="0"/>
              </a:rPr>
              <a:t>5</a:t>
            </a:r>
            <a:r>
              <a:rPr lang="en-US" sz="2000" dirty="0">
                <a:effectLst/>
                <a:latin typeface="Arial" panose="020B0604020202020204" pitchFamily="34" charset="0"/>
                <a:ea typeface="Tms Rmn"/>
                <a:cs typeface="Arial" panose="020B0604020202020204" pitchFamily="34" charset="0"/>
              </a:rPr>
              <a:t>; Adam D. DeVore MD MHS</a:t>
            </a:r>
            <a:r>
              <a:rPr lang="en-US" sz="2000" baseline="30000" dirty="0">
                <a:effectLst/>
                <a:latin typeface="Arial" panose="020B0604020202020204" pitchFamily="34" charset="0"/>
                <a:ea typeface="Tms Rmn"/>
                <a:cs typeface="Arial" panose="020B0604020202020204" pitchFamily="34" charset="0"/>
              </a:rPr>
              <a:t>1,2</a:t>
            </a:r>
            <a:r>
              <a:rPr lang="en-US" sz="2000" dirty="0">
                <a:effectLst/>
                <a:latin typeface="Arial" panose="020B0604020202020204" pitchFamily="34" charset="0"/>
                <a:ea typeface="Tms Rmn"/>
                <a:cs typeface="Arial" panose="020B0604020202020204" pitchFamily="34" charset="0"/>
              </a:rPr>
              <a:t>; Brooke </a:t>
            </a:r>
            <a:r>
              <a:rPr lang="en-US" sz="2000" dirty="0" err="1">
                <a:effectLst/>
                <a:latin typeface="Arial" panose="020B0604020202020204" pitchFamily="34" charset="0"/>
                <a:ea typeface="Tms Rmn"/>
                <a:cs typeface="Arial" panose="020B0604020202020204" pitchFamily="34" charset="0"/>
              </a:rPr>
              <a:t>Alhanti</a:t>
            </a:r>
            <a:r>
              <a:rPr lang="en-US" sz="2000" dirty="0">
                <a:effectLst/>
                <a:latin typeface="Arial" panose="020B0604020202020204" pitchFamily="34" charset="0"/>
                <a:ea typeface="Tms Rmn"/>
                <a:cs typeface="Arial" panose="020B0604020202020204" pitchFamily="34" charset="0"/>
              </a:rPr>
              <a:t> PhD</a:t>
            </a:r>
            <a:r>
              <a:rPr lang="en-US" sz="2000" baseline="30000" dirty="0">
                <a:effectLst/>
                <a:latin typeface="Arial" panose="020B0604020202020204" pitchFamily="34" charset="0"/>
                <a:ea typeface="Tms Rmn"/>
                <a:cs typeface="Arial" panose="020B0604020202020204" pitchFamily="34" charset="0"/>
              </a:rPr>
              <a:t>2</a:t>
            </a:r>
            <a:r>
              <a:rPr lang="en-US" sz="2000" dirty="0">
                <a:effectLst/>
                <a:latin typeface="Arial" panose="020B0604020202020204" pitchFamily="34" charset="0"/>
                <a:ea typeface="Tms Rmn"/>
                <a:cs typeface="Arial" panose="020B0604020202020204" pitchFamily="34" charset="0"/>
              </a:rPr>
              <a:t>; Clyde W. Yancy, MD MSc</a:t>
            </a:r>
            <a:r>
              <a:rPr lang="en-US" sz="2000" baseline="30000" dirty="0">
                <a:effectLst/>
                <a:latin typeface="Arial" panose="020B0604020202020204" pitchFamily="34" charset="0"/>
                <a:ea typeface="Tms Rmn"/>
                <a:cs typeface="Arial" panose="020B0604020202020204" pitchFamily="34" charset="0"/>
              </a:rPr>
              <a:t>6</a:t>
            </a:r>
            <a:r>
              <a:rPr lang="en-US" sz="2000" dirty="0">
                <a:effectLst/>
                <a:latin typeface="Arial" panose="020B0604020202020204" pitchFamily="34" charset="0"/>
                <a:ea typeface="Tms Rmn"/>
                <a:cs typeface="Arial" panose="020B0604020202020204" pitchFamily="34" charset="0"/>
              </a:rPr>
              <a:t>, Nancy M. Albert PhD</a:t>
            </a:r>
            <a:r>
              <a:rPr lang="en-US" sz="2000" baseline="30000" dirty="0">
                <a:effectLst/>
                <a:latin typeface="Arial" panose="020B0604020202020204" pitchFamily="34" charset="0"/>
                <a:ea typeface="Tms Rmn"/>
                <a:cs typeface="Arial" panose="020B0604020202020204" pitchFamily="34" charset="0"/>
              </a:rPr>
              <a:t>7</a:t>
            </a:r>
            <a:r>
              <a:rPr lang="en-US" sz="2000" dirty="0">
                <a:effectLst/>
                <a:latin typeface="Arial" panose="020B0604020202020204" pitchFamily="34" charset="0"/>
                <a:ea typeface="Tms Rmn"/>
                <a:cs typeface="Arial" panose="020B0604020202020204" pitchFamily="34" charset="0"/>
              </a:rPr>
              <a:t>; Javed Butler MD MPH MBA</a:t>
            </a:r>
            <a:r>
              <a:rPr lang="en-US" sz="2000" baseline="30000" dirty="0">
                <a:effectLst/>
                <a:latin typeface="Arial" panose="020B0604020202020204" pitchFamily="34" charset="0"/>
                <a:ea typeface="Tms Rmn"/>
                <a:cs typeface="Arial" panose="020B0604020202020204" pitchFamily="34" charset="0"/>
              </a:rPr>
              <a:t>8,9</a:t>
            </a:r>
            <a:r>
              <a:rPr lang="en-US" sz="2000" dirty="0">
                <a:effectLst/>
                <a:latin typeface="Arial" panose="020B0604020202020204" pitchFamily="34" charset="0"/>
                <a:ea typeface="Tms Rmn"/>
                <a:cs typeface="Arial" panose="020B0604020202020204" pitchFamily="34" charset="0"/>
              </a:rPr>
              <a:t>; Stephen J. Greene, MD</a:t>
            </a:r>
            <a:r>
              <a:rPr lang="en-US" sz="2000" baseline="30000" dirty="0">
                <a:effectLst/>
                <a:latin typeface="Arial" panose="020B0604020202020204" pitchFamily="34" charset="0"/>
                <a:ea typeface="Tms Rmn"/>
                <a:cs typeface="Arial" panose="020B0604020202020204" pitchFamily="34" charset="0"/>
              </a:rPr>
              <a:t>1,2</a:t>
            </a:r>
          </a:p>
          <a:p>
            <a:pPr marL="0" marR="0">
              <a:spcBef>
                <a:spcPts val="0"/>
              </a:spcBef>
              <a:spcAft>
                <a:spcPts val="0"/>
              </a:spcAft>
            </a:pPr>
            <a:endParaRPr lang="en-US" sz="1700" dirty="0">
              <a:latin typeface="+mn-lt"/>
              <a:ea typeface="Tms Rmn"/>
            </a:endParaRPr>
          </a:p>
          <a:p>
            <a:pPr marL="0" marR="0">
              <a:spcBef>
                <a:spcPts val="0"/>
              </a:spcBef>
              <a:spcAft>
                <a:spcPts val="0"/>
              </a:spcAft>
            </a:pPr>
            <a:r>
              <a:rPr lang="en-US" sz="1700" baseline="30000" dirty="0">
                <a:effectLst/>
                <a:latin typeface="+mn-lt"/>
                <a:ea typeface="Tms Rmn"/>
              </a:rPr>
              <a:t>1</a:t>
            </a:r>
            <a:r>
              <a:rPr lang="en-US" sz="1700" dirty="0">
                <a:effectLst/>
                <a:latin typeface="+mn-lt"/>
                <a:ea typeface="Tms Rmn"/>
              </a:rPr>
              <a:t> Division of Cardiology, Duke University School of Medicine, Durham, North Carolina, USA</a:t>
            </a:r>
          </a:p>
          <a:p>
            <a:pPr marL="0" marR="0">
              <a:spcBef>
                <a:spcPts val="0"/>
              </a:spcBef>
              <a:spcAft>
                <a:spcPts val="0"/>
              </a:spcAft>
            </a:pPr>
            <a:r>
              <a:rPr lang="en-US" sz="1700" baseline="30000" dirty="0">
                <a:effectLst/>
                <a:latin typeface="+mn-lt"/>
                <a:ea typeface="Tms Rmn"/>
              </a:rPr>
              <a:t>2</a:t>
            </a:r>
            <a:r>
              <a:rPr lang="en-US" sz="1700" dirty="0">
                <a:effectLst/>
                <a:latin typeface="+mn-lt"/>
                <a:ea typeface="Tms Rmn"/>
              </a:rPr>
              <a:t> Duke Clinical Research Institute, Durham, North Carolina </a:t>
            </a:r>
          </a:p>
          <a:p>
            <a:pPr marL="0" marR="0">
              <a:spcBef>
                <a:spcPts val="0"/>
              </a:spcBef>
              <a:spcAft>
                <a:spcPts val="0"/>
              </a:spcAft>
            </a:pPr>
            <a:r>
              <a:rPr lang="en-US" sz="1700" baseline="30000" dirty="0">
                <a:effectLst/>
                <a:latin typeface="+mn-lt"/>
                <a:ea typeface="Tms Rmn"/>
              </a:rPr>
              <a:t>3</a:t>
            </a:r>
            <a:r>
              <a:rPr lang="en-US" sz="1700" dirty="0">
                <a:effectLst/>
                <a:latin typeface="+mn-lt"/>
                <a:ea typeface="Tms Rmn"/>
              </a:rPr>
              <a:t> Division of Cardiology, Ahmanson-UCLA Cardiomyopathy Center, University of California Los Angeles Medical Center, Los Angeles, California </a:t>
            </a:r>
          </a:p>
          <a:p>
            <a:pPr marL="0" marR="0">
              <a:spcBef>
                <a:spcPts val="0"/>
              </a:spcBef>
              <a:spcAft>
                <a:spcPts val="0"/>
              </a:spcAft>
            </a:pPr>
            <a:r>
              <a:rPr lang="en-US" sz="1700" baseline="30000" dirty="0">
                <a:effectLst/>
                <a:latin typeface="+mn-lt"/>
                <a:ea typeface="Tms Rmn"/>
              </a:rPr>
              <a:t>4</a:t>
            </a:r>
            <a:r>
              <a:rPr lang="en-US" sz="1700" dirty="0">
                <a:effectLst/>
                <a:latin typeface="+mn-lt"/>
                <a:ea typeface="Tms Rmn"/>
              </a:rPr>
              <a:t> Merck &amp; Co., Inc., Rahway, New Jersey, USA</a:t>
            </a:r>
          </a:p>
          <a:p>
            <a:pPr marL="0" marR="0">
              <a:spcBef>
                <a:spcPts val="0"/>
              </a:spcBef>
              <a:spcAft>
                <a:spcPts val="0"/>
              </a:spcAft>
            </a:pPr>
            <a:r>
              <a:rPr lang="en-US" sz="1700" baseline="30000" dirty="0">
                <a:effectLst/>
                <a:latin typeface="+mn-lt"/>
                <a:ea typeface="Tms Rmn"/>
              </a:rPr>
              <a:t>5</a:t>
            </a:r>
            <a:r>
              <a:rPr lang="en-US" sz="1700" dirty="0">
                <a:effectLst/>
                <a:latin typeface="+mn-lt"/>
                <a:ea typeface="Tms Rmn"/>
              </a:rPr>
              <a:t> Division of Cardiology &amp; Colorado Cardiovascular Outcomes Research Consortium, University of Colorado School of Medicine, Aurora, Colorado </a:t>
            </a:r>
          </a:p>
          <a:p>
            <a:pPr marL="0" marR="0">
              <a:spcBef>
                <a:spcPts val="0"/>
              </a:spcBef>
              <a:spcAft>
                <a:spcPts val="0"/>
              </a:spcAft>
            </a:pPr>
            <a:r>
              <a:rPr lang="en-US" sz="1700" baseline="30000" dirty="0">
                <a:effectLst/>
                <a:latin typeface="+mn-lt"/>
                <a:ea typeface="Tms Rmn"/>
              </a:rPr>
              <a:t>6 </a:t>
            </a:r>
            <a:r>
              <a:rPr lang="en-US" sz="1700" dirty="0">
                <a:effectLst/>
                <a:latin typeface="+mn-lt"/>
                <a:ea typeface="Tms Rmn"/>
              </a:rPr>
              <a:t>Division of Cardiology, Northwestern University Feinberg School of Medicine, Chicago, Illinois</a:t>
            </a:r>
          </a:p>
          <a:p>
            <a:pPr marL="0" marR="0">
              <a:spcBef>
                <a:spcPts val="0"/>
              </a:spcBef>
              <a:spcAft>
                <a:spcPts val="0"/>
              </a:spcAft>
            </a:pPr>
            <a:r>
              <a:rPr lang="en-US" sz="1700" baseline="30000" dirty="0">
                <a:effectLst/>
                <a:latin typeface="+mn-lt"/>
                <a:ea typeface="Tms Rmn"/>
              </a:rPr>
              <a:t>7</a:t>
            </a:r>
            <a:r>
              <a:rPr lang="en-US" sz="1700" dirty="0">
                <a:effectLst/>
                <a:latin typeface="+mn-lt"/>
                <a:ea typeface="Tms Rmn"/>
              </a:rPr>
              <a:t>Nursing Institute and Kaufman Center for Heart Failure, Cleveland Clinic, Cleveland, Ohio,  </a:t>
            </a:r>
          </a:p>
          <a:p>
            <a:pPr marL="0" marR="0">
              <a:spcBef>
                <a:spcPts val="0"/>
              </a:spcBef>
              <a:spcAft>
                <a:spcPts val="0"/>
              </a:spcAft>
            </a:pPr>
            <a:r>
              <a:rPr lang="en-US" sz="1700" baseline="30000" dirty="0">
                <a:effectLst/>
                <a:latin typeface="+mn-lt"/>
                <a:ea typeface="Tms Rmn"/>
              </a:rPr>
              <a:t>8 </a:t>
            </a:r>
            <a:r>
              <a:rPr lang="en-US" sz="1700" dirty="0">
                <a:effectLst/>
                <a:latin typeface="+mn-lt"/>
                <a:ea typeface="Tms Rmn"/>
              </a:rPr>
              <a:t>Baylor Scott and White Research Institute, Dallas, Texas </a:t>
            </a:r>
          </a:p>
          <a:p>
            <a:pPr marL="0" marR="0">
              <a:spcBef>
                <a:spcPts val="0"/>
              </a:spcBef>
              <a:spcAft>
                <a:spcPts val="0"/>
              </a:spcAft>
            </a:pPr>
            <a:r>
              <a:rPr lang="en-US" sz="1700" baseline="30000" dirty="0">
                <a:effectLst/>
                <a:latin typeface="+mn-lt"/>
                <a:ea typeface="Tms Rmn"/>
              </a:rPr>
              <a:t>9 </a:t>
            </a:r>
            <a:r>
              <a:rPr lang="en-US" sz="1700" dirty="0">
                <a:effectLst/>
                <a:latin typeface="+mn-lt"/>
                <a:ea typeface="Tms Rmn"/>
              </a:rPr>
              <a:t>Department of Medicine, University of Mississippi, Jackson, Mississippi</a:t>
            </a:r>
          </a:p>
          <a:p>
            <a:pPr marL="0" marR="0">
              <a:spcBef>
                <a:spcPts val="0"/>
              </a:spcBef>
              <a:spcAft>
                <a:spcPts val="0"/>
              </a:spcAft>
            </a:pPr>
            <a:endParaRPr lang="en-US" sz="2000" dirty="0">
              <a:effectLst/>
              <a:latin typeface="+mj-lt"/>
              <a:ea typeface="Tms Rmn"/>
            </a:endParaRPr>
          </a:p>
        </p:txBody>
      </p:sp>
      <p:sp>
        <p:nvSpPr>
          <p:cNvPr id="98" name="Google Shape;98;p1"/>
          <p:cNvSpPr/>
          <p:nvPr/>
        </p:nvSpPr>
        <p:spPr>
          <a:xfrm>
            <a:off x="9981270" y="0"/>
            <a:ext cx="10122424" cy="19202401"/>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86" i="0" u="none" strike="noStrike" cap="none">
                <a:solidFill>
                  <a:schemeClr val="lt1"/>
                </a:solidFill>
                <a:latin typeface="+mj-lt"/>
                <a:ea typeface="Times"/>
                <a:cs typeface="Times"/>
                <a:sym typeface="Times"/>
              </a:rPr>
              <a:t> </a:t>
            </a:r>
            <a:endParaRPr>
              <a:latin typeface="+mj-lt"/>
            </a:endParaRPr>
          </a:p>
        </p:txBody>
      </p:sp>
      <p:sp>
        <p:nvSpPr>
          <p:cNvPr id="99" name="Google Shape;99;p1"/>
          <p:cNvSpPr txBox="1"/>
          <p:nvPr/>
        </p:nvSpPr>
        <p:spPr>
          <a:xfrm>
            <a:off x="10003369" y="528007"/>
            <a:ext cx="9941566" cy="10064253"/>
          </a:xfrm>
          <a:prstGeom prst="rect">
            <a:avLst/>
          </a:prstGeom>
          <a:noFill/>
          <a:ln>
            <a:noFill/>
          </a:ln>
        </p:spPr>
        <p:txBody>
          <a:bodyPr spcFirstLastPara="1" wrap="square" lIns="91425" tIns="45700" rIns="91425" bIns="45700" anchor="t" anchorCtr="0">
            <a:spAutoFit/>
          </a:bodyPr>
          <a:lstStyle/>
          <a:p>
            <a:pPr lvl="0" algn="ctr">
              <a:lnSpc>
                <a:spcPct val="90000"/>
              </a:lnSpc>
            </a:pPr>
            <a:endParaRPr lang="en-US" sz="4000" dirty="0">
              <a:solidFill>
                <a:schemeClr val="lt1"/>
              </a:solidFill>
              <a:latin typeface="+mj-lt"/>
            </a:endParaRPr>
          </a:p>
          <a:p>
            <a:pPr lvl="0" algn="ctr">
              <a:lnSpc>
                <a:spcPct val="90000"/>
              </a:lnSpc>
            </a:pPr>
            <a:endParaRPr lang="en-US" sz="4000" dirty="0">
              <a:solidFill>
                <a:schemeClr val="lt1"/>
              </a:solidFill>
              <a:latin typeface="+mj-lt"/>
            </a:endParaRPr>
          </a:p>
          <a:p>
            <a:pPr lvl="0" algn="ctr">
              <a:lnSpc>
                <a:spcPct val="90000"/>
              </a:lnSpc>
            </a:pPr>
            <a:endParaRPr lang="en-US" sz="4000" dirty="0">
              <a:solidFill>
                <a:schemeClr val="lt1"/>
              </a:solidFill>
              <a:latin typeface="+mj-lt"/>
            </a:endParaRPr>
          </a:p>
          <a:p>
            <a:pPr lvl="0" algn="ctr">
              <a:lnSpc>
                <a:spcPct val="90000"/>
              </a:lnSpc>
            </a:pPr>
            <a:endParaRPr lang="en-US" sz="4000" dirty="0">
              <a:solidFill>
                <a:schemeClr val="lt1"/>
              </a:solidFill>
              <a:latin typeface="+mj-lt"/>
            </a:endParaRPr>
          </a:p>
          <a:p>
            <a:pPr lvl="0" algn="ctr">
              <a:lnSpc>
                <a:spcPct val="90000"/>
              </a:lnSpc>
            </a:pPr>
            <a:endParaRPr lang="en-US" sz="4000" dirty="0">
              <a:solidFill>
                <a:schemeClr val="lt1"/>
              </a:solidFill>
              <a:latin typeface="+mj-lt"/>
            </a:endParaRPr>
          </a:p>
          <a:p>
            <a:pPr lvl="0" algn="ctr">
              <a:lnSpc>
                <a:spcPct val="90000"/>
              </a:lnSpc>
            </a:pPr>
            <a:r>
              <a:rPr lang="en-US" sz="4000" dirty="0">
                <a:solidFill>
                  <a:schemeClr val="lt1"/>
                </a:solidFill>
                <a:latin typeface="+mj-lt"/>
              </a:rPr>
              <a:t>More than </a:t>
            </a:r>
            <a:r>
              <a:rPr lang="en-US" sz="4000" b="1" u="sng" dirty="0">
                <a:solidFill>
                  <a:schemeClr val="lt1"/>
                </a:solidFill>
                <a:latin typeface="+mj-lt"/>
              </a:rPr>
              <a:t>9 of 10</a:t>
            </a:r>
            <a:r>
              <a:rPr lang="en-US" sz="4000" b="1" dirty="0">
                <a:solidFill>
                  <a:schemeClr val="lt1"/>
                </a:solidFill>
                <a:latin typeface="+mj-lt"/>
              </a:rPr>
              <a:t> </a:t>
            </a:r>
            <a:r>
              <a:rPr lang="en-US" sz="4000" dirty="0">
                <a:solidFill>
                  <a:schemeClr val="lt1"/>
                </a:solidFill>
                <a:latin typeface="+mj-lt"/>
              </a:rPr>
              <a:t>US patients hospitalized for </a:t>
            </a:r>
            <a:r>
              <a:rPr lang="en-US" sz="4000" b="1" u="sng" dirty="0">
                <a:solidFill>
                  <a:schemeClr val="lt1"/>
                </a:solidFill>
                <a:latin typeface="+mj-lt"/>
              </a:rPr>
              <a:t>HF with EF&lt;45%</a:t>
            </a:r>
            <a:r>
              <a:rPr lang="en-US" sz="4000" b="1" dirty="0">
                <a:solidFill>
                  <a:schemeClr val="lt1"/>
                </a:solidFill>
                <a:latin typeface="+mj-lt"/>
              </a:rPr>
              <a:t> </a:t>
            </a:r>
            <a:r>
              <a:rPr lang="en-US" sz="4000" dirty="0">
                <a:solidFill>
                  <a:schemeClr val="lt1"/>
                </a:solidFill>
                <a:latin typeface="+mj-lt"/>
              </a:rPr>
              <a:t>may be candidates for vericiguat based on the </a:t>
            </a:r>
            <a:r>
              <a:rPr lang="en-US" sz="4000" b="1" u="sng" dirty="0">
                <a:solidFill>
                  <a:schemeClr val="lt1"/>
                </a:solidFill>
                <a:latin typeface="+mj-lt"/>
              </a:rPr>
              <a:t>FDA label</a:t>
            </a:r>
            <a:r>
              <a:rPr lang="en-US" sz="4000" dirty="0">
                <a:solidFill>
                  <a:schemeClr val="lt1"/>
                </a:solidFill>
                <a:latin typeface="+mj-lt"/>
              </a:rPr>
              <a:t>.  </a:t>
            </a:r>
          </a:p>
          <a:p>
            <a:pPr lvl="0" algn="ctr">
              <a:lnSpc>
                <a:spcPct val="90000"/>
              </a:lnSpc>
            </a:pPr>
            <a:endParaRPr lang="en-US" sz="4000" dirty="0">
              <a:solidFill>
                <a:schemeClr val="lt1"/>
              </a:solidFill>
              <a:latin typeface="+mj-lt"/>
            </a:endParaRPr>
          </a:p>
          <a:p>
            <a:pPr lvl="0" algn="ctr">
              <a:lnSpc>
                <a:spcPct val="90000"/>
              </a:lnSpc>
            </a:pPr>
            <a:endParaRPr lang="en-US" sz="4000" dirty="0">
              <a:solidFill>
                <a:schemeClr val="lt1"/>
              </a:solidFill>
              <a:latin typeface="+mj-lt"/>
            </a:endParaRPr>
          </a:p>
          <a:p>
            <a:pPr lvl="0" algn="ctr">
              <a:lnSpc>
                <a:spcPct val="90000"/>
              </a:lnSpc>
            </a:pPr>
            <a:endParaRPr lang="en-US" sz="4000" dirty="0">
              <a:solidFill>
                <a:schemeClr val="lt1"/>
              </a:solidFill>
              <a:latin typeface="+mj-lt"/>
            </a:endParaRPr>
          </a:p>
          <a:p>
            <a:pPr lvl="0" algn="ctr">
              <a:lnSpc>
                <a:spcPct val="90000"/>
              </a:lnSpc>
            </a:pPr>
            <a:endParaRPr lang="en-US" sz="4000" dirty="0">
              <a:solidFill>
                <a:schemeClr val="lt1"/>
              </a:solidFill>
              <a:latin typeface="+mj-lt"/>
            </a:endParaRPr>
          </a:p>
          <a:p>
            <a:pPr lvl="0" algn="ctr">
              <a:lnSpc>
                <a:spcPct val="90000"/>
              </a:lnSpc>
            </a:pPr>
            <a:r>
              <a:rPr lang="en-US" sz="4000" dirty="0">
                <a:solidFill>
                  <a:schemeClr val="lt1"/>
                </a:solidFill>
                <a:latin typeface="+mj-lt"/>
              </a:rPr>
              <a:t>Medicare beneficiaries hospitalized for HF and EF&lt;45% and potentially eligible for vericiguat face </a:t>
            </a:r>
            <a:r>
              <a:rPr lang="en-US" sz="4000" b="1" u="sng" dirty="0">
                <a:solidFill>
                  <a:schemeClr val="lt1"/>
                </a:solidFill>
                <a:latin typeface="+mj-lt"/>
              </a:rPr>
              <a:t>high rates</a:t>
            </a:r>
            <a:r>
              <a:rPr lang="en-US" sz="4000" b="1" dirty="0">
                <a:solidFill>
                  <a:schemeClr val="lt1"/>
                </a:solidFill>
                <a:latin typeface="+mj-lt"/>
              </a:rPr>
              <a:t> </a:t>
            </a:r>
            <a:r>
              <a:rPr lang="en-US" sz="4000" dirty="0">
                <a:solidFill>
                  <a:schemeClr val="lt1"/>
                </a:solidFill>
                <a:latin typeface="+mj-lt"/>
              </a:rPr>
              <a:t>of </a:t>
            </a:r>
            <a:r>
              <a:rPr lang="en-US" sz="4000" b="1" u="sng" dirty="0">
                <a:solidFill>
                  <a:schemeClr val="lt1"/>
                </a:solidFill>
                <a:latin typeface="+mj-lt"/>
              </a:rPr>
              <a:t>post-discharge mortality and readmission, and accrue substantial healthcare costs</a:t>
            </a:r>
            <a:r>
              <a:rPr lang="en-US" sz="4000" dirty="0">
                <a:solidFill>
                  <a:schemeClr val="lt1"/>
                </a:solidFill>
                <a:latin typeface="+mj-lt"/>
              </a:rPr>
              <a:t>.</a:t>
            </a:r>
          </a:p>
        </p:txBody>
      </p:sp>
      <p:sp>
        <p:nvSpPr>
          <p:cNvPr id="100" name="Google Shape;100;p1"/>
          <p:cNvSpPr txBox="1"/>
          <p:nvPr/>
        </p:nvSpPr>
        <p:spPr>
          <a:xfrm>
            <a:off x="433115" y="2353037"/>
            <a:ext cx="9192646" cy="328255"/>
          </a:xfrm>
          <a:prstGeom prst="rect">
            <a:avLst/>
          </a:prstGeom>
          <a:noFill/>
          <a:ln>
            <a:noFill/>
          </a:ln>
        </p:spPr>
        <p:txBody>
          <a:bodyPr spcFirstLastPara="1" wrap="square" lIns="91425" tIns="45700" rIns="91425" bIns="45700" anchor="t" anchorCtr="0">
            <a:spAutoFit/>
          </a:bodyPr>
          <a:lstStyle/>
          <a:p>
            <a:endParaRPr lang="en-US" sz="2300" baseline="30000" dirty="0">
              <a:latin typeface="+mn-lt"/>
            </a:endParaRPr>
          </a:p>
        </p:txBody>
      </p:sp>
      <p:sp>
        <p:nvSpPr>
          <p:cNvPr id="101" name="Google Shape;101;p1"/>
          <p:cNvSpPr/>
          <p:nvPr/>
        </p:nvSpPr>
        <p:spPr>
          <a:xfrm>
            <a:off x="1756032" y="2598097"/>
            <a:ext cx="211956" cy="29020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286" b="0" i="0" u="none" strike="noStrike" cap="none">
              <a:solidFill>
                <a:schemeClr val="dk1"/>
              </a:solidFill>
              <a:latin typeface="+mj-lt"/>
              <a:ea typeface="Arial"/>
              <a:cs typeface="Arial"/>
              <a:sym typeface="Arial"/>
            </a:endParaRPr>
          </a:p>
        </p:txBody>
      </p:sp>
      <p:grpSp>
        <p:nvGrpSpPr>
          <p:cNvPr id="102" name="Google Shape;102;p1"/>
          <p:cNvGrpSpPr/>
          <p:nvPr/>
        </p:nvGrpSpPr>
        <p:grpSpPr>
          <a:xfrm>
            <a:off x="515912" y="6982929"/>
            <a:ext cx="9192647" cy="594360"/>
            <a:chOff x="6895" y="4320"/>
            <a:chExt cx="5904" cy="462"/>
          </a:xfrm>
          <a:solidFill>
            <a:srgbClr val="002060"/>
          </a:solidFill>
        </p:grpSpPr>
        <p:sp>
          <p:nvSpPr>
            <p:cNvPr id="103" name="Google Shape;103;p1"/>
            <p:cNvSpPr/>
            <p:nvPr/>
          </p:nvSpPr>
          <p:spPr>
            <a:xfrm>
              <a:off x="6895" y="4320"/>
              <a:ext cx="5904" cy="462"/>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lt1"/>
                </a:solidFill>
                <a:latin typeface="+mj-lt"/>
                <a:ea typeface="Arial"/>
                <a:cs typeface="Arial"/>
                <a:sym typeface="Arial"/>
              </a:endParaRPr>
            </a:p>
          </p:txBody>
        </p:sp>
        <p:sp>
          <p:nvSpPr>
            <p:cNvPr id="104" name="Google Shape;104;p1"/>
            <p:cNvSpPr/>
            <p:nvPr/>
          </p:nvSpPr>
          <p:spPr>
            <a:xfrm>
              <a:off x="8814" y="4396"/>
              <a:ext cx="2177" cy="276"/>
            </a:xfrm>
            <a:prstGeom prst="rect">
              <a:avLst/>
            </a:prstGeom>
            <a:grp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i="0" u="none" strike="noStrike" cap="none" dirty="0">
                  <a:solidFill>
                    <a:schemeClr val="lt1"/>
                  </a:solidFill>
                  <a:latin typeface="+mj-lt"/>
                  <a:ea typeface="Arial"/>
                  <a:cs typeface="Arial"/>
                  <a:sym typeface="Arial"/>
                </a:rPr>
                <a:t>BACKGROUND</a:t>
              </a:r>
              <a:endParaRPr sz="1800" dirty="0">
                <a:latin typeface="+mj-lt"/>
              </a:endParaRPr>
            </a:p>
          </p:txBody>
        </p:sp>
      </p:grpSp>
      <p:grpSp>
        <p:nvGrpSpPr>
          <p:cNvPr id="105" name="Google Shape;105;p1"/>
          <p:cNvGrpSpPr/>
          <p:nvPr/>
        </p:nvGrpSpPr>
        <p:grpSpPr>
          <a:xfrm>
            <a:off x="457148" y="9882931"/>
            <a:ext cx="9346368" cy="592082"/>
            <a:chOff x="25796" y="4218"/>
            <a:chExt cx="5904" cy="462"/>
          </a:xfrm>
          <a:solidFill>
            <a:srgbClr val="002060"/>
          </a:solidFill>
        </p:grpSpPr>
        <p:sp>
          <p:nvSpPr>
            <p:cNvPr id="106" name="Google Shape;106;p1"/>
            <p:cNvSpPr/>
            <p:nvPr/>
          </p:nvSpPr>
          <p:spPr>
            <a:xfrm>
              <a:off x="25796" y="4218"/>
              <a:ext cx="5904" cy="462"/>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b="0" i="0" u="none" strike="noStrike" cap="none">
                <a:solidFill>
                  <a:schemeClr val="lt1"/>
                </a:solidFill>
                <a:latin typeface="+mj-lt"/>
                <a:ea typeface="Arial"/>
                <a:cs typeface="Arial"/>
                <a:sym typeface="Arial"/>
              </a:endParaRPr>
            </a:p>
          </p:txBody>
        </p:sp>
        <p:sp>
          <p:nvSpPr>
            <p:cNvPr id="107" name="Google Shape;107;p1"/>
            <p:cNvSpPr/>
            <p:nvPr/>
          </p:nvSpPr>
          <p:spPr>
            <a:xfrm>
              <a:off x="27993" y="4292"/>
              <a:ext cx="1369" cy="276"/>
            </a:xfrm>
            <a:prstGeom prst="rect">
              <a:avLst/>
            </a:prstGeom>
            <a:grp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b="1" i="0" u="none" strike="noStrike" cap="none" dirty="0">
                  <a:solidFill>
                    <a:schemeClr val="lt1"/>
                  </a:solidFill>
                  <a:latin typeface="+mj-lt"/>
                  <a:ea typeface="Arial"/>
                  <a:cs typeface="Arial"/>
                  <a:sym typeface="Arial"/>
                </a:rPr>
                <a:t>METHODS</a:t>
              </a:r>
              <a:endParaRPr sz="1600" dirty="0">
                <a:latin typeface="+mj-lt"/>
              </a:endParaRPr>
            </a:p>
          </p:txBody>
        </p:sp>
      </p:grpSp>
      <p:sp>
        <p:nvSpPr>
          <p:cNvPr id="109" name="Google Shape;109;p1"/>
          <p:cNvSpPr txBox="1"/>
          <p:nvPr/>
        </p:nvSpPr>
        <p:spPr>
          <a:xfrm>
            <a:off x="2365161" y="17379330"/>
            <a:ext cx="21195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b="0" i="0" u="none" strike="noStrike" cap="none">
              <a:solidFill>
                <a:schemeClr val="dk1"/>
              </a:solidFill>
              <a:latin typeface="+mj-lt"/>
              <a:ea typeface="Arial"/>
              <a:cs typeface="Arial"/>
              <a:sym typeface="Arial"/>
            </a:endParaRPr>
          </a:p>
        </p:txBody>
      </p:sp>
      <p:sp>
        <p:nvSpPr>
          <p:cNvPr id="113" name="Google Shape;113;p1"/>
          <p:cNvSpPr txBox="1"/>
          <p:nvPr/>
        </p:nvSpPr>
        <p:spPr>
          <a:xfrm>
            <a:off x="419757" y="7608146"/>
            <a:ext cx="9265135" cy="2246729"/>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sz="2000" dirty="0">
                <a:latin typeface="+mj-lt"/>
              </a:rPr>
              <a:t>In January 2021, vericiguat, a soluble guanylate cyclase (sGC) stimulator, was approved by the US FDA to reduce the risk of cardiovascular death and heart-failure (HF) hospitalization following hospitalization for HF or need for outpatient IV diuretics in adults with symptomatic chronic HFrEF based on the pivotal VICTORIA trial. </a:t>
            </a:r>
          </a:p>
          <a:p>
            <a:pPr marL="342900" indent="-342900">
              <a:buFont typeface="Arial" panose="020B0604020202020204" pitchFamily="34" charset="0"/>
              <a:buChar char="•"/>
            </a:pPr>
            <a:r>
              <a:rPr lang="en-US" sz="2000" dirty="0">
                <a:latin typeface="+mj-lt"/>
              </a:rPr>
              <a:t>Limited data are available characterizing its generalizability to US clinical practice.</a:t>
            </a:r>
          </a:p>
        </p:txBody>
      </p:sp>
      <p:sp>
        <p:nvSpPr>
          <p:cNvPr id="114" name="Google Shape;114;p1"/>
          <p:cNvSpPr txBox="1"/>
          <p:nvPr/>
        </p:nvSpPr>
        <p:spPr>
          <a:xfrm>
            <a:off x="436352" y="10496881"/>
            <a:ext cx="9296142" cy="3170058"/>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sz="2000" dirty="0">
                <a:latin typeface="+mj-lt"/>
              </a:rPr>
              <a:t>We studied patients with HF and EF (≤45%) at 406 sites in the Get With The Guidelines (GWTG)-HF registry admitted between January 2014 – September 2020. </a:t>
            </a:r>
          </a:p>
          <a:p>
            <a:pPr marL="342900" indent="-342900">
              <a:buFont typeface="Arial" panose="020B0604020202020204" pitchFamily="34" charset="0"/>
              <a:buChar char="•"/>
            </a:pPr>
            <a:r>
              <a:rPr lang="en-US" sz="2000" dirty="0">
                <a:latin typeface="+mj-lt"/>
              </a:rPr>
              <a:t>We excluded patients who left against medical advice, transferred to an acute care facility or to hospice care, or had missing critical data elements. </a:t>
            </a:r>
          </a:p>
          <a:p>
            <a:pPr marL="342900" indent="-342900">
              <a:buFont typeface="Arial" panose="020B0604020202020204" pitchFamily="34" charset="0"/>
              <a:buChar char="•"/>
            </a:pPr>
            <a:r>
              <a:rPr lang="en-US" sz="2000" dirty="0">
                <a:latin typeface="+mj-lt"/>
              </a:rPr>
              <a:t>We applied the FDA label (excluding eGFR&lt;15 mL/min/1.73 m</a:t>
            </a:r>
            <a:r>
              <a:rPr lang="en-US" sz="2000" baseline="30000" dirty="0">
                <a:latin typeface="+mj-lt"/>
              </a:rPr>
              <a:t>2</a:t>
            </a:r>
            <a:r>
              <a:rPr lang="en-US" sz="2000" dirty="0">
                <a:latin typeface="+mj-lt"/>
              </a:rPr>
              <a:t>, dialysis, or patients with durable mechanical device support) and eligibility criteria of VICTORIA trial to the GWTG-HF registry sample.</a:t>
            </a:r>
          </a:p>
          <a:p>
            <a:pPr marL="342900" indent="-342900">
              <a:buFont typeface="Arial" panose="020B0604020202020204" pitchFamily="34" charset="0"/>
              <a:buChar char="•"/>
            </a:pPr>
            <a:r>
              <a:rPr lang="en-US" sz="2000" dirty="0">
                <a:latin typeface="+mj-lt"/>
              </a:rPr>
              <a:t>Post-discharge outcomes and healthcare expenditure was assessed among Medicare cohort only</a:t>
            </a:r>
          </a:p>
        </p:txBody>
      </p:sp>
      <p:sp>
        <p:nvSpPr>
          <p:cNvPr id="124" name="Google Shape;124;p1"/>
          <p:cNvSpPr txBox="1"/>
          <p:nvPr/>
        </p:nvSpPr>
        <p:spPr>
          <a:xfrm>
            <a:off x="-2906486" y="359229"/>
            <a:ext cx="184731" cy="3165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57">
              <a:solidFill>
                <a:schemeClr val="dk1"/>
              </a:solidFill>
              <a:latin typeface="+mj-lt"/>
              <a:ea typeface="Times"/>
              <a:cs typeface="Times"/>
              <a:sym typeface="Times"/>
            </a:endParaRPr>
          </a:p>
        </p:txBody>
      </p:sp>
      <p:grpSp>
        <p:nvGrpSpPr>
          <p:cNvPr id="125" name="Google Shape;125;p1"/>
          <p:cNvGrpSpPr/>
          <p:nvPr/>
        </p:nvGrpSpPr>
        <p:grpSpPr>
          <a:xfrm>
            <a:off x="20318482" y="212394"/>
            <a:ext cx="10529774" cy="594360"/>
            <a:chOff x="6880" y="4293"/>
            <a:chExt cx="5905" cy="462"/>
          </a:xfrm>
        </p:grpSpPr>
        <p:sp>
          <p:nvSpPr>
            <p:cNvPr id="126" name="Google Shape;126;p1"/>
            <p:cNvSpPr/>
            <p:nvPr/>
          </p:nvSpPr>
          <p:spPr>
            <a:xfrm>
              <a:off x="6880" y="4293"/>
              <a:ext cx="5904" cy="462"/>
            </a:xfrm>
            <a:prstGeom prst="rect">
              <a:avLst/>
            </a:prstGeom>
            <a:solidFill>
              <a:srgbClr val="00206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800">
                <a:solidFill>
                  <a:schemeClr val="lt1"/>
                </a:solidFill>
                <a:latin typeface="+mj-lt"/>
                <a:ea typeface="Arial"/>
                <a:cs typeface="Arial"/>
                <a:sym typeface="Arial"/>
              </a:endParaRPr>
            </a:p>
          </p:txBody>
        </p:sp>
        <p:sp>
          <p:nvSpPr>
            <p:cNvPr id="127" name="Google Shape;127;p1"/>
            <p:cNvSpPr/>
            <p:nvPr/>
          </p:nvSpPr>
          <p:spPr>
            <a:xfrm>
              <a:off x="6880" y="4349"/>
              <a:ext cx="5905" cy="295"/>
            </a:xfrm>
            <a:prstGeom prst="rect">
              <a:avLst/>
            </a:prstGeom>
            <a:noFill/>
            <a:ln>
              <a:noFill/>
            </a:ln>
          </p:spPr>
          <p:txBody>
            <a:bodyPr spcFirstLastPara="1" wrap="square" lIns="0" tIns="0" rIns="0" bIns="0" anchor="t" anchorCtr="0">
              <a:spAutoFit/>
            </a:bodyPr>
            <a:lstStyle/>
            <a:p>
              <a:pPr lvl="0" algn="ctr"/>
              <a:r>
                <a:rPr lang="en-US" sz="2800" b="1" dirty="0">
                  <a:solidFill>
                    <a:schemeClr val="lt1"/>
                  </a:solidFill>
                  <a:latin typeface="+mj-lt"/>
                </a:rPr>
                <a:t>RESULTS</a:t>
              </a:r>
            </a:p>
          </p:txBody>
        </p:sp>
      </p:grpSp>
      <p:sp>
        <p:nvSpPr>
          <p:cNvPr id="140" name="Google Shape;140;p1"/>
          <p:cNvSpPr txBox="1"/>
          <p:nvPr/>
        </p:nvSpPr>
        <p:spPr>
          <a:xfrm>
            <a:off x="280403" y="23009"/>
            <a:ext cx="9837539" cy="2554505"/>
          </a:xfrm>
          <a:prstGeom prst="rect">
            <a:avLst/>
          </a:prstGeom>
          <a:noFill/>
          <a:ln>
            <a:noFill/>
          </a:ln>
        </p:spPr>
        <p:txBody>
          <a:bodyPr spcFirstLastPara="1" wrap="square" lIns="91425" tIns="45700" rIns="91425" bIns="45700" anchor="t" anchorCtr="0">
            <a:spAutoFit/>
          </a:bodyPr>
          <a:lstStyle/>
          <a:p>
            <a:pPr lvl="0"/>
            <a:r>
              <a:rPr lang="en-US" sz="4000" b="1" dirty="0">
                <a:solidFill>
                  <a:srgbClr val="172B54"/>
                </a:solidFill>
                <a:latin typeface="+mj-lt"/>
              </a:rPr>
              <a:t>Generalizability of the VICTORIA Trial and the US FDA Label for </a:t>
            </a:r>
            <a:r>
              <a:rPr lang="en-US" sz="4000" b="1" dirty="0" err="1">
                <a:solidFill>
                  <a:srgbClr val="172B54"/>
                </a:solidFill>
                <a:latin typeface="+mj-lt"/>
              </a:rPr>
              <a:t>Vericiguat</a:t>
            </a:r>
            <a:r>
              <a:rPr lang="en-US" sz="4000" b="1" dirty="0">
                <a:solidFill>
                  <a:srgbClr val="172B54"/>
                </a:solidFill>
                <a:latin typeface="+mj-lt"/>
              </a:rPr>
              <a:t> to Patients Hospitalized for Heart Failure in the United States</a:t>
            </a:r>
          </a:p>
        </p:txBody>
      </p:sp>
      <p:grpSp>
        <p:nvGrpSpPr>
          <p:cNvPr id="146" name="Google Shape;146;p1"/>
          <p:cNvGrpSpPr/>
          <p:nvPr/>
        </p:nvGrpSpPr>
        <p:grpSpPr>
          <a:xfrm>
            <a:off x="363413" y="13656664"/>
            <a:ext cx="9403069" cy="594360"/>
            <a:chOff x="6895" y="4320"/>
            <a:chExt cx="6337" cy="462"/>
          </a:xfrm>
          <a:solidFill>
            <a:srgbClr val="002060"/>
          </a:solidFill>
        </p:grpSpPr>
        <p:sp>
          <p:nvSpPr>
            <p:cNvPr id="147" name="Google Shape;147;p1"/>
            <p:cNvSpPr/>
            <p:nvPr/>
          </p:nvSpPr>
          <p:spPr>
            <a:xfrm>
              <a:off x="6895" y="4320"/>
              <a:ext cx="6337" cy="462"/>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mj-lt"/>
                <a:ea typeface="Arial"/>
                <a:cs typeface="Arial"/>
                <a:sym typeface="Arial"/>
              </a:endParaRPr>
            </a:p>
          </p:txBody>
        </p:sp>
        <p:sp>
          <p:nvSpPr>
            <p:cNvPr id="148" name="Google Shape;148;p1"/>
            <p:cNvSpPr/>
            <p:nvPr/>
          </p:nvSpPr>
          <p:spPr>
            <a:xfrm>
              <a:off x="8429" y="4406"/>
              <a:ext cx="3358" cy="276"/>
            </a:xfrm>
            <a:prstGeom prst="rect">
              <a:avLst/>
            </a:prstGeom>
            <a:grp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b="1" cap="none" dirty="0">
                  <a:solidFill>
                    <a:schemeClr val="lt1"/>
                  </a:solidFill>
                  <a:latin typeface="+mj-lt"/>
                  <a:ea typeface="Arial"/>
                  <a:cs typeface="Arial"/>
                  <a:sym typeface="Arial"/>
                </a:rPr>
                <a:t>DISCLOSURES</a:t>
              </a:r>
              <a:endParaRPr sz="2800" b="1" dirty="0">
                <a:solidFill>
                  <a:schemeClr val="lt1"/>
                </a:solidFill>
                <a:latin typeface="+mj-lt"/>
                <a:ea typeface="Arial"/>
                <a:cs typeface="Arial"/>
                <a:sym typeface="Arial"/>
              </a:endParaRPr>
            </a:p>
          </p:txBody>
        </p:sp>
      </p:grpSp>
      <p:sp>
        <p:nvSpPr>
          <p:cNvPr id="149" name="Google Shape;149;p1"/>
          <p:cNvSpPr txBox="1"/>
          <p:nvPr/>
        </p:nvSpPr>
        <p:spPr>
          <a:xfrm>
            <a:off x="405353" y="18775197"/>
            <a:ext cx="9390397" cy="246181"/>
          </a:xfrm>
          <a:prstGeom prst="rect">
            <a:avLst/>
          </a:prstGeom>
          <a:noFill/>
          <a:ln>
            <a:noFill/>
          </a:ln>
        </p:spPr>
        <p:txBody>
          <a:bodyPr spcFirstLastPara="1" wrap="square" lIns="91425" tIns="45700" rIns="91425" bIns="45700" anchor="t" anchorCtr="0">
            <a:spAutoFit/>
          </a:bodyPr>
          <a:lstStyle/>
          <a:p>
            <a:endParaRPr lang="en-US" sz="1000" dirty="0">
              <a:effectLst/>
            </a:endParaRPr>
          </a:p>
        </p:txBody>
      </p:sp>
      <p:sp>
        <p:nvSpPr>
          <p:cNvPr id="56" name="Google Shape;119;p1">
            <a:extLst>
              <a:ext uri="{FF2B5EF4-FFF2-40B4-BE49-F238E27FC236}">
                <a16:creationId xmlns:a16="http://schemas.microsoft.com/office/drawing/2014/main" id="{069CA3B3-C4D9-4A84-A035-8D8FF8F96872}"/>
              </a:ext>
            </a:extLst>
          </p:cNvPr>
          <p:cNvSpPr txBox="1"/>
          <p:nvPr/>
        </p:nvSpPr>
        <p:spPr>
          <a:xfrm>
            <a:off x="10167122" y="18144747"/>
            <a:ext cx="9306613" cy="10617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i="0" u="none" strike="noStrike" cap="none" dirty="0">
                <a:solidFill>
                  <a:schemeClr val="lt1"/>
                </a:solidFill>
                <a:latin typeface="+mj-lt"/>
                <a:sym typeface="Arial"/>
              </a:rPr>
              <a:t>For more information, </a:t>
            </a:r>
            <a:r>
              <a:rPr lang="en-US" sz="2100" b="1" dirty="0">
                <a:solidFill>
                  <a:schemeClr val="lt1"/>
                </a:solidFill>
                <a:latin typeface="+mj-lt"/>
              </a:rPr>
              <a:t>please</a:t>
            </a:r>
            <a:r>
              <a:rPr lang="en-US" sz="2100" b="1" i="1" u="none" strike="noStrike" cap="none" dirty="0">
                <a:solidFill>
                  <a:schemeClr val="lt1"/>
                </a:solidFill>
                <a:latin typeface="+mj-lt"/>
                <a:sym typeface="Arial"/>
              </a:rPr>
              <a:t> </a:t>
            </a:r>
            <a:r>
              <a:rPr lang="en-US" sz="2100" b="1" i="0" u="none" strike="noStrike" cap="none" dirty="0">
                <a:solidFill>
                  <a:schemeClr val="lt1"/>
                </a:solidFill>
                <a:latin typeface="+mj-lt"/>
                <a:sym typeface="Arial"/>
              </a:rPr>
              <a:t>contact:</a:t>
            </a:r>
          </a:p>
          <a:p>
            <a:pPr lvl="0"/>
            <a:r>
              <a:rPr lang="en-US" sz="2100" b="1" dirty="0">
                <a:solidFill>
                  <a:schemeClr val="lt1"/>
                </a:solidFill>
                <a:latin typeface="+mj-lt"/>
              </a:rPr>
              <a:t>Dr. </a:t>
            </a:r>
            <a:r>
              <a:rPr lang="en-US" sz="2100" b="1" dirty="0" err="1">
                <a:solidFill>
                  <a:schemeClr val="lt1"/>
                </a:solidFill>
                <a:latin typeface="+mj-lt"/>
              </a:rPr>
              <a:t>Shahzeb</a:t>
            </a:r>
            <a:r>
              <a:rPr lang="en-US" sz="2100" b="1" dirty="0">
                <a:solidFill>
                  <a:schemeClr val="lt1"/>
                </a:solidFill>
                <a:latin typeface="+mj-lt"/>
              </a:rPr>
              <a:t> Khan, </a:t>
            </a:r>
            <a:r>
              <a:rPr lang="en-US" sz="2100" b="1" dirty="0">
                <a:solidFill>
                  <a:schemeClr val="lt1"/>
                </a:solidFill>
                <a:latin typeface="+mj-lt"/>
                <a:hlinkClick r:id="rId3"/>
              </a:rPr>
              <a:t>shahzeb.khan@duke.edu</a:t>
            </a:r>
            <a:r>
              <a:rPr lang="en-US" sz="2100" b="1" dirty="0">
                <a:solidFill>
                  <a:schemeClr val="lt1"/>
                </a:solidFill>
                <a:latin typeface="+mj-lt"/>
              </a:rPr>
              <a:t>, @</a:t>
            </a:r>
            <a:r>
              <a:rPr lang="en-US" sz="2100" b="1" dirty="0" err="1">
                <a:solidFill>
                  <a:schemeClr val="lt1"/>
                </a:solidFill>
                <a:latin typeface="+mj-lt"/>
              </a:rPr>
              <a:t>ShahzebKhanMD</a:t>
            </a:r>
            <a:endParaRPr lang="en-US" sz="2100" b="1" i="0" u="none" strike="noStrike" cap="none" dirty="0">
              <a:solidFill>
                <a:schemeClr val="lt1"/>
              </a:solidFill>
              <a:latin typeface="+mj-lt"/>
              <a:sym typeface="Arial"/>
            </a:endParaRPr>
          </a:p>
          <a:p>
            <a:pPr marL="0" marR="0" lvl="0" indent="0" algn="l" rtl="0">
              <a:spcBef>
                <a:spcPts val="0"/>
              </a:spcBef>
              <a:spcAft>
                <a:spcPts val="0"/>
              </a:spcAft>
              <a:buNone/>
            </a:pPr>
            <a:r>
              <a:rPr lang="en-US" sz="2100" b="1" i="1" dirty="0">
                <a:solidFill>
                  <a:schemeClr val="lt1"/>
                </a:solidFill>
                <a:latin typeface="+mj-lt"/>
              </a:rPr>
              <a:t>Dr. Stephen Greene, </a:t>
            </a:r>
            <a:r>
              <a:rPr lang="en-US" sz="2100" b="1" i="1" dirty="0">
                <a:solidFill>
                  <a:schemeClr val="lt1"/>
                </a:solidFill>
                <a:latin typeface="+mj-lt"/>
                <a:hlinkClick r:id="rId4"/>
              </a:rPr>
              <a:t>stephen.greene@duke.edu</a:t>
            </a:r>
            <a:r>
              <a:rPr lang="en-US" sz="2100" b="1" i="1" dirty="0">
                <a:solidFill>
                  <a:schemeClr val="lt1"/>
                </a:solidFill>
                <a:latin typeface="+mj-lt"/>
              </a:rPr>
              <a:t>, @SJGreene_md </a:t>
            </a:r>
            <a:endParaRPr sz="2100" i="1" dirty="0">
              <a:latin typeface="+mj-lt"/>
            </a:endParaRPr>
          </a:p>
        </p:txBody>
      </p:sp>
      <p:pic>
        <p:nvPicPr>
          <p:cNvPr id="64" name="Picture 63" descr="Duke Clinical Research Institute (DCRI)">
            <a:extLst>
              <a:ext uri="{FF2B5EF4-FFF2-40B4-BE49-F238E27FC236}">
                <a16:creationId xmlns:a16="http://schemas.microsoft.com/office/drawing/2014/main" id="{BCCECFBE-C35F-4050-9786-544DEEE5E05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625761" y="13435773"/>
            <a:ext cx="10070558" cy="3301189"/>
          </a:xfrm>
          <a:prstGeom prst="rect">
            <a:avLst/>
          </a:prstGeom>
          <a:noFill/>
          <a:ln>
            <a:noFill/>
          </a:ln>
        </p:spPr>
      </p:pic>
      <p:sp>
        <p:nvSpPr>
          <p:cNvPr id="30" name="Google Shape;114;p1">
            <a:extLst>
              <a:ext uri="{FF2B5EF4-FFF2-40B4-BE49-F238E27FC236}">
                <a16:creationId xmlns:a16="http://schemas.microsoft.com/office/drawing/2014/main" id="{32C73704-3336-4C68-B158-B58D426CF0B7}"/>
              </a:ext>
            </a:extLst>
          </p:cNvPr>
          <p:cNvSpPr txBox="1"/>
          <p:nvPr/>
        </p:nvSpPr>
        <p:spPr>
          <a:xfrm>
            <a:off x="330142" y="14308842"/>
            <a:ext cx="9529364" cy="4616608"/>
          </a:xfrm>
          <a:prstGeom prst="rect">
            <a:avLst/>
          </a:prstGeom>
          <a:noFill/>
          <a:ln>
            <a:noFill/>
          </a:ln>
        </p:spPr>
        <p:txBody>
          <a:bodyPr spcFirstLastPara="1" wrap="square" lIns="91425" tIns="45700" rIns="91425" bIns="45700" anchor="t" anchorCtr="0">
            <a:spAutoFit/>
          </a:bodyPr>
          <a:lstStyle/>
          <a:p>
            <a:r>
              <a:rPr lang="en-US" b="1" u="sng" dirty="0">
                <a:latin typeface="+mj-lt"/>
              </a:rPr>
              <a:t>Funding</a:t>
            </a:r>
            <a:r>
              <a:rPr lang="en-US" b="1" dirty="0">
                <a:latin typeface="+mj-lt"/>
              </a:rPr>
              <a:t>: </a:t>
            </a:r>
            <a:r>
              <a:rPr lang="en-US" dirty="0">
                <a:latin typeface="+mj-lt"/>
              </a:rPr>
              <a:t>This study was supported by Merck Sharp &amp; </a:t>
            </a:r>
            <a:r>
              <a:rPr lang="en-US" dirty="0" err="1">
                <a:latin typeface="+mj-lt"/>
              </a:rPr>
              <a:t>Dohme</a:t>
            </a:r>
            <a:r>
              <a:rPr lang="en-US" dirty="0">
                <a:latin typeface="+mj-lt"/>
              </a:rPr>
              <a:t> LLC, a subsidiary of Merck &amp; Co., Inc., Rahway, NJ, USA. The Get With The Guidelines–Heart Failure (GWTG-HF) program is provided by the American Heart Association and sponsored, in part, by Novartis, </a:t>
            </a:r>
            <a:r>
              <a:rPr lang="en-US" dirty="0" err="1">
                <a:latin typeface="+mj-lt"/>
              </a:rPr>
              <a:t>Boehringer</a:t>
            </a:r>
            <a:r>
              <a:rPr lang="en-US" dirty="0">
                <a:latin typeface="+mj-lt"/>
              </a:rPr>
              <a:t> </a:t>
            </a:r>
            <a:r>
              <a:rPr lang="en-US" dirty="0" err="1">
                <a:latin typeface="+mj-lt"/>
              </a:rPr>
              <a:t>Ingelheim</a:t>
            </a:r>
            <a:r>
              <a:rPr lang="en-US" dirty="0">
                <a:latin typeface="+mj-lt"/>
              </a:rPr>
              <a:t> and Eli Lilly Diabetes Alliance, Novo Nordisk, Sanofi, AstraZeneca, and Bayer.</a:t>
            </a:r>
          </a:p>
          <a:p>
            <a:r>
              <a:rPr lang="en-US" dirty="0">
                <a:latin typeface="+mj-lt"/>
              </a:rPr>
              <a:t>Drs. </a:t>
            </a:r>
            <a:r>
              <a:rPr lang="en-US" dirty="0" err="1">
                <a:latin typeface="+mj-lt"/>
              </a:rPr>
              <a:t>Lautsch</a:t>
            </a:r>
            <a:r>
              <a:rPr lang="en-US" dirty="0">
                <a:latin typeface="+mj-lt"/>
              </a:rPr>
              <a:t> and </a:t>
            </a:r>
            <a:r>
              <a:rPr lang="en-US" dirty="0" err="1">
                <a:latin typeface="+mj-lt"/>
              </a:rPr>
              <a:t>Hilkert</a:t>
            </a:r>
            <a:r>
              <a:rPr lang="en-US" dirty="0">
                <a:latin typeface="+mj-lt"/>
              </a:rPr>
              <a:t>, are employees of Merck Sharp &amp; Dohme LLC, a subsidiary of Merck &amp; Co., Inc., Rahway, NJ, USA. Dr. Allen reports grant support from NIH and PCORI, and consulting fees from ACI Clinical, American Heart Association, Boston Scientific, Cytokinetics, Novartis, and UpToDate. Dr. </a:t>
            </a:r>
            <a:r>
              <a:rPr lang="en-US" dirty="0" err="1">
                <a:latin typeface="+mj-lt"/>
              </a:rPr>
              <a:t>Fonarow</a:t>
            </a:r>
            <a:r>
              <a:rPr lang="en-US" dirty="0">
                <a:latin typeface="+mj-lt"/>
              </a:rPr>
              <a:t> reports consulting for Abbott, Amgen, AstraZeneca, Bayer, Cytokinetics, Janssen, Medtronic, Merck Sharp &amp; Dohme LLC (a subsidiary of Merck &amp; Co., Inc., Rahway, NJ, USA), and Novartis. Dr. Albert reports grant support from Novartis and AstraZeneca and consulting fees from Boston Scientific, Boehringer Ingelheim/Lilly, Cytokinetics, and Merck Sharp &amp; Dohme LLC (a subsidiary of Merck &amp; Co., Inc., Rahway, NJ, USA). Dr. Butler has served as a consultant to Abbott, </a:t>
            </a:r>
            <a:r>
              <a:rPr lang="en-US" dirty="0" err="1">
                <a:latin typeface="+mj-lt"/>
              </a:rPr>
              <a:t>Adrenomed</a:t>
            </a:r>
            <a:r>
              <a:rPr lang="en-US" dirty="0">
                <a:latin typeface="+mj-lt"/>
              </a:rPr>
              <a:t>, Arena Pharma, Array, Amgen, Applied Therapeutics, Astra Zeneca, Bayer, Boehringer Ingelheim, </a:t>
            </a:r>
            <a:r>
              <a:rPr lang="en-US" dirty="0" err="1">
                <a:latin typeface="+mj-lt"/>
              </a:rPr>
              <a:t>Cardior</a:t>
            </a:r>
            <a:r>
              <a:rPr lang="en-US" dirty="0">
                <a:latin typeface="+mj-lt"/>
              </a:rPr>
              <a:t>, </a:t>
            </a:r>
            <a:r>
              <a:rPr lang="en-US" dirty="0" err="1">
                <a:latin typeface="+mj-lt"/>
              </a:rPr>
              <a:t>CVRx</a:t>
            </a:r>
            <a:r>
              <a:rPr lang="en-US" dirty="0">
                <a:latin typeface="+mj-lt"/>
              </a:rPr>
              <a:t>, Eli Lilly, G3 Pharma, </a:t>
            </a:r>
            <a:r>
              <a:rPr lang="en-US" dirty="0" err="1">
                <a:latin typeface="+mj-lt"/>
              </a:rPr>
              <a:t>Imbria</a:t>
            </a:r>
            <a:r>
              <a:rPr lang="en-US" dirty="0">
                <a:latin typeface="+mj-lt"/>
              </a:rPr>
              <a:t>, Impulse Dynamics, </a:t>
            </a:r>
            <a:r>
              <a:rPr lang="en-US" dirty="0" err="1">
                <a:latin typeface="+mj-lt"/>
              </a:rPr>
              <a:t>Innolife</a:t>
            </a:r>
            <a:r>
              <a:rPr lang="en-US" dirty="0">
                <a:latin typeface="+mj-lt"/>
              </a:rPr>
              <a:t>, Janssen, </a:t>
            </a:r>
            <a:r>
              <a:rPr lang="en-US" dirty="0" err="1">
                <a:latin typeface="+mj-lt"/>
              </a:rPr>
              <a:t>LivaNova</a:t>
            </a:r>
            <a:r>
              <a:rPr lang="en-US" dirty="0">
                <a:latin typeface="+mj-lt"/>
              </a:rPr>
              <a:t>, </a:t>
            </a:r>
            <a:r>
              <a:rPr lang="en-US" dirty="0" err="1">
                <a:latin typeface="+mj-lt"/>
              </a:rPr>
              <a:t>Luitpold</a:t>
            </a:r>
            <a:r>
              <a:rPr lang="en-US" dirty="0">
                <a:latin typeface="+mj-lt"/>
              </a:rPr>
              <a:t>, Medtronic, Merck, Novartis, Novo Nordisk, </a:t>
            </a:r>
            <a:r>
              <a:rPr lang="en-US" dirty="0" err="1">
                <a:latin typeface="+mj-lt"/>
              </a:rPr>
              <a:t>Sequana</a:t>
            </a:r>
            <a:r>
              <a:rPr lang="en-US" dirty="0">
                <a:latin typeface="+mj-lt"/>
              </a:rPr>
              <a:t> Medical, V-Wave Limited, and Vifor. Dr. Greene has received research support from the Duke University Department of Medicine Chair’s Research Award, American Heart Association (#929502), National Heart Lung and Blood Institute, Amgen, AstraZeneca, Bristol Myers Squibb, Cytokinetics, Merck &amp; Co., Inc., Novartis, Pfizer, and Sanofi; has served on advisory boards for Amgen, AstraZeneca, Boehringer Ingelheim/ Lilly, Bristol Myers Squibb, Cytokinetics, Roche Diagnostics, and Sanofi; serves as a consultant for Amgen, Bayer, Boehringer Ingelheim/ Lilly, Bristol Myers Squibb, </a:t>
            </a:r>
            <a:r>
              <a:rPr lang="en-US" dirty="0" err="1">
                <a:latin typeface="+mj-lt"/>
              </a:rPr>
              <a:t>Corteria</a:t>
            </a:r>
            <a:r>
              <a:rPr lang="en-US" dirty="0">
                <a:latin typeface="+mj-lt"/>
              </a:rPr>
              <a:t> Therapeutics, Merck Sharp &amp; Dohme LLC (a subsidiary of Merck &amp; Co., Inc., Rahway, NJ, USA), </a:t>
            </a:r>
            <a:r>
              <a:rPr lang="en-US" dirty="0" err="1">
                <a:latin typeface="+mj-lt"/>
              </a:rPr>
              <a:t>PharmaIN</a:t>
            </a:r>
            <a:r>
              <a:rPr lang="en-US" dirty="0">
                <a:latin typeface="+mj-lt"/>
              </a:rPr>
              <a:t>, Roche Diagnostics, Sanofi, </a:t>
            </a:r>
            <a:r>
              <a:rPr lang="en-US" dirty="0" err="1">
                <a:latin typeface="+mj-lt"/>
              </a:rPr>
              <a:t>Tricog</a:t>
            </a:r>
            <a:r>
              <a:rPr lang="en-US" dirty="0">
                <a:latin typeface="+mj-lt"/>
              </a:rPr>
              <a:t> Health, </a:t>
            </a:r>
            <a:r>
              <a:rPr lang="en-US" dirty="0" err="1">
                <a:latin typeface="+mj-lt"/>
              </a:rPr>
              <a:t>Urovant</a:t>
            </a:r>
            <a:r>
              <a:rPr lang="en-US" dirty="0">
                <a:latin typeface="+mj-lt"/>
              </a:rPr>
              <a:t> Pharmaceuticals, and Vifor; and has received speaker fees from Boehringer Ingelheim and Cytokinetics. All other authors report no disclosures.</a:t>
            </a:r>
          </a:p>
        </p:txBody>
      </p:sp>
      <p:grpSp>
        <p:nvGrpSpPr>
          <p:cNvPr id="32" name="Google Shape;105;p1">
            <a:extLst>
              <a:ext uri="{FF2B5EF4-FFF2-40B4-BE49-F238E27FC236}">
                <a16:creationId xmlns:a16="http://schemas.microsoft.com/office/drawing/2014/main" id="{B4C5F88B-A736-4167-8C00-76DBC9F595BA}"/>
              </a:ext>
            </a:extLst>
          </p:cNvPr>
          <p:cNvGrpSpPr/>
          <p:nvPr/>
        </p:nvGrpSpPr>
        <p:grpSpPr>
          <a:xfrm>
            <a:off x="20339377" y="16986797"/>
            <a:ext cx="10333810" cy="594360"/>
            <a:chOff x="25796" y="4218"/>
            <a:chExt cx="5904" cy="462"/>
          </a:xfrm>
          <a:solidFill>
            <a:srgbClr val="002060"/>
          </a:solidFill>
        </p:grpSpPr>
        <p:sp>
          <p:nvSpPr>
            <p:cNvPr id="33" name="Google Shape;106;p1">
              <a:extLst>
                <a:ext uri="{FF2B5EF4-FFF2-40B4-BE49-F238E27FC236}">
                  <a16:creationId xmlns:a16="http://schemas.microsoft.com/office/drawing/2014/main" id="{AFC30F13-EC6C-454A-9D35-ED5E8EB82C8C}"/>
                </a:ext>
              </a:extLst>
            </p:cNvPr>
            <p:cNvSpPr/>
            <p:nvPr/>
          </p:nvSpPr>
          <p:spPr>
            <a:xfrm>
              <a:off x="25796" y="4218"/>
              <a:ext cx="5904" cy="462"/>
            </a:xfrm>
            <a:prstGeom prst="rect">
              <a:avLst/>
            </a:pr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b="0" i="0" u="none" strike="noStrike" cap="none">
                <a:solidFill>
                  <a:schemeClr val="lt1"/>
                </a:solidFill>
                <a:latin typeface="+mj-lt"/>
                <a:ea typeface="Arial"/>
                <a:cs typeface="Arial"/>
                <a:sym typeface="Arial"/>
              </a:endParaRPr>
            </a:p>
          </p:txBody>
        </p:sp>
        <p:sp>
          <p:nvSpPr>
            <p:cNvPr id="34" name="Google Shape;107;p1">
              <a:extLst>
                <a:ext uri="{FF2B5EF4-FFF2-40B4-BE49-F238E27FC236}">
                  <a16:creationId xmlns:a16="http://schemas.microsoft.com/office/drawing/2014/main" id="{999B81B0-8A63-4983-9C5B-6013F68DC1EF}"/>
                </a:ext>
              </a:extLst>
            </p:cNvPr>
            <p:cNvSpPr/>
            <p:nvPr/>
          </p:nvSpPr>
          <p:spPr>
            <a:xfrm>
              <a:off x="28023" y="4304"/>
              <a:ext cx="1435" cy="276"/>
            </a:xfrm>
            <a:prstGeom prst="rect">
              <a:avLst/>
            </a:prstGeom>
            <a:grp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b="1" i="0" u="none" strike="noStrike" cap="none" dirty="0">
                  <a:solidFill>
                    <a:schemeClr val="lt1"/>
                  </a:solidFill>
                  <a:latin typeface="+mj-lt"/>
                  <a:ea typeface="Arial"/>
                  <a:cs typeface="Arial"/>
                  <a:sym typeface="Arial"/>
                </a:rPr>
                <a:t>LIMITATIONS</a:t>
              </a:r>
              <a:endParaRPr lang="en-US" sz="1800" dirty="0">
                <a:latin typeface="+mj-lt"/>
              </a:endParaRPr>
            </a:p>
          </p:txBody>
        </p:sp>
      </p:grpSp>
      <p:sp>
        <p:nvSpPr>
          <p:cNvPr id="35" name="Google Shape;114;p1">
            <a:extLst>
              <a:ext uri="{FF2B5EF4-FFF2-40B4-BE49-F238E27FC236}">
                <a16:creationId xmlns:a16="http://schemas.microsoft.com/office/drawing/2014/main" id="{CE96402A-1953-43F3-84CD-42C9D8CAA653}"/>
              </a:ext>
            </a:extLst>
          </p:cNvPr>
          <p:cNvSpPr txBox="1"/>
          <p:nvPr/>
        </p:nvSpPr>
        <p:spPr>
          <a:xfrm>
            <a:off x="20749461" y="17572303"/>
            <a:ext cx="9487387" cy="1569620"/>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sz="2400" dirty="0">
                <a:latin typeface="+mj-lt"/>
              </a:rPr>
              <a:t>In determining eligibility, a requirement that patients were already receiving each foundational component of GDMT was not applied. </a:t>
            </a:r>
          </a:p>
          <a:p>
            <a:pPr marL="342900" indent="-342900">
              <a:buFont typeface="Arial" panose="020B0604020202020204" pitchFamily="34" charset="0"/>
              <a:buChar char="•"/>
            </a:pPr>
            <a:r>
              <a:rPr lang="en-US" sz="2400" dirty="0">
                <a:latin typeface="+mj-lt"/>
              </a:rPr>
              <a:t>The extent to which clinical outcomes and healthcare expenditure findings generalize to younger patients is unclear.</a:t>
            </a:r>
          </a:p>
        </p:txBody>
      </p:sp>
      <p:sp>
        <p:nvSpPr>
          <p:cNvPr id="9" name="TextBox 8">
            <a:extLst>
              <a:ext uri="{FF2B5EF4-FFF2-40B4-BE49-F238E27FC236}">
                <a16:creationId xmlns:a16="http://schemas.microsoft.com/office/drawing/2014/main" id="{4536B5B7-77EA-4A45-A825-C61C05948698}"/>
              </a:ext>
            </a:extLst>
          </p:cNvPr>
          <p:cNvSpPr txBox="1"/>
          <p:nvPr/>
        </p:nvSpPr>
        <p:spPr>
          <a:xfrm>
            <a:off x="20281448" y="873182"/>
            <a:ext cx="10565025" cy="707886"/>
          </a:xfrm>
          <a:prstGeom prst="rect">
            <a:avLst/>
          </a:prstGeom>
          <a:noFill/>
        </p:spPr>
        <p:txBody>
          <a:bodyPr wrap="square" rtlCol="0">
            <a:spAutoFit/>
          </a:bodyPr>
          <a:lstStyle/>
          <a:p>
            <a:r>
              <a:rPr lang="en-US" sz="2000" b="1" u="sng" dirty="0">
                <a:latin typeface="+mj-lt"/>
              </a:rPr>
              <a:t>Starting Population</a:t>
            </a:r>
            <a:r>
              <a:rPr lang="en-US" sz="2000" b="1" dirty="0">
                <a:latin typeface="+mj-lt"/>
              </a:rPr>
              <a:t>: </a:t>
            </a:r>
            <a:r>
              <a:rPr lang="en-US" sz="2000" dirty="0">
                <a:latin typeface="+mj-lt"/>
              </a:rPr>
              <a:t>241,057 patients hospitalized for HF with EF&lt;45% in the GWTG-HF registry</a:t>
            </a:r>
          </a:p>
        </p:txBody>
      </p:sp>
      <p:cxnSp>
        <p:nvCxnSpPr>
          <p:cNvPr id="16" name="Straight Connector 15">
            <a:extLst>
              <a:ext uri="{FF2B5EF4-FFF2-40B4-BE49-F238E27FC236}">
                <a16:creationId xmlns:a16="http://schemas.microsoft.com/office/drawing/2014/main" id="{F49F4301-7B2E-4874-926C-4B306479E4BA}"/>
              </a:ext>
            </a:extLst>
          </p:cNvPr>
          <p:cNvCxnSpPr>
            <a:cxnSpLocks/>
          </p:cNvCxnSpPr>
          <p:nvPr/>
        </p:nvCxnSpPr>
        <p:spPr>
          <a:xfrm>
            <a:off x="20437831" y="1630097"/>
            <a:ext cx="10212711" cy="0"/>
          </a:xfrm>
          <a:prstGeom prst="line">
            <a:avLst/>
          </a:prstGeom>
          <a:ln w="28575"/>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7C085649-1FC3-4CB4-AF7F-29AD66519889}"/>
              </a:ext>
            </a:extLst>
          </p:cNvPr>
          <p:cNvSpPr txBox="1"/>
          <p:nvPr/>
        </p:nvSpPr>
        <p:spPr>
          <a:xfrm>
            <a:off x="20281448" y="16306799"/>
            <a:ext cx="10713196" cy="707886"/>
          </a:xfrm>
          <a:prstGeom prst="rect">
            <a:avLst/>
          </a:prstGeom>
          <a:noFill/>
        </p:spPr>
        <p:txBody>
          <a:bodyPr wrap="square" rtlCol="0">
            <a:spAutoFit/>
          </a:bodyPr>
          <a:lstStyle/>
          <a:p>
            <a:r>
              <a:rPr lang="en-US" sz="2000" dirty="0">
                <a:latin typeface="+mj-lt"/>
              </a:rPr>
              <a:t>The most frequent reasons for ineligibility for the FDA label were eGFR&lt;15 mL/min/1.73 m</a:t>
            </a:r>
            <a:r>
              <a:rPr lang="en-US" sz="2000" baseline="30000" dirty="0">
                <a:latin typeface="+mj-lt"/>
              </a:rPr>
              <a:t>2</a:t>
            </a:r>
            <a:r>
              <a:rPr lang="en-US" sz="2000" dirty="0">
                <a:latin typeface="+mj-lt"/>
              </a:rPr>
              <a:t> (5.7%) and dialysis (1.6%).</a:t>
            </a:r>
          </a:p>
        </p:txBody>
      </p:sp>
      <p:cxnSp>
        <p:nvCxnSpPr>
          <p:cNvPr id="76" name="Straight Connector 75">
            <a:extLst>
              <a:ext uri="{FF2B5EF4-FFF2-40B4-BE49-F238E27FC236}">
                <a16:creationId xmlns:a16="http://schemas.microsoft.com/office/drawing/2014/main" id="{249F3D1C-496A-4541-842F-D36526E9B027}"/>
              </a:ext>
            </a:extLst>
          </p:cNvPr>
          <p:cNvCxnSpPr>
            <a:cxnSpLocks/>
          </p:cNvCxnSpPr>
          <p:nvPr/>
        </p:nvCxnSpPr>
        <p:spPr>
          <a:xfrm>
            <a:off x="20318482" y="16326878"/>
            <a:ext cx="10354705" cy="0"/>
          </a:xfrm>
          <a:prstGeom prst="line">
            <a:avLst/>
          </a:prstGeom>
          <a:ln w="57150">
            <a:prstDash val="sysDot"/>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3F625DAE-7A79-46D8-9015-47889B487239}"/>
              </a:ext>
            </a:extLst>
          </p:cNvPr>
          <p:cNvPicPr>
            <a:picLocks noChangeAspect="1"/>
          </p:cNvPicPr>
          <p:nvPr/>
        </p:nvPicPr>
        <p:blipFill>
          <a:blip r:embed="rId6"/>
          <a:stretch>
            <a:fillRect/>
          </a:stretch>
        </p:blipFill>
        <p:spPr>
          <a:xfrm>
            <a:off x="20437831" y="1749893"/>
            <a:ext cx="10312222" cy="14437110"/>
          </a:xfrm>
          <a:prstGeom prst="rect">
            <a:avLst/>
          </a:prstGeom>
        </p:spPr>
      </p:pic>
      <p:pic>
        <p:nvPicPr>
          <p:cNvPr id="37" name="Picture 36">
            <a:extLst>
              <a:ext uri="{FF2B5EF4-FFF2-40B4-BE49-F238E27FC236}">
                <a16:creationId xmlns:a16="http://schemas.microsoft.com/office/drawing/2014/main" id="{110ADD38-0A86-42C4-8870-A44D50AD72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505273" y="16157457"/>
            <a:ext cx="4457293" cy="1107707"/>
          </a:xfrm>
          <a:prstGeom prst="rect">
            <a:avLst/>
          </a:prstGeom>
          <a:noFill/>
          <a:ln>
            <a:noFill/>
          </a:ln>
        </p:spPr>
      </p:pic>
      <p:pic>
        <p:nvPicPr>
          <p:cNvPr id="38" name="Picture 2" descr="Scientific Sessions Logo">
            <a:extLst>
              <a:ext uri="{FF2B5EF4-FFF2-40B4-BE49-F238E27FC236}">
                <a16:creationId xmlns:a16="http://schemas.microsoft.com/office/drawing/2014/main" id="{B00455ED-4A58-4FD5-8391-0DE70B43A6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9365" y="16146093"/>
            <a:ext cx="2971133" cy="1097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A76D98-D593-D501-BD34-AA404F954BDA}"/>
              </a:ext>
            </a:extLst>
          </p:cNvPr>
          <p:cNvPicPr>
            <a:picLocks noChangeAspect="1"/>
          </p:cNvPicPr>
          <p:nvPr/>
        </p:nvPicPr>
        <p:blipFill rotWithShape="1">
          <a:blip r:embed="rId2"/>
          <a:srcRect t="33332" r="50036" b="32091"/>
          <a:stretch/>
        </p:blipFill>
        <p:spPr>
          <a:xfrm>
            <a:off x="7963566" y="2420657"/>
            <a:ext cx="15162468" cy="14690270"/>
          </a:xfrm>
          <a:prstGeom prst="rect">
            <a:avLst/>
          </a:prstGeom>
        </p:spPr>
      </p:pic>
      <p:sp>
        <p:nvSpPr>
          <p:cNvPr id="2" name="Rectangle 1">
            <a:extLst>
              <a:ext uri="{FF2B5EF4-FFF2-40B4-BE49-F238E27FC236}">
                <a16:creationId xmlns:a16="http://schemas.microsoft.com/office/drawing/2014/main" id="{0B77B981-DE30-ED6B-33D2-A546725DECE7}"/>
              </a:ext>
            </a:extLst>
          </p:cNvPr>
          <p:cNvSpPr/>
          <p:nvPr/>
        </p:nvSpPr>
        <p:spPr>
          <a:xfrm>
            <a:off x="0" y="0"/>
            <a:ext cx="1143000" cy="3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74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idx="4294967295"/>
          </p:nvPr>
        </p:nvSpPr>
        <p:spPr>
          <a:xfrm>
            <a:off x="0" y="1708150"/>
            <a:ext cx="31089600" cy="3198813"/>
          </a:xfrm>
        </p:spPr>
        <p:txBody>
          <a:bodyPr/>
          <a:lstStyle/>
          <a:p>
            <a:r>
              <a:rPr lang="en-US" dirty="0">
                <a:latin typeface="+mn-lt"/>
              </a:rPr>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2137410" y="5512595"/>
            <a:ext cx="26814780" cy="77462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80" dirty="0"/>
              <a:t>The views and opinions expressed in this educational activity are those of the faculty and do not necessarily represent the views of </a:t>
            </a:r>
            <a:r>
              <a:rPr lang="en-US" sz="4080" dirty="0" err="1"/>
              <a:t>TotalCME</a:t>
            </a:r>
            <a:r>
              <a:rPr lang="en-US" sz="408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24" name="Google Shape;124;p1"/>
          <p:cNvSpPr txBox="1"/>
          <p:nvPr/>
        </p:nvSpPr>
        <p:spPr>
          <a:xfrm>
            <a:off x="-2906486" y="359229"/>
            <a:ext cx="184731" cy="3165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57">
              <a:solidFill>
                <a:schemeClr val="dk1"/>
              </a:solidFill>
              <a:latin typeface="+mj-lt"/>
              <a:ea typeface="Times"/>
              <a:cs typeface="Times"/>
              <a:sym typeface="Times"/>
            </a:endParaRPr>
          </a:p>
        </p:txBody>
      </p:sp>
      <p:sp>
        <p:nvSpPr>
          <p:cNvPr id="5" name="TextBox 4">
            <a:extLst>
              <a:ext uri="{FF2B5EF4-FFF2-40B4-BE49-F238E27FC236}">
                <a16:creationId xmlns:a16="http://schemas.microsoft.com/office/drawing/2014/main" id="{3B9045A9-ABA7-C44C-3D42-DB0FDB29E433}"/>
              </a:ext>
            </a:extLst>
          </p:cNvPr>
          <p:cNvSpPr txBox="1"/>
          <p:nvPr/>
        </p:nvSpPr>
        <p:spPr>
          <a:xfrm>
            <a:off x="779170" y="9769225"/>
            <a:ext cx="29874015" cy="8525411"/>
          </a:xfrm>
          <a:prstGeom prst="rect">
            <a:avLst/>
          </a:prstGeom>
          <a:noFill/>
        </p:spPr>
        <p:txBody>
          <a:bodyPr wrap="square" rtlCol="0">
            <a:spAutoFit/>
          </a:bodyPr>
          <a:lstStyle/>
          <a:p>
            <a:pPr marL="0" marR="0">
              <a:spcBef>
                <a:spcPts val="0"/>
              </a:spcBef>
              <a:spcAft>
                <a:spcPts val="0"/>
              </a:spcAft>
            </a:pPr>
            <a:r>
              <a:rPr lang="en-US" sz="4800" dirty="0">
                <a:effectLst/>
                <a:latin typeface="Arial" panose="020B0604020202020204" pitchFamily="34" charset="0"/>
                <a:ea typeface="Tms Rmn"/>
                <a:cs typeface="Arial" panose="020B0604020202020204" pitchFamily="34" charset="0"/>
              </a:rPr>
              <a:t>Muhammad Shahzeb Khan MD MSc</a:t>
            </a:r>
            <a:r>
              <a:rPr lang="en-US" sz="4800" baseline="30000" dirty="0">
                <a:effectLst/>
                <a:latin typeface="Arial" panose="020B0604020202020204" pitchFamily="34" charset="0"/>
                <a:ea typeface="Tms Rmn"/>
                <a:cs typeface="Arial" panose="020B0604020202020204" pitchFamily="34" charset="0"/>
              </a:rPr>
              <a:t>1</a:t>
            </a:r>
            <a:r>
              <a:rPr lang="en-US" sz="4800" dirty="0">
                <a:effectLst/>
                <a:latin typeface="Arial" panose="020B0604020202020204" pitchFamily="34" charset="0"/>
                <a:ea typeface="Tms Rmn"/>
                <a:cs typeface="Arial" panose="020B0604020202020204" pitchFamily="34" charset="0"/>
              </a:rPr>
              <a:t>; </a:t>
            </a:r>
            <a:r>
              <a:rPr lang="en-US" sz="4800" dirty="0" err="1">
                <a:effectLst/>
                <a:latin typeface="Arial" panose="020B0604020202020204" pitchFamily="34" charset="0"/>
                <a:ea typeface="Tms Rmn"/>
                <a:cs typeface="Arial" panose="020B0604020202020204" pitchFamily="34" charset="0"/>
              </a:rPr>
              <a:t>Haolin</a:t>
            </a:r>
            <a:r>
              <a:rPr lang="en-US" sz="4800" dirty="0">
                <a:effectLst/>
                <a:latin typeface="Arial" panose="020B0604020202020204" pitchFamily="34" charset="0"/>
                <a:ea typeface="Tms Rmn"/>
                <a:cs typeface="Arial" panose="020B0604020202020204" pitchFamily="34" charset="0"/>
              </a:rPr>
              <a:t> Xu MS</a:t>
            </a:r>
            <a:r>
              <a:rPr lang="en-US" sz="4800" baseline="30000" dirty="0">
                <a:effectLst/>
                <a:latin typeface="Arial" panose="020B0604020202020204" pitchFamily="34" charset="0"/>
                <a:ea typeface="Tms Rmn"/>
                <a:cs typeface="Arial" panose="020B0604020202020204" pitchFamily="34" charset="0"/>
              </a:rPr>
              <a:t>2</a:t>
            </a:r>
            <a:r>
              <a:rPr lang="en-US" sz="4800" dirty="0">
                <a:effectLst/>
                <a:latin typeface="Arial" panose="020B0604020202020204" pitchFamily="34" charset="0"/>
                <a:ea typeface="Tms Rmn"/>
                <a:cs typeface="Arial" panose="020B0604020202020204" pitchFamily="34" charset="0"/>
              </a:rPr>
              <a:t>; Gregg C. </a:t>
            </a:r>
            <a:r>
              <a:rPr lang="en-US" sz="4800" dirty="0" err="1">
                <a:effectLst/>
                <a:latin typeface="Arial" panose="020B0604020202020204" pitchFamily="34" charset="0"/>
                <a:ea typeface="Tms Rmn"/>
                <a:cs typeface="Arial" panose="020B0604020202020204" pitchFamily="34" charset="0"/>
              </a:rPr>
              <a:t>Fonarow</a:t>
            </a:r>
            <a:r>
              <a:rPr lang="en-US" sz="4800" dirty="0">
                <a:effectLst/>
                <a:latin typeface="Arial" panose="020B0604020202020204" pitchFamily="34" charset="0"/>
                <a:ea typeface="Tms Rmn"/>
                <a:cs typeface="Arial" panose="020B0604020202020204" pitchFamily="34" charset="0"/>
              </a:rPr>
              <a:t> MD</a:t>
            </a:r>
            <a:r>
              <a:rPr lang="en-US" sz="4800" baseline="30000" dirty="0">
                <a:effectLst/>
                <a:latin typeface="Arial" panose="020B0604020202020204" pitchFamily="34" charset="0"/>
                <a:ea typeface="Tms Rmn"/>
                <a:cs typeface="Arial" panose="020B0604020202020204" pitchFamily="34" charset="0"/>
              </a:rPr>
              <a:t>3</a:t>
            </a:r>
            <a:r>
              <a:rPr lang="en-US" sz="4800" dirty="0">
                <a:effectLst/>
                <a:latin typeface="Arial" panose="020B0604020202020204" pitchFamily="34" charset="0"/>
                <a:ea typeface="Tms Rmn"/>
                <a:cs typeface="Arial" panose="020B0604020202020204" pitchFamily="34" charset="0"/>
              </a:rPr>
              <a:t>; Dominik </a:t>
            </a:r>
            <a:r>
              <a:rPr lang="en-US" sz="4800" dirty="0" err="1">
                <a:effectLst/>
                <a:latin typeface="Arial" panose="020B0604020202020204" pitchFamily="34" charset="0"/>
                <a:ea typeface="Tms Rmn"/>
                <a:cs typeface="Arial" panose="020B0604020202020204" pitchFamily="34" charset="0"/>
              </a:rPr>
              <a:t>Lautsch</a:t>
            </a:r>
            <a:r>
              <a:rPr lang="en-US" sz="4800" dirty="0">
                <a:effectLst/>
                <a:latin typeface="Arial" panose="020B0604020202020204" pitchFamily="34" charset="0"/>
                <a:ea typeface="Tms Rmn"/>
                <a:cs typeface="Arial" panose="020B0604020202020204" pitchFamily="34" charset="0"/>
              </a:rPr>
              <a:t> PhD</a:t>
            </a:r>
            <a:r>
              <a:rPr lang="en-US" sz="4800" baseline="30000" dirty="0">
                <a:effectLst/>
                <a:latin typeface="Arial" panose="020B0604020202020204" pitchFamily="34" charset="0"/>
                <a:ea typeface="Tms Rmn"/>
                <a:cs typeface="Arial" panose="020B0604020202020204" pitchFamily="34" charset="0"/>
              </a:rPr>
              <a:t>4</a:t>
            </a:r>
            <a:r>
              <a:rPr lang="en-US" sz="4800" dirty="0">
                <a:effectLst/>
                <a:latin typeface="Arial" panose="020B0604020202020204" pitchFamily="34" charset="0"/>
                <a:ea typeface="Tms Rmn"/>
                <a:cs typeface="Arial" panose="020B0604020202020204" pitchFamily="34" charset="0"/>
              </a:rPr>
              <a:t>; Robert </a:t>
            </a:r>
            <a:r>
              <a:rPr lang="en-US" sz="4800" dirty="0" err="1">
                <a:effectLst/>
                <a:latin typeface="Arial" panose="020B0604020202020204" pitchFamily="34" charset="0"/>
                <a:ea typeface="Tms Rmn"/>
                <a:cs typeface="Arial" panose="020B0604020202020204" pitchFamily="34" charset="0"/>
              </a:rPr>
              <a:t>Hilkert</a:t>
            </a:r>
            <a:r>
              <a:rPr lang="en-US" sz="4800" dirty="0">
                <a:effectLst/>
                <a:latin typeface="Arial" panose="020B0604020202020204" pitchFamily="34" charset="0"/>
                <a:ea typeface="Tms Rmn"/>
                <a:cs typeface="Arial" panose="020B0604020202020204" pitchFamily="34" charset="0"/>
              </a:rPr>
              <a:t> MD</a:t>
            </a:r>
            <a:r>
              <a:rPr lang="en-US" sz="4800" baseline="30000" dirty="0">
                <a:effectLst/>
                <a:latin typeface="Arial" panose="020B0604020202020204" pitchFamily="34" charset="0"/>
                <a:ea typeface="Tms Rmn"/>
                <a:cs typeface="Arial" panose="020B0604020202020204" pitchFamily="34" charset="0"/>
              </a:rPr>
              <a:t>4</a:t>
            </a:r>
            <a:r>
              <a:rPr lang="en-US" sz="4800" dirty="0">
                <a:effectLst/>
                <a:latin typeface="Arial" panose="020B0604020202020204" pitchFamily="34" charset="0"/>
                <a:ea typeface="Tms Rmn"/>
                <a:cs typeface="Arial" panose="020B0604020202020204" pitchFamily="34" charset="0"/>
              </a:rPr>
              <a:t>; Larry A. Allen MD MHS</a:t>
            </a:r>
            <a:r>
              <a:rPr lang="en-US" sz="4800" baseline="30000" dirty="0">
                <a:effectLst/>
                <a:latin typeface="Arial" panose="020B0604020202020204" pitchFamily="34" charset="0"/>
                <a:ea typeface="Tms Rmn"/>
                <a:cs typeface="Arial" panose="020B0604020202020204" pitchFamily="34" charset="0"/>
              </a:rPr>
              <a:t>5</a:t>
            </a:r>
            <a:r>
              <a:rPr lang="en-US" sz="4800" dirty="0">
                <a:effectLst/>
                <a:latin typeface="Arial" panose="020B0604020202020204" pitchFamily="34" charset="0"/>
                <a:ea typeface="Tms Rmn"/>
                <a:cs typeface="Arial" panose="020B0604020202020204" pitchFamily="34" charset="0"/>
              </a:rPr>
              <a:t>; Adam D. DeVore MD MHS</a:t>
            </a:r>
            <a:r>
              <a:rPr lang="en-US" sz="4800" baseline="30000" dirty="0">
                <a:effectLst/>
                <a:latin typeface="Arial" panose="020B0604020202020204" pitchFamily="34" charset="0"/>
                <a:ea typeface="Tms Rmn"/>
                <a:cs typeface="Arial" panose="020B0604020202020204" pitchFamily="34" charset="0"/>
              </a:rPr>
              <a:t>1,2</a:t>
            </a:r>
            <a:r>
              <a:rPr lang="en-US" sz="4800" dirty="0">
                <a:effectLst/>
                <a:latin typeface="Arial" panose="020B0604020202020204" pitchFamily="34" charset="0"/>
                <a:ea typeface="Tms Rmn"/>
                <a:cs typeface="Arial" panose="020B0604020202020204" pitchFamily="34" charset="0"/>
              </a:rPr>
              <a:t>; Brooke </a:t>
            </a:r>
            <a:r>
              <a:rPr lang="en-US" sz="4800" dirty="0" err="1">
                <a:effectLst/>
                <a:latin typeface="Arial" panose="020B0604020202020204" pitchFamily="34" charset="0"/>
                <a:ea typeface="Tms Rmn"/>
                <a:cs typeface="Arial" panose="020B0604020202020204" pitchFamily="34" charset="0"/>
              </a:rPr>
              <a:t>Alhanti</a:t>
            </a:r>
            <a:r>
              <a:rPr lang="en-US" sz="4800" dirty="0">
                <a:effectLst/>
                <a:latin typeface="Arial" panose="020B0604020202020204" pitchFamily="34" charset="0"/>
                <a:ea typeface="Tms Rmn"/>
                <a:cs typeface="Arial" panose="020B0604020202020204" pitchFamily="34" charset="0"/>
              </a:rPr>
              <a:t> PhD</a:t>
            </a:r>
            <a:r>
              <a:rPr lang="en-US" sz="4800" baseline="30000" dirty="0">
                <a:effectLst/>
                <a:latin typeface="Arial" panose="020B0604020202020204" pitchFamily="34" charset="0"/>
                <a:ea typeface="Tms Rmn"/>
                <a:cs typeface="Arial" panose="020B0604020202020204" pitchFamily="34" charset="0"/>
              </a:rPr>
              <a:t>2</a:t>
            </a:r>
            <a:r>
              <a:rPr lang="en-US" sz="4800" dirty="0">
                <a:effectLst/>
                <a:latin typeface="Arial" panose="020B0604020202020204" pitchFamily="34" charset="0"/>
                <a:ea typeface="Tms Rmn"/>
                <a:cs typeface="Arial" panose="020B0604020202020204" pitchFamily="34" charset="0"/>
              </a:rPr>
              <a:t>;</a:t>
            </a:r>
            <a:br>
              <a:rPr lang="en-US" sz="4800" dirty="0">
                <a:effectLst/>
                <a:latin typeface="Arial" panose="020B0604020202020204" pitchFamily="34" charset="0"/>
                <a:ea typeface="Tms Rmn"/>
                <a:cs typeface="Arial" panose="020B0604020202020204" pitchFamily="34" charset="0"/>
              </a:rPr>
            </a:br>
            <a:r>
              <a:rPr lang="en-US" sz="4800" dirty="0">
                <a:effectLst/>
                <a:latin typeface="Arial" panose="020B0604020202020204" pitchFamily="34" charset="0"/>
                <a:ea typeface="Tms Rmn"/>
                <a:cs typeface="Arial" panose="020B0604020202020204" pitchFamily="34" charset="0"/>
              </a:rPr>
              <a:t>Clyde W. Yancy, MD MSc</a:t>
            </a:r>
            <a:r>
              <a:rPr lang="en-US" sz="4800" baseline="30000" dirty="0">
                <a:effectLst/>
                <a:latin typeface="Arial" panose="020B0604020202020204" pitchFamily="34" charset="0"/>
                <a:ea typeface="Tms Rmn"/>
                <a:cs typeface="Arial" panose="020B0604020202020204" pitchFamily="34" charset="0"/>
              </a:rPr>
              <a:t>6</a:t>
            </a:r>
            <a:r>
              <a:rPr lang="en-US" sz="4800" dirty="0">
                <a:effectLst/>
                <a:latin typeface="Arial" panose="020B0604020202020204" pitchFamily="34" charset="0"/>
                <a:ea typeface="Tms Rmn"/>
                <a:cs typeface="Arial" panose="020B0604020202020204" pitchFamily="34" charset="0"/>
              </a:rPr>
              <a:t>, Nancy M. Albert PhD</a:t>
            </a:r>
            <a:r>
              <a:rPr lang="en-US" sz="4800" baseline="30000" dirty="0">
                <a:effectLst/>
                <a:latin typeface="Arial" panose="020B0604020202020204" pitchFamily="34" charset="0"/>
                <a:ea typeface="Tms Rmn"/>
                <a:cs typeface="Arial" panose="020B0604020202020204" pitchFamily="34" charset="0"/>
              </a:rPr>
              <a:t>7</a:t>
            </a:r>
            <a:r>
              <a:rPr lang="en-US" sz="4800" dirty="0">
                <a:effectLst/>
                <a:latin typeface="Arial" panose="020B0604020202020204" pitchFamily="34" charset="0"/>
                <a:ea typeface="Tms Rmn"/>
                <a:cs typeface="Arial" panose="020B0604020202020204" pitchFamily="34" charset="0"/>
              </a:rPr>
              <a:t>; Javed Butler MD MPH MBA</a:t>
            </a:r>
            <a:r>
              <a:rPr lang="en-US" sz="4800" baseline="30000" dirty="0">
                <a:effectLst/>
                <a:latin typeface="Arial" panose="020B0604020202020204" pitchFamily="34" charset="0"/>
                <a:ea typeface="Tms Rmn"/>
                <a:cs typeface="Arial" panose="020B0604020202020204" pitchFamily="34" charset="0"/>
              </a:rPr>
              <a:t>8,9</a:t>
            </a:r>
            <a:r>
              <a:rPr lang="en-US" sz="4800" dirty="0">
                <a:effectLst/>
                <a:latin typeface="Arial" panose="020B0604020202020204" pitchFamily="34" charset="0"/>
                <a:ea typeface="Tms Rmn"/>
                <a:cs typeface="Arial" panose="020B0604020202020204" pitchFamily="34" charset="0"/>
              </a:rPr>
              <a:t>; Stephen J. Greene, MD</a:t>
            </a:r>
            <a:r>
              <a:rPr lang="en-US" sz="4800" baseline="30000" dirty="0">
                <a:effectLst/>
                <a:latin typeface="Arial" panose="020B0604020202020204" pitchFamily="34" charset="0"/>
                <a:ea typeface="Tms Rmn"/>
                <a:cs typeface="Arial" panose="020B0604020202020204" pitchFamily="34" charset="0"/>
              </a:rPr>
              <a:t>1,2</a:t>
            </a:r>
          </a:p>
          <a:p>
            <a:pPr marL="0" marR="0">
              <a:spcBef>
                <a:spcPts val="0"/>
              </a:spcBef>
              <a:spcAft>
                <a:spcPts val="0"/>
              </a:spcAft>
            </a:pPr>
            <a:endParaRPr lang="en-US" sz="3600" dirty="0">
              <a:latin typeface="+mn-lt"/>
              <a:ea typeface="Tms Rmn"/>
            </a:endParaRPr>
          </a:p>
          <a:p>
            <a:pPr marL="0" marR="0">
              <a:spcBef>
                <a:spcPts val="0"/>
              </a:spcBef>
              <a:spcAft>
                <a:spcPts val="0"/>
              </a:spcAft>
            </a:pPr>
            <a:r>
              <a:rPr lang="en-US" sz="3600" baseline="30000" dirty="0">
                <a:effectLst/>
                <a:latin typeface="+mn-lt"/>
                <a:ea typeface="Tms Rmn"/>
              </a:rPr>
              <a:t>1</a:t>
            </a:r>
            <a:r>
              <a:rPr lang="en-US" sz="3600" dirty="0">
                <a:effectLst/>
                <a:latin typeface="+mn-lt"/>
                <a:ea typeface="Tms Rmn"/>
              </a:rPr>
              <a:t> Division of Cardiology, Duke University School of Medicine, Durham, North Carolina, USA</a:t>
            </a:r>
          </a:p>
          <a:p>
            <a:pPr marL="0" marR="0">
              <a:spcBef>
                <a:spcPts val="0"/>
              </a:spcBef>
              <a:spcAft>
                <a:spcPts val="0"/>
              </a:spcAft>
            </a:pPr>
            <a:r>
              <a:rPr lang="en-US" sz="3600" baseline="30000" dirty="0">
                <a:effectLst/>
                <a:latin typeface="+mn-lt"/>
                <a:ea typeface="Tms Rmn"/>
              </a:rPr>
              <a:t>2</a:t>
            </a:r>
            <a:r>
              <a:rPr lang="en-US" sz="3600" dirty="0">
                <a:effectLst/>
                <a:latin typeface="+mn-lt"/>
                <a:ea typeface="Tms Rmn"/>
              </a:rPr>
              <a:t> Duke Clinical Research Institute, Durham, North Carolina </a:t>
            </a:r>
          </a:p>
          <a:p>
            <a:pPr marL="0" marR="0">
              <a:spcBef>
                <a:spcPts val="0"/>
              </a:spcBef>
              <a:spcAft>
                <a:spcPts val="0"/>
              </a:spcAft>
            </a:pPr>
            <a:r>
              <a:rPr lang="en-US" sz="3600" baseline="30000" dirty="0">
                <a:effectLst/>
                <a:latin typeface="+mn-lt"/>
                <a:ea typeface="Tms Rmn"/>
              </a:rPr>
              <a:t>3</a:t>
            </a:r>
            <a:r>
              <a:rPr lang="en-US" sz="3600" dirty="0">
                <a:effectLst/>
                <a:latin typeface="+mn-lt"/>
                <a:ea typeface="Tms Rmn"/>
              </a:rPr>
              <a:t> Division of Cardiology, Ahmanson-UCLA Cardiomyopathy Center, University of California Los Angeles Medical Center, Los Angeles, California </a:t>
            </a:r>
          </a:p>
          <a:p>
            <a:pPr marL="0" marR="0">
              <a:spcBef>
                <a:spcPts val="0"/>
              </a:spcBef>
              <a:spcAft>
                <a:spcPts val="0"/>
              </a:spcAft>
            </a:pPr>
            <a:r>
              <a:rPr lang="en-US" sz="3600" baseline="30000" dirty="0">
                <a:effectLst/>
                <a:latin typeface="+mn-lt"/>
                <a:ea typeface="Tms Rmn"/>
              </a:rPr>
              <a:t>4</a:t>
            </a:r>
            <a:r>
              <a:rPr lang="en-US" sz="3600" dirty="0">
                <a:effectLst/>
                <a:latin typeface="+mn-lt"/>
                <a:ea typeface="Tms Rmn"/>
              </a:rPr>
              <a:t> Merck &amp; Co., Inc., Rahway, New Jersey, USA</a:t>
            </a:r>
          </a:p>
          <a:p>
            <a:pPr marL="0" marR="0">
              <a:spcBef>
                <a:spcPts val="0"/>
              </a:spcBef>
              <a:spcAft>
                <a:spcPts val="0"/>
              </a:spcAft>
            </a:pPr>
            <a:r>
              <a:rPr lang="en-US" sz="3600" baseline="30000" dirty="0">
                <a:effectLst/>
                <a:latin typeface="+mn-lt"/>
                <a:ea typeface="Tms Rmn"/>
              </a:rPr>
              <a:t>5</a:t>
            </a:r>
            <a:r>
              <a:rPr lang="en-US" sz="3600" dirty="0">
                <a:effectLst/>
                <a:latin typeface="+mn-lt"/>
                <a:ea typeface="Tms Rmn"/>
              </a:rPr>
              <a:t> Division of Cardiology &amp; Colorado Cardiovascular Outcomes Research Consortium, University of Colorado School of Medicine, Aurora, Colorado </a:t>
            </a:r>
          </a:p>
          <a:p>
            <a:pPr marL="0" marR="0">
              <a:spcBef>
                <a:spcPts val="0"/>
              </a:spcBef>
              <a:spcAft>
                <a:spcPts val="0"/>
              </a:spcAft>
            </a:pPr>
            <a:r>
              <a:rPr lang="en-US" sz="3600" baseline="30000" dirty="0">
                <a:effectLst/>
                <a:latin typeface="+mn-lt"/>
                <a:ea typeface="Tms Rmn"/>
              </a:rPr>
              <a:t>6 </a:t>
            </a:r>
            <a:r>
              <a:rPr lang="en-US" sz="3600" dirty="0">
                <a:effectLst/>
                <a:latin typeface="+mn-lt"/>
                <a:ea typeface="Tms Rmn"/>
              </a:rPr>
              <a:t>Division of Cardiology, Northwestern University Feinberg School of Medicine, Chicago, Illinois</a:t>
            </a:r>
          </a:p>
          <a:p>
            <a:pPr marL="0" marR="0">
              <a:spcBef>
                <a:spcPts val="0"/>
              </a:spcBef>
              <a:spcAft>
                <a:spcPts val="0"/>
              </a:spcAft>
            </a:pPr>
            <a:r>
              <a:rPr lang="en-US" sz="3600" baseline="30000" dirty="0">
                <a:effectLst/>
                <a:latin typeface="+mn-lt"/>
                <a:ea typeface="Tms Rmn"/>
              </a:rPr>
              <a:t>7</a:t>
            </a:r>
            <a:r>
              <a:rPr lang="en-US" sz="3600" dirty="0">
                <a:effectLst/>
                <a:latin typeface="+mn-lt"/>
                <a:ea typeface="Tms Rmn"/>
              </a:rPr>
              <a:t>Nursing Institute and Kaufman Center for Heart Failure, Cleveland Clinic, Cleveland, Ohio,  </a:t>
            </a:r>
          </a:p>
          <a:p>
            <a:pPr marL="0" marR="0">
              <a:spcBef>
                <a:spcPts val="0"/>
              </a:spcBef>
              <a:spcAft>
                <a:spcPts val="0"/>
              </a:spcAft>
            </a:pPr>
            <a:r>
              <a:rPr lang="en-US" sz="3600" baseline="30000" dirty="0">
                <a:effectLst/>
                <a:latin typeface="+mn-lt"/>
                <a:ea typeface="Tms Rmn"/>
              </a:rPr>
              <a:t>8 </a:t>
            </a:r>
            <a:r>
              <a:rPr lang="en-US" sz="3600" dirty="0">
                <a:effectLst/>
                <a:latin typeface="+mn-lt"/>
                <a:ea typeface="Tms Rmn"/>
              </a:rPr>
              <a:t>Baylor Scott and White Research Institute, Dallas, Texas </a:t>
            </a:r>
          </a:p>
          <a:p>
            <a:pPr marL="0" marR="0">
              <a:spcBef>
                <a:spcPts val="0"/>
              </a:spcBef>
              <a:spcAft>
                <a:spcPts val="0"/>
              </a:spcAft>
            </a:pPr>
            <a:r>
              <a:rPr lang="en-US" sz="3600" baseline="30000" dirty="0">
                <a:effectLst/>
                <a:latin typeface="+mn-lt"/>
                <a:ea typeface="Tms Rmn"/>
              </a:rPr>
              <a:t>9 </a:t>
            </a:r>
            <a:r>
              <a:rPr lang="en-US" sz="3600" dirty="0">
                <a:effectLst/>
                <a:latin typeface="+mn-lt"/>
                <a:ea typeface="Tms Rmn"/>
              </a:rPr>
              <a:t>Department of Medicine, University of Mississippi, Jackson, Mississippi</a:t>
            </a:r>
          </a:p>
          <a:p>
            <a:pPr marL="0" marR="0">
              <a:spcBef>
                <a:spcPts val="0"/>
              </a:spcBef>
              <a:spcAft>
                <a:spcPts val="0"/>
              </a:spcAft>
            </a:pPr>
            <a:endParaRPr lang="en-US" sz="4400" dirty="0">
              <a:effectLst/>
              <a:latin typeface="+mj-lt"/>
              <a:ea typeface="Tms Rmn"/>
            </a:endParaRPr>
          </a:p>
        </p:txBody>
      </p:sp>
      <p:sp>
        <p:nvSpPr>
          <p:cNvPr id="7" name="Google Shape;140;p1">
            <a:extLst>
              <a:ext uri="{FF2B5EF4-FFF2-40B4-BE49-F238E27FC236}">
                <a16:creationId xmlns:a16="http://schemas.microsoft.com/office/drawing/2014/main" id="{735BBD69-7FF5-F0F2-CC33-E4B22827CA49}"/>
              </a:ext>
            </a:extLst>
          </p:cNvPr>
          <p:cNvSpPr txBox="1"/>
          <p:nvPr/>
        </p:nvSpPr>
        <p:spPr>
          <a:xfrm>
            <a:off x="779171" y="1436173"/>
            <a:ext cx="30642942" cy="7478930"/>
          </a:xfrm>
          <a:prstGeom prst="rect">
            <a:avLst/>
          </a:prstGeom>
          <a:noFill/>
          <a:ln>
            <a:noFill/>
          </a:ln>
        </p:spPr>
        <p:txBody>
          <a:bodyPr spcFirstLastPara="1" wrap="square" lIns="91425" tIns="45700" rIns="91425" bIns="45700" anchor="t" anchorCtr="0">
            <a:spAutoFit/>
          </a:bodyPr>
          <a:lstStyle/>
          <a:p>
            <a:pPr lvl="0"/>
            <a:r>
              <a:rPr lang="en-US" sz="12000" b="1" dirty="0">
                <a:solidFill>
                  <a:srgbClr val="172B54"/>
                </a:solidFill>
                <a:latin typeface="+mj-lt"/>
              </a:rPr>
              <a:t>Generalizability of the VICTORIA Trial</a:t>
            </a:r>
            <a:br>
              <a:rPr lang="en-US" sz="12000" b="1" dirty="0">
                <a:solidFill>
                  <a:srgbClr val="172B54"/>
                </a:solidFill>
                <a:latin typeface="+mj-lt"/>
              </a:rPr>
            </a:br>
            <a:r>
              <a:rPr lang="en-US" sz="12000" b="1" dirty="0">
                <a:solidFill>
                  <a:srgbClr val="172B54"/>
                </a:solidFill>
                <a:latin typeface="+mj-lt"/>
              </a:rPr>
              <a:t>and the US FDA Label for Vericiguat to</a:t>
            </a:r>
            <a:br>
              <a:rPr lang="en-US" sz="12000" b="1" dirty="0">
                <a:solidFill>
                  <a:srgbClr val="172B54"/>
                </a:solidFill>
                <a:latin typeface="+mj-lt"/>
              </a:rPr>
            </a:br>
            <a:r>
              <a:rPr lang="en-US" sz="12000" b="1" dirty="0">
                <a:solidFill>
                  <a:srgbClr val="172B54"/>
                </a:solidFill>
                <a:latin typeface="+mj-lt"/>
              </a:rPr>
              <a:t>Patients Hospitalized for Heart Failure</a:t>
            </a:r>
            <a:br>
              <a:rPr lang="en-US" sz="12000" b="1" dirty="0">
                <a:solidFill>
                  <a:srgbClr val="172B54"/>
                </a:solidFill>
                <a:latin typeface="+mj-lt"/>
              </a:rPr>
            </a:br>
            <a:r>
              <a:rPr lang="en-US" sz="12000" b="1" dirty="0">
                <a:solidFill>
                  <a:srgbClr val="172B54"/>
                </a:solidFill>
                <a:latin typeface="+mj-lt"/>
              </a:rPr>
              <a:t>in the United States</a:t>
            </a:r>
          </a:p>
        </p:txBody>
      </p:sp>
      <p:sp>
        <p:nvSpPr>
          <p:cNvPr id="8" name="Rectangle 7">
            <a:extLst>
              <a:ext uri="{FF2B5EF4-FFF2-40B4-BE49-F238E27FC236}">
                <a16:creationId xmlns:a16="http://schemas.microsoft.com/office/drawing/2014/main" id="{50B0B414-5A41-41E7-27CE-C7827923D973}"/>
              </a:ext>
            </a:extLst>
          </p:cNvPr>
          <p:cNvSpPr/>
          <p:nvPr/>
        </p:nvSpPr>
        <p:spPr>
          <a:xfrm>
            <a:off x="0" y="0"/>
            <a:ext cx="1143000" cy="3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57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24" name="Google Shape;124;p1"/>
          <p:cNvSpPr txBox="1"/>
          <p:nvPr/>
        </p:nvSpPr>
        <p:spPr>
          <a:xfrm>
            <a:off x="-2906486" y="359229"/>
            <a:ext cx="184731" cy="3165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57">
              <a:solidFill>
                <a:schemeClr val="dk1"/>
              </a:solidFill>
              <a:latin typeface="+mj-lt"/>
              <a:ea typeface="Times"/>
              <a:cs typeface="Times"/>
              <a:sym typeface="Times"/>
            </a:endParaRPr>
          </a:p>
        </p:txBody>
      </p:sp>
      <p:sp>
        <p:nvSpPr>
          <p:cNvPr id="2" name="Rectangle 1">
            <a:extLst>
              <a:ext uri="{FF2B5EF4-FFF2-40B4-BE49-F238E27FC236}">
                <a16:creationId xmlns:a16="http://schemas.microsoft.com/office/drawing/2014/main" id="{2EF1E9B3-B568-C935-7099-9CF2F5B0081C}"/>
              </a:ext>
            </a:extLst>
          </p:cNvPr>
          <p:cNvSpPr/>
          <p:nvPr/>
        </p:nvSpPr>
        <p:spPr>
          <a:xfrm>
            <a:off x="0" y="0"/>
            <a:ext cx="1143000" cy="3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03;p1">
            <a:extLst>
              <a:ext uri="{FF2B5EF4-FFF2-40B4-BE49-F238E27FC236}">
                <a16:creationId xmlns:a16="http://schemas.microsoft.com/office/drawing/2014/main" id="{FB249959-BE42-0547-6CEC-B69357A7C6D2}"/>
              </a:ext>
            </a:extLst>
          </p:cNvPr>
          <p:cNvSpPr/>
          <p:nvPr/>
        </p:nvSpPr>
        <p:spPr>
          <a:xfrm>
            <a:off x="515912" y="1247143"/>
            <a:ext cx="30038124" cy="3033911"/>
          </a:xfrm>
          <a:prstGeom prst="rect">
            <a:avLst/>
          </a:prstGeom>
          <a:solidFill>
            <a:srgbClr val="0020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800" b="0" i="0" u="none" strike="noStrike" cap="none">
              <a:solidFill>
                <a:schemeClr val="lt1"/>
              </a:solidFill>
              <a:latin typeface="+mj-lt"/>
              <a:ea typeface="Arial"/>
              <a:cs typeface="Arial"/>
              <a:sym typeface="Arial"/>
            </a:endParaRPr>
          </a:p>
        </p:txBody>
      </p:sp>
      <p:sp>
        <p:nvSpPr>
          <p:cNvPr id="6" name="Google Shape;104;p1">
            <a:extLst>
              <a:ext uri="{FF2B5EF4-FFF2-40B4-BE49-F238E27FC236}">
                <a16:creationId xmlns:a16="http://schemas.microsoft.com/office/drawing/2014/main" id="{8CAE362F-364E-94D9-650C-00FB7F394821}"/>
              </a:ext>
            </a:extLst>
          </p:cNvPr>
          <p:cNvSpPr/>
          <p:nvPr/>
        </p:nvSpPr>
        <p:spPr>
          <a:xfrm>
            <a:off x="515912" y="1344917"/>
            <a:ext cx="30038124" cy="2554545"/>
          </a:xfrm>
          <a:prstGeom prst="rect">
            <a:avLst/>
          </a:prstGeom>
          <a:solidFill>
            <a:srgbClr val="00206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600" b="1" i="0" u="none" strike="noStrike" cap="none" dirty="0">
                <a:solidFill>
                  <a:schemeClr val="lt1"/>
                </a:solidFill>
                <a:latin typeface="+mj-lt"/>
                <a:ea typeface="Arial"/>
                <a:cs typeface="Arial"/>
                <a:sym typeface="Arial"/>
              </a:rPr>
              <a:t>BACKGROUND</a:t>
            </a:r>
            <a:endParaRPr sz="9600" dirty="0">
              <a:latin typeface="+mj-lt"/>
            </a:endParaRPr>
          </a:p>
        </p:txBody>
      </p:sp>
      <p:sp>
        <p:nvSpPr>
          <p:cNvPr id="8" name="Google Shape;113;p1">
            <a:extLst>
              <a:ext uri="{FF2B5EF4-FFF2-40B4-BE49-F238E27FC236}">
                <a16:creationId xmlns:a16="http://schemas.microsoft.com/office/drawing/2014/main" id="{1BEF3F0A-C0CF-5B3D-C3A7-96FE1846C01B}"/>
              </a:ext>
            </a:extLst>
          </p:cNvPr>
          <p:cNvSpPr txBox="1"/>
          <p:nvPr/>
        </p:nvSpPr>
        <p:spPr>
          <a:xfrm>
            <a:off x="336628" y="5467620"/>
            <a:ext cx="30669843" cy="10064253"/>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n-US" sz="7200" dirty="0">
                <a:latin typeface="+mj-lt"/>
              </a:rPr>
              <a:t>In January 2021, vericiguat, a soluble guanylate cyclase (sGC) stimulator, was approved by the US FDA to reduce the risk of cardiovascular death and heart-failure (HF) hospitalization following hospitalization for HF or need for outpatient IV diuretics in adults with symptomatic chronic HFrEF based on the pivotal VICTORIA trial.</a:t>
            </a:r>
          </a:p>
          <a:p>
            <a:pPr marL="342900" indent="-342900">
              <a:buFont typeface="Arial" panose="020B0604020202020204" pitchFamily="34" charset="0"/>
              <a:buChar char="•"/>
            </a:pPr>
            <a:endParaRPr lang="en-US" sz="7200" dirty="0">
              <a:latin typeface="+mj-lt"/>
            </a:endParaRPr>
          </a:p>
          <a:p>
            <a:r>
              <a:rPr lang="en-US" sz="7200" dirty="0">
                <a:latin typeface="+mj-lt"/>
              </a:rPr>
              <a:t> </a:t>
            </a:r>
          </a:p>
          <a:p>
            <a:pPr marL="342900" indent="-342900">
              <a:buFont typeface="Arial" panose="020B0604020202020204" pitchFamily="34" charset="0"/>
              <a:buChar char="•"/>
            </a:pPr>
            <a:r>
              <a:rPr lang="en-US" sz="7200" dirty="0">
                <a:latin typeface="+mj-lt"/>
              </a:rPr>
              <a:t>Limited data are available characterizing its generalizability to US clinical practice.</a:t>
            </a:r>
          </a:p>
        </p:txBody>
      </p:sp>
    </p:spTree>
    <p:extLst>
      <p:ext uri="{BB962C8B-B14F-4D97-AF65-F5344CB8AC3E}">
        <p14:creationId xmlns:p14="http://schemas.microsoft.com/office/powerpoint/2010/main" val="200116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24" name="Google Shape;124;p1"/>
          <p:cNvSpPr txBox="1"/>
          <p:nvPr/>
        </p:nvSpPr>
        <p:spPr>
          <a:xfrm>
            <a:off x="-2906486" y="359229"/>
            <a:ext cx="184731" cy="3165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57">
              <a:solidFill>
                <a:schemeClr val="dk1"/>
              </a:solidFill>
              <a:latin typeface="+mj-lt"/>
              <a:ea typeface="Times"/>
              <a:cs typeface="Times"/>
              <a:sym typeface="Times"/>
            </a:endParaRPr>
          </a:p>
        </p:txBody>
      </p:sp>
      <p:sp>
        <p:nvSpPr>
          <p:cNvPr id="2" name="Rectangle 1">
            <a:extLst>
              <a:ext uri="{FF2B5EF4-FFF2-40B4-BE49-F238E27FC236}">
                <a16:creationId xmlns:a16="http://schemas.microsoft.com/office/drawing/2014/main" id="{2EF1E9B3-B568-C935-7099-9CF2F5B0081C}"/>
              </a:ext>
            </a:extLst>
          </p:cNvPr>
          <p:cNvSpPr/>
          <p:nvPr/>
        </p:nvSpPr>
        <p:spPr>
          <a:xfrm>
            <a:off x="0" y="0"/>
            <a:ext cx="1143000" cy="3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03;p1">
            <a:extLst>
              <a:ext uri="{FF2B5EF4-FFF2-40B4-BE49-F238E27FC236}">
                <a16:creationId xmlns:a16="http://schemas.microsoft.com/office/drawing/2014/main" id="{FB249959-BE42-0547-6CEC-B69357A7C6D2}"/>
              </a:ext>
            </a:extLst>
          </p:cNvPr>
          <p:cNvSpPr/>
          <p:nvPr/>
        </p:nvSpPr>
        <p:spPr>
          <a:xfrm>
            <a:off x="515912" y="1247142"/>
            <a:ext cx="30038124" cy="3033911"/>
          </a:xfrm>
          <a:prstGeom prst="rect">
            <a:avLst/>
          </a:prstGeom>
          <a:solidFill>
            <a:srgbClr val="0020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800" b="0" i="0" u="none" strike="noStrike" cap="none">
              <a:solidFill>
                <a:schemeClr val="lt1"/>
              </a:solidFill>
              <a:latin typeface="+mj-lt"/>
              <a:ea typeface="Arial"/>
              <a:cs typeface="Arial"/>
              <a:sym typeface="Arial"/>
            </a:endParaRPr>
          </a:p>
        </p:txBody>
      </p:sp>
      <p:sp>
        <p:nvSpPr>
          <p:cNvPr id="6" name="Google Shape;104;p1">
            <a:extLst>
              <a:ext uri="{FF2B5EF4-FFF2-40B4-BE49-F238E27FC236}">
                <a16:creationId xmlns:a16="http://schemas.microsoft.com/office/drawing/2014/main" id="{8CAE362F-364E-94D9-650C-00FB7F394821}"/>
              </a:ext>
            </a:extLst>
          </p:cNvPr>
          <p:cNvSpPr/>
          <p:nvPr/>
        </p:nvSpPr>
        <p:spPr>
          <a:xfrm>
            <a:off x="515912" y="1344916"/>
            <a:ext cx="30038124" cy="2554545"/>
          </a:xfrm>
          <a:prstGeom prst="rect">
            <a:avLst/>
          </a:prstGeom>
          <a:solidFill>
            <a:srgbClr val="00206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600" b="1" i="0" u="none" strike="noStrike" cap="none" dirty="0">
                <a:solidFill>
                  <a:schemeClr val="lt1"/>
                </a:solidFill>
                <a:latin typeface="+mj-lt"/>
                <a:ea typeface="Arial"/>
                <a:cs typeface="Arial"/>
                <a:sym typeface="Arial"/>
              </a:rPr>
              <a:t>METHODS</a:t>
            </a:r>
            <a:endParaRPr sz="9600" dirty="0">
              <a:latin typeface="+mj-lt"/>
            </a:endParaRPr>
          </a:p>
        </p:txBody>
      </p:sp>
      <p:sp>
        <p:nvSpPr>
          <p:cNvPr id="8" name="Google Shape;113;p1">
            <a:extLst>
              <a:ext uri="{FF2B5EF4-FFF2-40B4-BE49-F238E27FC236}">
                <a16:creationId xmlns:a16="http://schemas.microsoft.com/office/drawing/2014/main" id="{1BEF3F0A-C0CF-5B3D-C3A7-96FE1846C01B}"/>
              </a:ext>
            </a:extLst>
          </p:cNvPr>
          <p:cNvSpPr txBox="1"/>
          <p:nvPr/>
        </p:nvSpPr>
        <p:spPr>
          <a:xfrm>
            <a:off x="336628" y="5384493"/>
            <a:ext cx="30669843" cy="12695743"/>
          </a:xfrm>
          <a:prstGeom prst="rect">
            <a:avLst/>
          </a:prstGeom>
          <a:noFill/>
          <a:ln>
            <a:noFill/>
          </a:ln>
        </p:spPr>
        <p:txBody>
          <a:bodyPr spcFirstLastPara="1" wrap="square" lIns="91425" tIns="45700" rIns="91425" bIns="45700" anchor="t" anchorCtr="0">
            <a:spAutoFit/>
          </a:bodyPr>
          <a:lstStyle/>
          <a:p>
            <a:pPr marL="342900" indent="-342900">
              <a:spcBef>
                <a:spcPts val="600"/>
              </a:spcBef>
              <a:buFont typeface="Arial" panose="020B0604020202020204" pitchFamily="34" charset="0"/>
              <a:buChar char="•"/>
            </a:pPr>
            <a:r>
              <a:rPr lang="en-US" sz="6600" dirty="0">
                <a:latin typeface="+mj-lt"/>
              </a:rPr>
              <a:t>We studied patients with HF and EF (≤45%) at 406 sites in the Get With The Guidelines (</a:t>
            </a:r>
            <a:r>
              <a:rPr lang="en-US" sz="6600" dirty="0" err="1">
                <a:latin typeface="+mj-lt"/>
              </a:rPr>
              <a:t>GWTG</a:t>
            </a:r>
            <a:r>
              <a:rPr lang="en-US" sz="6600" dirty="0">
                <a:latin typeface="+mj-lt"/>
              </a:rPr>
              <a:t>)-HF registry admitted between January 2014 – September 2020.</a:t>
            </a:r>
          </a:p>
          <a:p>
            <a:pPr marL="342900" indent="-342900">
              <a:spcBef>
                <a:spcPts val="600"/>
              </a:spcBef>
              <a:buFont typeface="Arial" panose="020B0604020202020204" pitchFamily="34" charset="0"/>
              <a:buChar char="•"/>
            </a:pPr>
            <a:endParaRPr lang="en-US" sz="4000" dirty="0">
              <a:latin typeface="+mj-lt"/>
            </a:endParaRPr>
          </a:p>
          <a:p>
            <a:pPr marL="342900" indent="-342900">
              <a:spcBef>
                <a:spcPts val="600"/>
              </a:spcBef>
              <a:buFont typeface="Arial" panose="020B0604020202020204" pitchFamily="34" charset="0"/>
              <a:buChar char="•"/>
            </a:pPr>
            <a:r>
              <a:rPr lang="en-US" sz="6600" dirty="0">
                <a:latin typeface="+mj-lt"/>
              </a:rPr>
              <a:t>We excluded patients who left against medical advice, transferred to an acute care facility or to hospice care, or had missing critical data elements.</a:t>
            </a:r>
          </a:p>
          <a:p>
            <a:pPr marL="342900" indent="-342900">
              <a:spcBef>
                <a:spcPts val="600"/>
              </a:spcBef>
              <a:buFont typeface="Arial" panose="020B0604020202020204" pitchFamily="34" charset="0"/>
              <a:buChar char="•"/>
            </a:pPr>
            <a:endParaRPr lang="en-US" sz="4000" dirty="0">
              <a:latin typeface="+mj-lt"/>
            </a:endParaRPr>
          </a:p>
          <a:p>
            <a:pPr marL="342900" indent="-342900">
              <a:spcBef>
                <a:spcPts val="600"/>
              </a:spcBef>
              <a:buFont typeface="Arial" panose="020B0604020202020204" pitchFamily="34" charset="0"/>
              <a:buChar char="•"/>
            </a:pPr>
            <a:r>
              <a:rPr lang="en-US" sz="6600" dirty="0">
                <a:latin typeface="+mj-lt"/>
              </a:rPr>
              <a:t>We applied the FDA label (excluding eGFR&lt;15 mL/min/1.73 m</a:t>
            </a:r>
            <a:r>
              <a:rPr lang="en-US" sz="6600" baseline="30000" dirty="0">
                <a:latin typeface="+mj-lt"/>
              </a:rPr>
              <a:t>2</a:t>
            </a:r>
            <a:r>
              <a:rPr lang="en-US" sz="6600" dirty="0">
                <a:latin typeface="+mj-lt"/>
              </a:rPr>
              <a:t>, dialysis, or patients with durable mechanical device support) and eligibility criteria of VICTORIA trial to the </a:t>
            </a:r>
            <a:r>
              <a:rPr lang="en-US" sz="6600" dirty="0" err="1">
                <a:latin typeface="+mj-lt"/>
              </a:rPr>
              <a:t>GWTG</a:t>
            </a:r>
            <a:r>
              <a:rPr lang="en-US" sz="6600" dirty="0">
                <a:latin typeface="+mj-lt"/>
              </a:rPr>
              <a:t>-HF registry sample.</a:t>
            </a:r>
          </a:p>
          <a:p>
            <a:pPr marL="342900" indent="-342900">
              <a:spcBef>
                <a:spcPts val="600"/>
              </a:spcBef>
              <a:buFont typeface="Arial" panose="020B0604020202020204" pitchFamily="34" charset="0"/>
              <a:buChar char="•"/>
            </a:pPr>
            <a:endParaRPr lang="en-US" sz="4000" dirty="0">
              <a:latin typeface="+mj-lt"/>
            </a:endParaRPr>
          </a:p>
          <a:p>
            <a:pPr marL="342900" indent="-342900">
              <a:spcBef>
                <a:spcPts val="600"/>
              </a:spcBef>
              <a:buFont typeface="Arial" panose="020B0604020202020204" pitchFamily="34" charset="0"/>
              <a:buChar char="•"/>
            </a:pPr>
            <a:r>
              <a:rPr lang="en-US" sz="6600" dirty="0">
                <a:latin typeface="+mj-lt"/>
              </a:rPr>
              <a:t>Post-discharge outcomes and healthcare expenditure was assessed among Medicare cohort only.</a:t>
            </a:r>
          </a:p>
        </p:txBody>
      </p:sp>
    </p:spTree>
    <p:extLst>
      <p:ext uri="{BB962C8B-B14F-4D97-AF65-F5344CB8AC3E}">
        <p14:creationId xmlns:p14="http://schemas.microsoft.com/office/powerpoint/2010/main" val="36106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A76D98-D593-D501-BD34-AA404F954BDA}"/>
              </a:ext>
            </a:extLst>
          </p:cNvPr>
          <p:cNvPicPr>
            <a:picLocks noChangeAspect="1"/>
          </p:cNvPicPr>
          <p:nvPr/>
        </p:nvPicPr>
        <p:blipFill rotWithShape="1">
          <a:blip r:embed="rId2"/>
          <a:srcRect t="67770"/>
          <a:stretch/>
        </p:blipFill>
        <p:spPr>
          <a:xfrm>
            <a:off x="382332" y="2493818"/>
            <a:ext cx="30346940" cy="13693185"/>
          </a:xfrm>
          <a:prstGeom prst="rect">
            <a:avLst/>
          </a:prstGeom>
        </p:spPr>
      </p:pic>
      <p:sp>
        <p:nvSpPr>
          <p:cNvPr id="5" name="Rectangle 4">
            <a:extLst>
              <a:ext uri="{FF2B5EF4-FFF2-40B4-BE49-F238E27FC236}">
                <a16:creationId xmlns:a16="http://schemas.microsoft.com/office/drawing/2014/main" id="{D80CFC31-8E61-1FE2-8D1D-0F67F750DE18}"/>
              </a:ext>
            </a:extLst>
          </p:cNvPr>
          <p:cNvSpPr/>
          <p:nvPr/>
        </p:nvSpPr>
        <p:spPr>
          <a:xfrm>
            <a:off x="0" y="0"/>
            <a:ext cx="1143000" cy="3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25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A76D98-D593-D501-BD34-AA404F954BDA}"/>
              </a:ext>
            </a:extLst>
          </p:cNvPr>
          <p:cNvPicPr>
            <a:picLocks noChangeAspect="1"/>
          </p:cNvPicPr>
          <p:nvPr/>
        </p:nvPicPr>
        <p:blipFill rotWithShape="1">
          <a:blip r:embed="rId2"/>
          <a:srcRect t="-275" b="66796"/>
          <a:stretch/>
        </p:blipFill>
        <p:spPr>
          <a:xfrm>
            <a:off x="382332" y="2465754"/>
            <a:ext cx="30346940" cy="14224000"/>
          </a:xfrm>
          <a:prstGeom prst="rect">
            <a:avLst/>
          </a:prstGeom>
        </p:spPr>
      </p:pic>
      <p:sp>
        <p:nvSpPr>
          <p:cNvPr id="2" name="Rectangle 1">
            <a:extLst>
              <a:ext uri="{FF2B5EF4-FFF2-40B4-BE49-F238E27FC236}">
                <a16:creationId xmlns:a16="http://schemas.microsoft.com/office/drawing/2014/main" id="{2769FCF5-21C5-0FED-E7C4-BD57ED2351FC}"/>
              </a:ext>
            </a:extLst>
          </p:cNvPr>
          <p:cNvSpPr/>
          <p:nvPr/>
        </p:nvSpPr>
        <p:spPr>
          <a:xfrm>
            <a:off x="0" y="0"/>
            <a:ext cx="1143000" cy="3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93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A76D98-D593-D501-BD34-AA404F954BDA}"/>
              </a:ext>
            </a:extLst>
          </p:cNvPr>
          <p:cNvPicPr>
            <a:picLocks noChangeAspect="1"/>
          </p:cNvPicPr>
          <p:nvPr/>
        </p:nvPicPr>
        <p:blipFill rotWithShape="1">
          <a:blip r:embed="rId2"/>
          <a:srcRect t="-275" b="95464"/>
          <a:stretch/>
        </p:blipFill>
        <p:spPr>
          <a:xfrm>
            <a:off x="382332" y="2465754"/>
            <a:ext cx="30346940" cy="2043901"/>
          </a:xfrm>
          <a:prstGeom prst="rect">
            <a:avLst/>
          </a:prstGeom>
        </p:spPr>
      </p:pic>
      <p:sp>
        <p:nvSpPr>
          <p:cNvPr id="2" name="Rectangle 1">
            <a:extLst>
              <a:ext uri="{FF2B5EF4-FFF2-40B4-BE49-F238E27FC236}">
                <a16:creationId xmlns:a16="http://schemas.microsoft.com/office/drawing/2014/main" id="{2769FCF5-21C5-0FED-E7C4-BD57ED2351FC}"/>
              </a:ext>
            </a:extLst>
          </p:cNvPr>
          <p:cNvSpPr/>
          <p:nvPr/>
        </p:nvSpPr>
        <p:spPr>
          <a:xfrm>
            <a:off x="0" y="0"/>
            <a:ext cx="1143000" cy="35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0A0A0C1-3CD1-A4C1-B9D4-75F297F38493}"/>
              </a:ext>
            </a:extLst>
          </p:cNvPr>
          <p:cNvPicPr>
            <a:picLocks noChangeAspect="1"/>
          </p:cNvPicPr>
          <p:nvPr/>
        </p:nvPicPr>
        <p:blipFill rotWithShape="1">
          <a:blip r:embed="rId2"/>
          <a:srcRect l="479" t="4764" r="49667" b="67306"/>
          <a:stretch/>
        </p:blipFill>
        <p:spPr>
          <a:xfrm>
            <a:off x="6918136" y="5382490"/>
            <a:ext cx="17275331" cy="13549745"/>
          </a:xfrm>
          <a:prstGeom prst="rect">
            <a:avLst/>
          </a:prstGeom>
        </p:spPr>
      </p:pic>
    </p:spTree>
    <p:extLst>
      <p:ext uri="{BB962C8B-B14F-4D97-AF65-F5344CB8AC3E}">
        <p14:creationId xmlns:p14="http://schemas.microsoft.com/office/powerpoint/2010/main" val="119670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p1">
            <a:extLst>
              <a:ext uri="{FF2B5EF4-FFF2-40B4-BE49-F238E27FC236}">
                <a16:creationId xmlns:a16="http://schemas.microsoft.com/office/drawing/2014/main" id="{3D11229C-828D-26E4-F25B-C5B17394F520}"/>
              </a:ext>
            </a:extLst>
          </p:cNvPr>
          <p:cNvSpPr/>
          <p:nvPr/>
        </p:nvSpPr>
        <p:spPr>
          <a:xfrm>
            <a:off x="0" y="0"/>
            <a:ext cx="31089600" cy="19202401"/>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86" i="0" u="none" strike="noStrike" cap="none">
                <a:solidFill>
                  <a:schemeClr val="lt1"/>
                </a:solidFill>
                <a:latin typeface="+mj-lt"/>
                <a:ea typeface="Times"/>
                <a:cs typeface="Times"/>
                <a:sym typeface="Times"/>
              </a:rPr>
              <a:t> </a:t>
            </a:r>
            <a:endParaRPr>
              <a:latin typeface="+mj-lt"/>
            </a:endParaRPr>
          </a:p>
        </p:txBody>
      </p:sp>
      <p:sp>
        <p:nvSpPr>
          <p:cNvPr id="3" name="Google Shape;99;p1">
            <a:extLst>
              <a:ext uri="{FF2B5EF4-FFF2-40B4-BE49-F238E27FC236}">
                <a16:creationId xmlns:a16="http://schemas.microsoft.com/office/drawing/2014/main" id="{09EE4A10-8C3E-EC2F-3EF4-742404D8CC79}"/>
              </a:ext>
            </a:extLst>
          </p:cNvPr>
          <p:cNvSpPr txBox="1"/>
          <p:nvPr/>
        </p:nvSpPr>
        <p:spPr>
          <a:xfrm>
            <a:off x="1133461" y="1234587"/>
            <a:ext cx="28822678" cy="11172249"/>
          </a:xfrm>
          <a:prstGeom prst="rect">
            <a:avLst/>
          </a:prstGeom>
          <a:noFill/>
          <a:ln>
            <a:noFill/>
          </a:ln>
        </p:spPr>
        <p:txBody>
          <a:bodyPr spcFirstLastPara="1" wrap="square" lIns="91425" tIns="45700" rIns="91425" bIns="45700" anchor="t" anchorCtr="0">
            <a:spAutoFit/>
          </a:bodyPr>
          <a:lstStyle/>
          <a:p>
            <a:pPr lvl="0" algn="ctr">
              <a:lnSpc>
                <a:spcPct val="90000"/>
              </a:lnSpc>
            </a:pPr>
            <a:endParaRPr lang="en-US" sz="8000" dirty="0">
              <a:solidFill>
                <a:schemeClr val="lt1"/>
              </a:solidFill>
              <a:latin typeface="+mj-lt"/>
            </a:endParaRPr>
          </a:p>
          <a:p>
            <a:pPr lvl="0" algn="ctr">
              <a:lnSpc>
                <a:spcPct val="90000"/>
              </a:lnSpc>
            </a:pPr>
            <a:r>
              <a:rPr lang="en-US" sz="8000" dirty="0">
                <a:solidFill>
                  <a:schemeClr val="lt1"/>
                </a:solidFill>
                <a:latin typeface="+mj-lt"/>
              </a:rPr>
              <a:t>More than </a:t>
            </a:r>
            <a:r>
              <a:rPr lang="en-US" sz="8000" b="1" u="sng" dirty="0">
                <a:solidFill>
                  <a:schemeClr val="lt1"/>
                </a:solidFill>
                <a:latin typeface="+mj-lt"/>
              </a:rPr>
              <a:t>9 of 10</a:t>
            </a:r>
            <a:r>
              <a:rPr lang="en-US" sz="8000" b="1" dirty="0">
                <a:solidFill>
                  <a:schemeClr val="lt1"/>
                </a:solidFill>
                <a:latin typeface="+mj-lt"/>
              </a:rPr>
              <a:t> </a:t>
            </a:r>
            <a:r>
              <a:rPr lang="en-US" sz="8000" dirty="0">
                <a:solidFill>
                  <a:schemeClr val="lt1"/>
                </a:solidFill>
                <a:latin typeface="+mj-lt"/>
              </a:rPr>
              <a:t>US patients hospitalized for</a:t>
            </a:r>
            <a:br>
              <a:rPr lang="en-US" sz="8000" dirty="0">
                <a:solidFill>
                  <a:schemeClr val="lt1"/>
                </a:solidFill>
                <a:latin typeface="+mj-lt"/>
              </a:rPr>
            </a:br>
            <a:r>
              <a:rPr lang="en-US" sz="8000" b="1" u="sng" dirty="0">
                <a:solidFill>
                  <a:schemeClr val="lt1"/>
                </a:solidFill>
                <a:latin typeface="+mj-lt"/>
              </a:rPr>
              <a:t>HF with EF&lt;45%</a:t>
            </a:r>
            <a:r>
              <a:rPr lang="en-US" sz="8000" b="1" dirty="0">
                <a:solidFill>
                  <a:schemeClr val="lt1"/>
                </a:solidFill>
                <a:latin typeface="+mj-lt"/>
              </a:rPr>
              <a:t> </a:t>
            </a:r>
            <a:r>
              <a:rPr lang="en-US" sz="8000" dirty="0">
                <a:solidFill>
                  <a:schemeClr val="lt1"/>
                </a:solidFill>
                <a:latin typeface="+mj-lt"/>
              </a:rPr>
              <a:t>may be candidates for</a:t>
            </a:r>
            <a:br>
              <a:rPr lang="en-US" sz="8000" dirty="0">
                <a:solidFill>
                  <a:schemeClr val="lt1"/>
                </a:solidFill>
                <a:latin typeface="+mj-lt"/>
              </a:rPr>
            </a:br>
            <a:r>
              <a:rPr lang="en-US" sz="8000" dirty="0">
                <a:solidFill>
                  <a:schemeClr val="lt1"/>
                </a:solidFill>
                <a:latin typeface="+mj-lt"/>
              </a:rPr>
              <a:t>vericiguat based on the </a:t>
            </a:r>
            <a:r>
              <a:rPr lang="en-US" sz="8000" b="1" u="sng" dirty="0">
                <a:solidFill>
                  <a:schemeClr val="lt1"/>
                </a:solidFill>
                <a:latin typeface="+mj-lt"/>
              </a:rPr>
              <a:t>FDA label</a:t>
            </a:r>
            <a:r>
              <a:rPr lang="en-US" sz="8000" dirty="0">
                <a:solidFill>
                  <a:schemeClr val="lt1"/>
                </a:solidFill>
                <a:latin typeface="+mj-lt"/>
              </a:rPr>
              <a:t>.  </a:t>
            </a:r>
          </a:p>
          <a:p>
            <a:pPr lvl="0" algn="ctr">
              <a:lnSpc>
                <a:spcPct val="90000"/>
              </a:lnSpc>
            </a:pPr>
            <a:endParaRPr lang="en-US" sz="8000" dirty="0">
              <a:solidFill>
                <a:schemeClr val="lt1"/>
              </a:solidFill>
              <a:latin typeface="+mj-lt"/>
            </a:endParaRPr>
          </a:p>
          <a:p>
            <a:pPr lvl="0" algn="ctr">
              <a:lnSpc>
                <a:spcPct val="90000"/>
              </a:lnSpc>
            </a:pPr>
            <a:endParaRPr lang="en-US" sz="8000" dirty="0">
              <a:solidFill>
                <a:schemeClr val="lt1"/>
              </a:solidFill>
              <a:latin typeface="+mj-lt"/>
            </a:endParaRPr>
          </a:p>
          <a:p>
            <a:pPr lvl="0" algn="ctr">
              <a:lnSpc>
                <a:spcPct val="90000"/>
              </a:lnSpc>
            </a:pPr>
            <a:r>
              <a:rPr lang="en-US" sz="8000" dirty="0">
                <a:solidFill>
                  <a:schemeClr val="lt1"/>
                </a:solidFill>
                <a:latin typeface="+mj-lt"/>
              </a:rPr>
              <a:t>Medicare beneficiaries hospitalized for HF and EF&lt;45% and potentially eligible for vericiguat face </a:t>
            </a:r>
            <a:r>
              <a:rPr lang="en-US" sz="8000" b="1" u="sng" dirty="0">
                <a:solidFill>
                  <a:schemeClr val="lt1"/>
                </a:solidFill>
                <a:latin typeface="+mj-lt"/>
              </a:rPr>
              <a:t>high rates</a:t>
            </a:r>
            <a:r>
              <a:rPr lang="en-US" sz="8000" b="1" dirty="0">
                <a:solidFill>
                  <a:schemeClr val="lt1"/>
                </a:solidFill>
                <a:latin typeface="+mj-lt"/>
              </a:rPr>
              <a:t> </a:t>
            </a:r>
            <a:r>
              <a:rPr lang="en-US" sz="8000" dirty="0">
                <a:solidFill>
                  <a:schemeClr val="lt1"/>
                </a:solidFill>
                <a:latin typeface="+mj-lt"/>
              </a:rPr>
              <a:t>of </a:t>
            </a:r>
            <a:r>
              <a:rPr lang="en-US" sz="8000" b="1" u="sng" dirty="0">
                <a:solidFill>
                  <a:schemeClr val="lt1"/>
                </a:solidFill>
                <a:latin typeface="+mj-lt"/>
              </a:rPr>
              <a:t>post-discharge mortality and readmission, and accrue substantial healthcare costs</a:t>
            </a:r>
            <a:r>
              <a:rPr lang="en-US" sz="8000" dirty="0">
                <a:solidFill>
                  <a:schemeClr val="lt1"/>
                </a:solidFill>
                <a:latin typeface="+mj-lt"/>
              </a:rPr>
              <a:t>.</a:t>
            </a:r>
          </a:p>
        </p:txBody>
      </p:sp>
      <p:pic>
        <p:nvPicPr>
          <p:cNvPr id="4" name="Picture 3" descr="Duke Clinical Research Institute (DCRI)">
            <a:extLst>
              <a:ext uri="{FF2B5EF4-FFF2-40B4-BE49-F238E27FC236}">
                <a16:creationId xmlns:a16="http://schemas.microsoft.com/office/drawing/2014/main" id="{FC22BF20-966E-97D3-ACC2-CCECE03554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12160" y="12406836"/>
            <a:ext cx="16465279" cy="5397417"/>
          </a:xfrm>
          <a:prstGeom prst="rect">
            <a:avLst/>
          </a:prstGeom>
          <a:noFill/>
          <a:ln>
            <a:noFill/>
          </a:ln>
        </p:spPr>
      </p:pic>
      <p:pic>
        <p:nvPicPr>
          <p:cNvPr id="5" name="Picture 4">
            <a:extLst>
              <a:ext uri="{FF2B5EF4-FFF2-40B4-BE49-F238E27FC236}">
                <a16:creationId xmlns:a16="http://schemas.microsoft.com/office/drawing/2014/main" id="{C95FB03B-F5B9-FFEC-C67B-E28E9F69E6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6839" y="16614394"/>
            <a:ext cx="5947210" cy="1477975"/>
          </a:xfrm>
          <a:prstGeom prst="rect">
            <a:avLst/>
          </a:prstGeom>
          <a:noFill/>
          <a:ln>
            <a:noFill/>
          </a:ln>
        </p:spPr>
      </p:pic>
      <p:pic>
        <p:nvPicPr>
          <p:cNvPr id="6" name="Picture 2" descr="Scientific Sessions Logo">
            <a:extLst>
              <a:ext uri="{FF2B5EF4-FFF2-40B4-BE49-F238E27FC236}">
                <a16:creationId xmlns:a16="http://schemas.microsoft.com/office/drawing/2014/main" id="{50B74893-C484-3092-28A4-4D1ABAE78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8485" y="16606598"/>
            <a:ext cx="3964279" cy="146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14397"/>
      </p:ext>
    </p:extLst>
  </p:cSld>
  <p:clrMapOvr>
    <a:masterClrMapping/>
  </p:clrMapOvr>
</p:sld>
</file>

<file path=ppt/theme/theme1.xml><?xml version="1.0" encoding="utf-8"?>
<a:theme xmlns:a="http://schemas.openxmlformats.org/drawingml/2006/main" name="Blank">
  <a:themeElements>
    <a:clrScheme name="New Brand 2013">
      <a:dk1>
        <a:srgbClr val="000000"/>
      </a:dk1>
      <a:lt1>
        <a:srgbClr val="FFFFFF"/>
      </a:lt1>
      <a:dk2>
        <a:srgbClr val="000000"/>
      </a:dk2>
      <a:lt2>
        <a:srgbClr val="808080"/>
      </a:lt2>
      <a:accent1>
        <a:srgbClr val="6CAEDF"/>
      </a:accent1>
      <a:accent2>
        <a:srgbClr val="0083A9"/>
      </a:accent2>
      <a:accent3>
        <a:srgbClr val="FFC425"/>
      </a:accent3>
      <a:accent4>
        <a:srgbClr val="E87D00"/>
      </a:accent4>
      <a:accent5>
        <a:srgbClr val="B32317"/>
      </a:accent5>
      <a:accent6>
        <a:srgbClr val="C5C19D"/>
      </a:accent6>
      <a:hlink>
        <a:srgbClr val="A1A0A4"/>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1667</Words>
  <Application>Microsoft Office PowerPoint</Application>
  <PresentationFormat>Custom</PresentationFormat>
  <Paragraphs>81</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vt:lpstr>
      <vt:lpstr>Blank</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2022-11-23T17:50:01Z</dcterms:created>
  <dcterms:modified xsi:type="dcterms:W3CDTF">2022-11-23T17:58:08Z</dcterms:modified>
</cp:coreProperties>
</file>