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3"/>
  </p:notesMasterIdLst>
  <p:sldIdLst>
    <p:sldId id="259" r:id="rId2"/>
    <p:sldId id="256" r:id="rId3"/>
    <p:sldId id="261" r:id="rId4"/>
    <p:sldId id="266" r:id="rId5"/>
    <p:sldId id="265" r:id="rId6"/>
    <p:sldId id="267"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4660"/>
  </p:normalViewPr>
  <p:slideViewPr>
    <p:cSldViewPr snapToGrid="0">
      <p:cViewPr varScale="1">
        <p:scale>
          <a:sx n="84" d="100"/>
          <a:sy n="84"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p:txBody>
          <a:bodyPr/>
          <a:lstStyle/>
          <a:p>
            <a:r>
              <a:rPr lang="en-US" dirty="0"/>
              <a:t>A Look at HER2-Targeted TKIs: How Does Target Specificity Impact Outcomes?</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fontScale="77500" lnSpcReduction="20000"/>
          </a:bodyPr>
          <a:lstStyle/>
          <a:p>
            <a:r>
              <a:rPr lang="en-US" dirty="0"/>
              <a:t>Andrea </a:t>
            </a:r>
            <a:r>
              <a:rPr lang="en-US" dirty="0" err="1"/>
              <a:t>Cercek</a:t>
            </a:r>
            <a:r>
              <a:rPr lang="en-US" dirty="0"/>
              <a:t>, MD</a:t>
            </a:r>
          </a:p>
          <a:p>
            <a:r>
              <a:rPr lang="en-US" dirty="0"/>
              <a:t>Section Head, Colorectal Cancer</a:t>
            </a:r>
          </a:p>
          <a:p>
            <a:r>
              <a:rPr lang="en-US" dirty="0"/>
              <a:t>Co-Director, Center for Young Onset Colorectal and Gastrointestinal Cancers</a:t>
            </a:r>
          </a:p>
          <a:p>
            <a:r>
              <a:rPr lang="en-US" dirty="0"/>
              <a:t>Memorial Sloan Kettering Cancer Center</a:t>
            </a:r>
          </a:p>
          <a:p>
            <a:r>
              <a:rPr lang="en-US" dirty="0"/>
              <a:t>New York, NY</a:t>
            </a:r>
          </a:p>
          <a:p>
            <a:endParaRPr lang="en-US" dirty="0"/>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E66E-C837-7823-9F9F-60E85D81C36A}"/>
              </a:ext>
            </a:extLst>
          </p:cNvPr>
          <p:cNvSpPr>
            <a:spLocks noGrp="1"/>
          </p:cNvSpPr>
          <p:nvPr>
            <p:ph type="title"/>
          </p:nvPr>
        </p:nvSpPr>
        <p:spPr/>
        <p:txBody>
          <a:bodyPr/>
          <a:lstStyle/>
          <a:p>
            <a:r>
              <a:rPr lang="en-US" sz="3200" dirty="0"/>
              <a:t>Tucatinib: Highly Selective HER2 Tyrosine Kinase Inhibitor</a:t>
            </a:r>
            <a:endParaRPr lang="en-US" dirty="0"/>
          </a:p>
        </p:txBody>
      </p:sp>
      <p:sp>
        <p:nvSpPr>
          <p:cNvPr id="3" name="Content Placeholder 2">
            <a:extLst>
              <a:ext uri="{FF2B5EF4-FFF2-40B4-BE49-F238E27FC236}">
                <a16:creationId xmlns:a16="http://schemas.microsoft.com/office/drawing/2014/main" id="{8A79866F-8EE8-F78A-FCC9-051DAA609D7E}"/>
              </a:ext>
            </a:extLst>
          </p:cNvPr>
          <p:cNvSpPr>
            <a:spLocks noGrp="1"/>
          </p:cNvSpPr>
          <p:nvPr>
            <p:ph idx="1"/>
          </p:nvPr>
        </p:nvSpPr>
        <p:spPr>
          <a:xfrm>
            <a:off x="609600" y="1828800"/>
            <a:ext cx="6309090" cy="4371583"/>
          </a:xfrm>
        </p:spPr>
        <p:txBody>
          <a:bodyPr/>
          <a:lstStyle/>
          <a:p>
            <a:r>
              <a:rPr lang="en-US" dirty="0">
                <a:solidFill>
                  <a:schemeClr val="tx1"/>
                </a:solidFill>
              </a:rPr>
              <a:t>Oral, small molecule TKI that targets HER2 (Seattle Genetics, Inc.) </a:t>
            </a:r>
          </a:p>
          <a:p>
            <a:r>
              <a:rPr lang="en-US" dirty="0">
                <a:solidFill>
                  <a:schemeClr val="tx1"/>
                </a:solidFill>
              </a:rPr>
              <a:t>Highly selective for the HER2 receptor</a:t>
            </a:r>
          </a:p>
          <a:p>
            <a:r>
              <a:rPr lang="en-US" dirty="0">
                <a:solidFill>
                  <a:schemeClr val="tx1"/>
                </a:solidFill>
              </a:rPr>
              <a:t>Selectivity may improve tolerability (skin rash, diarrhea, etc.) compared to nonselective TKIs </a:t>
            </a:r>
          </a:p>
          <a:p>
            <a:r>
              <a:rPr lang="en-US" dirty="0">
                <a:solidFill>
                  <a:schemeClr val="tx1"/>
                </a:solidFill>
              </a:rPr>
              <a:t>Potential for enhanced target inhibition, patient compliance, and opportunity for combinations with other drugs</a:t>
            </a:r>
          </a:p>
          <a:p>
            <a:endParaRPr lang="en-US" dirty="0">
              <a:solidFill>
                <a:schemeClr val="tx1"/>
              </a:solidFill>
            </a:endParaRPr>
          </a:p>
          <a:p>
            <a:endParaRPr lang="en-US" dirty="0"/>
          </a:p>
        </p:txBody>
      </p:sp>
      <p:sp>
        <p:nvSpPr>
          <p:cNvPr id="4" name="Footer Placeholder 1">
            <a:extLst>
              <a:ext uri="{FF2B5EF4-FFF2-40B4-BE49-F238E27FC236}">
                <a16:creationId xmlns:a16="http://schemas.microsoft.com/office/drawing/2014/main" id="{EA9A3800-A328-6684-760A-455D32B1D421}"/>
              </a:ext>
            </a:extLst>
          </p:cNvPr>
          <p:cNvSpPr>
            <a:spLocks noGrp="1"/>
          </p:cNvSpPr>
          <p:nvPr>
            <p:ph type="ftr" sz="quarter" idx="3"/>
          </p:nvPr>
        </p:nvSpPr>
        <p:spPr>
          <a:xfrm>
            <a:off x="609600" y="6356350"/>
            <a:ext cx="10744199" cy="442131"/>
          </a:xfrm>
        </p:spPr>
        <p:txBody>
          <a:bodyPr/>
          <a:lstStyle/>
          <a:p>
            <a:r>
              <a:rPr lang="en-US" sz="1200" noProof="1">
                <a:solidFill>
                  <a:srgbClr val="969696"/>
                </a:solidFill>
              </a:rPr>
              <a:t>*Calculated IC</a:t>
            </a:r>
            <a:r>
              <a:rPr lang="en-US" sz="1200" baseline="-25000" noProof="1">
                <a:solidFill>
                  <a:srgbClr val="969696"/>
                </a:solidFill>
              </a:rPr>
              <a:t>50</a:t>
            </a:r>
            <a:r>
              <a:rPr lang="en-US" sz="1200" noProof="1">
                <a:solidFill>
                  <a:srgbClr val="969696"/>
                </a:solidFill>
              </a:rPr>
              <a:t> values for tucatinib, lapatinib, and neratinib in a kinase assay using recombinant HER2 and EGFR.</a:t>
            </a:r>
          </a:p>
          <a:p>
            <a:r>
              <a:rPr lang="de-DE" sz="1200" noProof="1">
                <a:solidFill>
                  <a:srgbClr val="969696"/>
                </a:solidFill>
              </a:rPr>
              <a:t>HER2+, HER2 gene amplification; IC</a:t>
            </a:r>
            <a:r>
              <a:rPr lang="de-DE" sz="1200" baseline="-25000" noProof="1">
                <a:solidFill>
                  <a:srgbClr val="969696"/>
                </a:solidFill>
              </a:rPr>
              <a:t>50</a:t>
            </a:r>
            <a:r>
              <a:rPr lang="de-DE" sz="1200" noProof="1">
                <a:solidFill>
                  <a:srgbClr val="969696"/>
                </a:solidFill>
              </a:rPr>
              <a:t>, half maximal inhibitory concentration; mCRC, metastatic colorectal cancer; TKI, tyrosine kinase inhibitor.</a:t>
            </a:r>
            <a:endParaRPr lang="en-US" sz="1200" dirty="0">
              <a:solidFill>
                <a:srgbClr val="969696"/>
              </a:solidFill>
            </a:endParaRPr>
          </a:p>
          <a:p>
            <a:r>
              <a:rPr lang="de-DE" sz="1200" noProof="1">
                <a:solidFill>
                  <a:srgbClr val="969696"/>
                </a:solidFill>
              </a:rPr>
              <a:t>Kulukian A, et al. </a:t>
            </a:r>
            <a:r>
              <a:rPr lang="de-DE" sz="1200" i="1" noProof="1">
                <a:solidFill>
                  <a:srgbClr val="969696"/>
                </a:solidFill>
              </a:rPr>
              <a:t>Mol Cancer Ther.</a:t>
            </a:r>
            <a:r>
              <a:rPr lang="de-DE" sz="1200" noProof="1">
                <a:solidFill>
                  <a:srgbClr val="969696"/>
                </a:solidFill>
              </a:rPr>
              <a:t> 2020;19(4):976-987.</a:t>
            </a:r>
          </a:p>
        </p:txBody>
      </p:sp>
      <p:graphicFrame>
        <p:nvGraphicFramePr>
          <p:cNvPr id="5" name="Tabelle 6">
            <a:extLst>
              <a:ext uri="{FF2B5EF4-FFF2-40B4-BE49-F238E27FC236}">
                <a16:creationId xmlns:a16="http://schemas.microsoft.com/office/drawing/2014/main" id="{32981B75-0FA4-EE88-6D97-74F9CE4885BE}"/>
              </a:ext>
            </a:extLst>
          </p:cNvPr>
          <p:cNvGraphicFramePr>
            <a:graphicFrameLocks noGrp="1"/>
          </p:cNvGraphicFramePr>
          <p:nvPr>
            <p:extLst>
              <p:ext uri="{D42A27DB-BD31-4B8C-83A1-F6EECF244321}">
                <p14:modId xmlns:p14="http://schemas.microsoft.com/office/powerpoint/2010/main" val="1286496308"/>
              </p:ext>
            </p:extLst>
          </p:nvPr>
        </p:nvGraphicFramePr>
        <p:xfrm>
          <a:off x="6918690" y="1930648"/>
          <a:ext cx="5076826" cy="3403352"/>
        </p:xfrm>
        <a:graphic>
          <a:graphicData uri="http://schemas.openxmlformats.org/drawingml/2006/table">
            <a:tbl>
              <a:tblPr firstRow="1" firstCol="1" bandRow="1">
                <a:tableStyleId>{5C22544A-7EE6-4342-B048-85BDC9FD1C3A}</a:tableStyleId>
              </a:tblPr>
              <a:tblGrid>
                <a:gridCol w="1545120">
                  <a:extLst>
                    <a:ext uri="{9D8B030D-6E8A-4147-A177-3AD203B41FA5}">
                      <a16:colId xmlns:a16="http://schemas.microsoft.com/office/drawing/2014/main" val="1287769463"/>
                    </a:ext>
                  </a:extLst>
                </a:gridCol>
                <a:gridCol w="1765853">
                  <a:extLst>
                    <a:ext uri="{9D8B030D-6E8A-4147-A177-3AD203B41FA5}">
                      <a16:colId xmlns:a16="http://schemas.microsoft.com/office/drawing/2014/main" val="3299724214"/>
                    </a:ext>
                  </a:extLst>
                </a:gridCol>
                <a:gridCol w="1765853">
                  <a:extLst>
                    <a:ext uri="{9D8B030D-6E8A-4147-A177-3AD203B41FA5}">
                      <a16:colId xmlns:a16="http://schemas.microsoft.com/office/drawing/2014/main" val="1636609468"/>
                    </a:ext>
                  </a:extLst>
                </a:gridCol>
              </a:tblGrid>
              <a:tr h="96589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de-DE" sz="2000" b="1" kern="1200" noProof="1">
                        <a:solidFill>
                          <a:schemeClr val="lt1"/>
                        </a:solidFill>
                        <a:effectLst/>
                        <a:latin typeface="Arial" panose="020B0604020202020204" pitchFamily="34" charset="0"/>
                        <a:ea typeface="+mn-ea"/>
                        <a:cs typeface="Arial" panose="020B0604020202020204" pitchFamily="34" charset="0"/>
                      </a:endParaRPr>
                    </a:p>
                  </a:txBody>
                  <a:tcPr marL="90000" marR="90000" marT="36000" marB="3600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kern="1200" noProof="1">
                          <a:effectLst/>
                        </a:rPr>
                        <a:t>HER2 IC</a:t>
                      </a:r>
                      <a:r>
                        <a:rPr lang="de-DE" sz="2000" kern="1200" baseline="-25000" noProof="1">
                          <a:effectLst/>
                        </a:rPr>
                        <a:t>50</a:t>
                      </a:r>
                      <a:r>
                        <a:rPr lang="de-DE" sz="2000" kern="1200" baseline="30000" noProof="1">
                          <a:effectLst/>
                        </a:rPr>
                        <a:t>*</a:t>
                      </a:r>
                      <a:r>
                        <a:rPr lang="de-DE" sz="2000" kern="1200" noProof="1">
                          <a:effectLst/>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kern="1200" noProof="1">
                          <a:effectLst/>
                        </a:rPr>
                        <a:t>(nmol/L)</a:t>
                      </a:r>
                      <a:endParaRPr lang="de-DE" sz="2000" b="0" kern="1200" noProof="1">
                        <a:solidFill>
                          <a:schemeClr val="lt1"/>
                        </a:solidFill>
                        <a:effectLst/>
                        <a:latin typeface="Arial" panose="020B0604020202020204" pitchFamily="34" charset="0"/>
                        <a:ea typeface="+mn-ea"/>
                        <a:cs typeface="Arial" panose="020B0604020202020204" pitchFamily="34" charset="0"/>
                      </a:endParaRPr>
                    </a:p>
                  </a:txBody>
                  <a:tcPr marL="90000" marR="90000" marT="36000" marB="3600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kern="1200" noProof="1">
                          <a:effectLst/>
                        </a:rPr>
                        <a:t>EGFR IC</a:t>
                      </a:r>
                      <a:r>
                        <a:rPr lang="de-DE" sz="2000" kern="1200" baseline="-25000" noProof="1">
                          <a:effectLst/>
                        </a:rPr>
                        <a:t>50</a:t>
                      </a:r>
                      <a:r>
                        <a:rPr lang="de-DE" sz="2000" kern="1200" baseline="30000" noProof="1">
                          <a:effectLst/>
                        </a:rPr>
                        <a:t>*</a:t>
                      </a:r>
                      <a:endParaRPr lang="de-DE" sz="2000" kern="1200" baseline="-25000" noProof="1">
                        <a:effectLst/>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kern="1200" noProof="1">
                          <a:effectLst/>
                        </a:rPr>
                        <a:t> (nmol/L)</a:t>
                      </a:r>
                      <a:endParaRPr lang="de-DE" sz="2000" b="0" kern="1200" noProof="1">
                        <a:solidFill>
                          <a:schemeClr val="lt1"/>
                        </a:solidFill>
                        <a:effectLst/>
                        <a:latin typeface="Arial" panose="020B0604020202020204" pitchFamily="34" charset="0"/>
                        <a:ea typeface="+mn-ea"/>
                        <a:cs typeface="Arial" panose="020B0604020202020204" pitchFamily="34" charset="0"/>
                      </a:endParaRPr>
                    </a:p>
                  </a:txBody>
                  <a:tcPr marL="90000" marR="90000" marT="36000" marB="36000" anchor="ctr"/>
                </a:tc>
                <a:extLst>
                  <a:ext uri="{0D108BD9-81ED-4DB2-BD59-A6C34878D82A}">
                    <a16:rowId xmlns:a16="http://schemas.microsoft.com/office/drawing/2014/main" val="2132558804"/>
                  </a:ext>
                </a:extLst>
              </a:tr>
              <a:tr h="812487">
                <a:tc>
                  <a:txBody>
                    <a:bodyPr/>
                    <a:lstStyle/>
                    <a:p>
                      <a:pPr algn="l">
                        <a:lnSpc>
                          <a:spcPct val="100000"/>
                        </a:lnSpc>
                        <a:spcAft>
                          <a:spcPts val="0"/>
                        </a:spcAft>
                      </a:pPr>
                      <a:r>
                        <a:rPr lang="de-DE" sz="2000" noProof="1">
                          <a:effectLst/>
                        </a:rPr>
                        <a:t>Tucatinib</a:t>
                      </a:r>
                      <a:endParaRPr lang="de-DE" sz="2000" b="1"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algn="ctr">
                        <a:lnSpc>
                          <a:spcPct val="100000"/>
                        </a:lnSpc>
                        <a:spcAft>
                          <a:spcPts val="0"/>
                        </a:spcAft>
                      </a:pPr>
                      <a:r>
                        <a:rPr lang="de-DE" sz="2000" noProof="1">
                          <a:effectLst/>
                        </a:rPr>
                        <a:t>6.9</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algn="ctr">
                        <a:lnSpc>
                          <a:spcPct val="100000"/>
                        </a:lnSpc>
                        <a:spcAft>
                          <a:spcPts val="0"/>
                        </a:spcAft>
                      </a:pPr>
                      <a:r>
                        <a:rPr lang="de-DE" sz="2000" noProof="1">
                          <a:effectLst/>
                        </a:rPr>
                        <a:t>449</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extLst>
                  <a:ext uri="{0D108BD9-81ED-4DB2-BD59-A6C34878D82A}">
                    <a16:rowId xmlns:a16="http://schemas.microsoft.com/office/drawing/2014/main" val="3250869856"/>
                  </a:ext>
                </a:extLst>
              </a:tr>
              <a:tr h="81248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noProof="1">
                          <a:effectLst/>
                        </a:rPr>
                        <a:t>Lapatinib</a:t>
                      </a:r>
                      <a:endParaRPr lang="de-DE" sz="2000" b="1"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noProof="1">
                          <a:effectLst/>
                        </a:rPr>
                        <a:t>109</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algn="ctr">
                        <a:lnSpc>
                          <a:spcPct val="100000"/>
                        </a:lnSpc>
                        <a:spcAft>
                          <a:spcPts val="0"/>
                        </a:spcAft>
                      </a:pPr>
                      <a:r>
                        <a:rPr lang="de-DE" sz="2000" noProof="1">
                          <a:effectLst/>
                        </a:rPr>
                        <a:t>48</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extLst>
                  <a:ext uri="{0D108BD9-81ED-4DB2-BD59-A6C34878D82A}">
                    <a16:rowId xmlns:a16="http://schemas.microsoft.com/office/drawing/2014/main" val="3758558568"/>
                  </a:ext>
                </a:extLst>
              </a:tr>
              <a:tr h="812487">
                <a:tc>
                  <a:txBody>
                    <a:bodyPr/>
                    <a:lstStyle/>
                    <a:p>
                      <a:pPr algn="l">
                        <a:lnSpc>
                          <a:spcPct val="100000"/>
                        </a:lnSpc>
                        <a:spcAft>
                          <a:spcPts val="0"/>
                        </a:spcAft>
                      </a:pPr>
                      <a:r>
                        <a:rPr lang="de-DE" sz="2000" noProof="1">
                          <a:effectLst/>
                        </a:rPr>
                        <a:t>Neratinib</a:t>
                      </a:r>
                      <a:endParaRPr lang="de-DE" sz="2000" b="1"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algn="ctr">
                        <a:lnSpc>
                          <a:spcPct val="100000"/>
                        </a:lnSpc>
                        <a:spcAft>
                          <a:spcPts val="0"/>
                        </a:spcAft>
                      </a:pPr>
                      <a:r>
                        <a:rPr lang="de-DE" sz="2000" noProof="1">
                          <a:effectLst/>
                        </a:rPr>
                        <a:t>5.6</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tc>
                  <a:txBody>
                    <a:bodyPr/>
                    <a:lstStyle/>
                    <a:p>
                      <a:pPr algn="ctr">
                        <a:lnSpc>
                          <a:spcPct val="100000"/>
                        </a:lnSpc>
                        <a:spcAft>
                          <a:spcPts val="0"/>
                        </a:spcAft>
                      </a:pPr>
                      <a:r>
                        <a:rPr lang="de-DE" sz="2000" noProof="1">
                          <a:effectLst/>
                        </a:rPr>
                        <a:t>1.8</a:t>
                      </a:r>
                      <a:endParaRPr lang="de-DE" sz="2000" b="0" i="0" noProof="1">
                        <a:solidFill>
                          <a:schemeClr val="tx1"/>
                        </a:solidFill>
                        <a:effectLst/>
                        <a:latin typeface="Arial" panose="020B0604020202020204" pitchFamily="34" charset="0"/>
                        <a:ea typeface="Times New Roman"/>
                        <a:cs typeface="Arial" panose="020B0604020202020204" pitchFamily="34" charset="0"/>
                      </a:endParaRPr>
                    </a:p>
                  </a:txBody>
                  <a:tcPr marL="72000" marR="72000" marT="36000" marB="36000" anchor="ctr"/>
                </a:tc>
                <a:extLst>
                  <a:ext uri="{0D108BD9-81ED-4DB2-BD59-A6C34878D82A}">
                    <a16:rowId xmlns:a16="http://schemas.microsoft.com/office/drawing/2014/main" val="3121681857"/>
                  </a:ext>
                </a:extLst>
              </a:tr>
            </a:tbl>
          </a:graphicData>
        </a:graphic>
      </p:graphicFrame>
    </p:spTree>
    <p:extLst>
      <p:ext uri="{BB962C8B-B14F-4D97-AF65-F5344CB8AC3E}">
        <p14:creationId xmlns:p14="http://schemas.microsoft.com/office/powerpoint/2010/main" val="295676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E66E-C837-7823-9F9F-60E85D81C36A}"/>
              </a:ext>
            </a:extLst>
          </p:cNvPr>
          <p:cNvSpPr>
            <a:spLocks noGrp="1"/>
          </p:cNvSpPr>
          <p:nvPr>
            <p:ph type="title"/>
          </p:nvPr>
        </p:nvSpPr>
        <p:spPr/>
        <p:txBody>
          <a:bodyPr/>
          <a:lstStyle/>
          <a:p>
            <a:r>
              <a:rPr lang="en-US" sz="3200" dirty="0"/>
              <a:t>Results of Dual Anti-HER2 Clinical Trials in Patients with Treatment Refractory HER2+ Metastatic CRC</a:t>
            </a:r>
            <a:endParaRPr lang="en-US" dirty="0"/>
          </a:p>
        </p:txBody>
      </p:sp>
      <p:sp>
        <p:nvSpPr>
          <p:cNvPr id="4" name="Footer Placeholder 1">
            <a:extLst>
              <a:ext uri="{FF2B5EF4-FFF2-40B4-BE49-F238E27FC236}">
                <a16:creationId xmlns:a16="http://schemas.microsoft.com/office/drawing/2014/main" id="{EA9A3800-A328-6684-760A-455D32B1D421}"/>
              </a:ext>
            </a:extLst>
          </p:cNvPr>
          <p:cNvSpPr>
            <a:spLocks noGrp="1"/>
          </p:cNvSpPr>
          <p:nvPr>
            <p:ph type="ftr" sz="quarter" idx="3"/>
          </p:nvPr>
        </p:nvSpPr>
        <p:spPr>
          <a:xfrm>
            <a:off x="609601" y="6356350"/>
            <a:ext cx="10464800" cy="442131"/>
          </a:xfrm>
        </p:spPr>
        <p:txBody>
          <a:bodyPr/>
          <a:lstStyle/>
          <a:p>
            <a:pPr defTabSz="609585"/>
            <a:r>
              <a:rPr lang="en-US" altLang="en-US" sz="1200" dirty="0">
                <a:solidFill>
                  <a:srgbClr val="969696"/>
                </a:solidFill>
              </a:rPr>
              <a:t>1. Tosi F, et al. </a:t>
            </a:r>
            <a:r>
              <a:rPr lang="en-US" altLang="en-US" sz="1200" i="1" dirty="0">
                <a:solidFill>
                  <a:srgbClr val="969696"/>
                </a:solidFill>
              </a:rPr>
              <a:t>Clin Colorectal Cancer. </a:t>
            </a:r>
            <a:r>
              <a:rPr lang="en-US" altLang="en-US" sz="1200" dirty="0">
                <a:solidFill>
                  <a:srgbClr val="969696"/>
                </a:solidFill>
              </a:rPr>
              <a:t>2020;19(4):256-262.e2; 2. </a:t>
            </a:r>
            <a:r>
              <a:rPr lang="en-US" sz="1200" dirty="0" err="1">
                <a:solidFill>
                  <a:srgbClr val="969696"/>
                </a:solidFill>
              </a:rPr>
              <a:t>Meric</a:t>
            </a:r>
            <a:r>
              <a:rPr lang="en-US" sz="1200" dirty="0">
                <a:solidFill>
                  <a:srgbClr val="969696"/>
                </a:solidFill>
              </a:rPr>
              <a:t>-Bernstam F, et al. </a:t>
            </a:r>
            <a:r>
              <a:rPr lang="en-US" sz="1200" i="1" dirty="0">
                <a:solidFill>
                  <a:srgbClr val="969696"/>
                </a:solidFill>
              </a:rPr>
              <a:t>Lancet Oncol. </a:t>
            </a:r>
            <a:r>
              <a:rPr lang="en-US" sz="1200" dirty="0">
                <a:solidFill>
                  <a:srgbClr val="969696"/>
                </a:solidFill>
              </a:rPr>
              <a:t>2019;20(4):518-530; 3. </a:t>
            </a:r>
            <a:r>
              <a:rPr lang="en-US" sz="1200" noProof="1">
                <a:solidFill>
                  <a:srgbClr val="969696"/>
                </a:solidFill>
              </a:rPr>
              <a:t>Meric-Bernstam F, et al. </a:t>
            </a:r>
            <a:r>
              <a:rPr lang="en-US" sz="1200" i="1" noProof="1">
                <a:solidFill>
                  <a:srgbClr val="969696"/>
                </a:solidFill>
              </a:rPr>
              <a:t>J Clin Oncol.</a:t>
            </a:r>
            <a:r>
              <a:rPr lang="en-US" sz="1200" noProof="1">
                <a:solidFill>
                  <a:srgbClr val="969696"/>
                </a:solidFill>
              </a:rPr>
              <a:t> 2021;39(suppl 15):3004; 4. Strickler JH, et al. ESMO World GI 2022. Abstract LBA-2.</a:t>
            </a:r>
          </a:p>
        </p:txBody>
      </p:sp>
      <p:graphicFrame>
        <p:nvGraphicFramePr>
          <p:cNvPr id="8" name="Table 7">
            <a:extLst>
              <a:ext uri="{FF2B5EF4-FFF2-40B4-BE49-F238E27FC236}">
                <a16:creationId xmlns:a16="http://schemas.microsoft.com/office/drawing/2014/main" id="{F95F86F1-35F8-0670-CD0C-12CA9DF1BC54}"/>
              </a:ext>
            </a:extLst>
          </p:cNvPr>
          <p:cNvGraphicFramePr>
            <a:graphicFrameLocks noGrp="1"/>
          </p:cNvGraphicFramePr>
          <p:nvPr>
            <p:extLst>
              <p:ext uri="{D42A27DB-BD31-4B8C-83A1-F6EECF244321}">
                <p14:modId xmlns:p14="http://schemas.microsoft.com/office/powerpoint/2010/main" val="3763027427"/>
              </p:ext>
            </p:extLst>
          </p:nvPr>
        </p:nvGraphicFramePr>
        <p:xfrm>
          <a:off x="425355" y="1667073"/>
          <a:ext cx="11341289" cy="3523854"/>
        </p:xfrm>
        <a:graphic>
          <a:graphicData uri="http://schemas.openxmlformats.org/drawingml/2006/table">
            <a:tbl>
              <a:tblPr firstRow="1" firstCol="1" bandRow="1">
                <a:tableStyleId>{5C22544A-7EE6-4342-B048-85BDC9FD1C3A}</a:tableStyleId>
              </a:tblPr>
              <a:tblGrid>
                <a:gridCol w="1940327">
                  <a:extLst>
                    <a:ext uri="{9D8B030D-6E8A-4147-A177-3AD203B41FA5}">
                      <a16:colId xmlns:a16="http://schemas.microsoft.com/office/drawing/2014/main" val="20000"/>
                    </a:ext>
                  </a:extLst>
                </a:gridCol>
                <a:gridCol w="3210075">
                  <a:extLst>
                    <a:ext uri="{9D8B030D-6E8A-4147-A177-3AD203B41FA5}">
                      <a16:colId xmlns:a16="http://schemas.microsoft.com/office/drawing/2014/main" val="20001"/>
                    </a:ext>
                  </a:extLst>
                </a:gridCol>
                <a:gridCol w="1314089">
                  <a:extLst>
                    <a:ext uri="{9D8B030D-6E8A-4147-A177-3AD203B41FA5}">
                      <a16:colId xmlns:a16="http://schemas.microsoft.com/office/drawing/2014/main" val="20002"/>
                    </a:ext>
                  </a:extLst>
                </a:gridCol>
                <a:gridCol w="2273417">
                  <a:extLst>
                    <a:ext uri="{9D8B030D-6E8A-4147-A177-3AD203B41FA5}">
                      <a16:colId xmlns:a16="http://schemas.microsoft.com/office/drawing/2014/main" val="20003"/>
                    </a:ext>
                  </a:extLst>
                </a:gridCol>
                <a:gridCol w="2603381">
                  <a:extLst>
                    <a:ext uri="{9D8B030D-6E8A-4147-A177-3AD203B41FA5}">
                      <a16:colId xmlns:a16="http://schemas.microsoft.com/office/drawing/2014/main" val="20004"/>
                    </a:ext>
                  </a:extLst>
                </a:gridCol>
              </a:tblGrid>
              <a:tr h="826311">
                <a:tc>
                  <a:txBody>
                    <a:bodyPr/>
                    <a:lstStyle/>
                    <a:p>
                      <a:pPr marL="0" marR="0">
                        <a:spcBef>
                          <a:spcPts val="0"/>
                        </a:spcBef>
                        <a:spcAft>
                          <a:spcPts val="0"/>
                        </a:spcAft>
                      </a:pPr>
                      <a:r>
                        <a:rPr lang="en-US" sz="1800" dirty="0">
                          <a:effectLst/>
                        </a:rPr>
                        <a:t>Clinical Trial</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Therapies</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Patients</a:t>
                      </a:r>
                      <a:endParaRPr lang="en-US" sz="2000" dirty="0">
                        <a:effectLst/>
                      </a:endParaRPr>
                    </a:p>
                    <a:p>
                      <a:pPr marL="0" marR="0" algn="ctr">
                        <a:spcBef>
                          <a:spcPts val="0"/>
                        </a:spcBef>
                        <a:spcAft>
                          <a:spcPts val="0"/>
                        </a:spcAft>
                      </a:pPr>
                      <a:r>
                        <a:rPr lang="en-US" sz="1800" dirty="0">
                          <a:effectLst/>
                        </a:rPr>
                        <a:t>(N)</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Response Rate</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PFS (median)</a:t>
                      </a:r>
                      <a:endParaRPr lang="en-US" sz="2000" dirty="0">
                        <a:effectLst/>
                        <a:latin typeface="Times New Roman"/>
                        <a:ea typeface="MS Mincho"/>
                      </a:endParaRPr>
                    </a:p>
                  </a:txBody>
                  <a:tcPr marT="0" marB="0" anchor="ctr"/>
                </a:tc>
                <a:extLst>
                  <a:ext uri="{0D108BD9-81ED-4DB2-BD59-A6C34878D82A}">
                    <a16:rowId xmlns:a16="http://schemas.microsoft.com/office/drawing/2014/main" val="10000"/>
                  </a:ext>
                </a:extLst>
              </a:tr>
              <a:tr h="900489">
                <a:tc>
                  <a:txBody>
                    <a:bodyPr/>
                    <a:lstStyle/>
                    <a:p>
                      <a:pPr marL="0" marR="0">
                        <a:spcBef>
                          <a:spcPts val="0"/>
                        </a:spcBef>
                        <a:spcAft>
                          <a:spcPts val="0"/>
                        </a:spcAft>
                      </a:pPr>
                      <a:r>
                        <a:rPr lang="en-US" sz="1800">
                          <a:effectLst/>
                        </a:rPr>
                        <a:t>HERACLES</a:t>
                      </a:r>
                      <a:r>
                        <a:rPr lang="en-US" sz="1800" baseline="30000">
                          <a:effectLst/>
                        </a:rPr>
                        <a:t>1</a:t>
                      </a:r>
                      <a:endParaRPr lang="en-US" sz="2000" baseline="30000">
                        <a:effectLst/>
                        <a:latin typeface="Times New Roman"/>
                        <a:ea typeface="MS Mincho"/>
                      </a:endParaRPr>
                    </a:p>
                  </a:txBody>
                  <a:tcPr marT="0" marB="0" anchor="ctr"/>
                </a:tc>
                <a:tc>
                  <a:txBody>
                    <a:bodyPr/>
                    <a:lstStyle/>
                    <a:p>
                      <a:pPr marL="0" marR="0" algn="ctr">
                        <a:spcBef>
                          <a:spcPts val="0"/>
                        </a:spcBef>
                        <a:spcAft>
                          <a:spcPts val="0"/>
                        </a:spcAft>
                      </a:pPr>
                      <a:r>
                        <a:rPr lang="en-US" sz="1800" dirty="0">
                          <a:solidFill>
                            <a:schemeClr val="tx1"/>
                          </a:solidFill>
                          <a:effectLst/>
                        </a:rPr>
                        <a:t>Lapatinib + </a:t>
                      </a:r>
                    </a:p>
                    <a:p>
                      <a:pPr marL="0" marR="0" algn="ctr">
                        <a:spcBef>
                          <a:spcPts val="0"/>
                        </a:spcBef>
                        <a:spcAft>
                          <a:spcPts val="0"/>
                        </a:spcAft>
                      </a:pPr>
                      <a:r>
                        <a:rPr lang="en-US" sz="1800" dirty="0">
                          <a:solidFill>
                            <a:schemeClr val="tx1"/>
                          </a:solidFill>
                          <a:effectLst/>
                        </a:rPr>
                        <a:t>trastuzumab</a:t>
                      </a:r>
                      <a:endParaRPr lang="en-US" sz="2000" dirty="0">
                        <a:solidFill>
                          <a:schemeClr val="tx1"/>
                        </a:solidFill>
                        <a:effectLst/>
                        <a:latin typeface="Times New Roman"/>
                        <a:ea typeface="MS Mincho"/>
                      </a:endParaRPr>
                    </a:p>
                  </a:txBody>
                  <a:tcPr marT="0" marB="0" anchor="ctr"/>
                </a:tc>
                <a:tc>
                  <a:txBody>
                    <a:bodyPr/>
                    <a:lstStyle/>
                    <a:p>
                      <a:pPr marL="0" marR="0" algn="ctr">
                        <a:spcBef>
                          <a:spcPts val="0"/>
                        </a:spcBef>
                        <a:spcAft>
                          <a:spcPts val="0"/>
                        </a:spcAft>
                      </a:pPr>
                      <a:r>
                        <a:rPr lang="en-US" sz="1800" dirty="0">
                          <a:solidFill>
                            <a:schemeClr val="tx1"/>
                          </a:solidFill>
                          <a:effectLst/>
                          <a:latin typeface="+mn-lt"/>
                          <a:ea typeface="+mn-ea"/>
                        </a:rPr>
                        <a:t>32</a:t>
                      </a:r>
                      <a:endParaRPr lang="en-US" sz="2000" dirty="0">
                        <a:solidFill>
                          <a:schemeClr val="tx1"/>
                        </a:solidFill>
                        <a:effectLst/>
                        <a:latin typeface="Times New Roman"/>
                        <a:ea typeface="MS Mincho"/>
                      </a:endParaRPr>
                    </a:p>
                  </a:txBody>
                  <a:tcPr marT="0" marB="0" anchor="ctr"/>
                </a:tc>
                <a:tc>
                  <a:txBody>
                    <a:bodyPr/>
                    <a:lstStyle/>
                    <a:p>
                      <a:pPr marL="0" marR="0" algn="ctr">
                        <a:spcBef>
                          <a:spcPts val="0"/>
                        </a:spcBef>
                        <a:spcAft>
                          <a:spcPts val="0"/>
                        </a:spcAft>
                      </a:pPr>
                      <a:r>
                        <a:rPr lang="en-US" sz="1800">
                          <a:solidFill>
                            <a:schemeClr val="tx1"/>
                          </a:solidFill>
                          <a:effectLst/>
                        </a:rPr>
                        <a:t>28%</a:t>
                      </a:r>
                      <a:endParaRPr lang="en-US" sz="2000">
                        <a:solidFill>
                          <a:schemeClr val="tx1"/>
                        </a:solidFill>
                        <a:effectLst/>
                        <a:latin typeface="Times New Roman"/>
                        <a:ea typeface="MS Mincho"/>
                      </a:endParaRPr>
                    </a:p>
                  </a:txBody>
                  <a:tcPr marT="0" marB="0" anchor="ctr"/>
                </a:tc>
                <a:tc>
                  <a:txBody>
                    <a:bodyPr/>
                    <a:lstStyle/>
                    <a:p>
                      <a:pPr marL="0" marR="0" algn="ctr">
                        <a:spcBef>
                          <a:spcPts val="0"/>
                        </a:spcBef>
                        <a:spcAft>
                          <a:spcPts val="0"/>
                        </a:spcAft>
                      </a:pPr>
                      <a:r>
                        <a:rPr lang="en-US" sz="1800">
                          <a:effectLst/>
                        </a:rPr>
                        <a:t>4.7 months</a:t>
                      </a:r>
                      <a:endParaRPr lang="en-US" sz="2000">
                        <a:effectLst/>
                        <a:latin typeface="Times New Roman"/>
                        <a:ea typeface="MS Mincho"/>
                      </a:endParaRPr>
                    </a:p>
                  </a:txBody>
                  <a:tcPr marT="0" marB="0" anchor="ctr"/>
                </a:tc>
                <a:extLst>
                  <a:ext uri="{0D108BD9-81ED-4DB2-BD59-A6C34878D82A}">
                    <a16:rowId xmlns:a16="http://schemas.microsoft.com/office/drawing/2014/main" val="10001"/>
                  </a:ext>
                </a:extLst>
              </a:tr>
              <a:tr h="898527">
                <a:tc>
                  <a:txBody>
                    <a:bodyPr/>
                    <a:lstStyle/>
                    <a:p>
                      <a:pPr marL="0" marR="0">
                        <a:spcBef>
                          <a:spcPts val="0"/>
                        </a:spcBef>
                        <a:spcAft>
                          <a:spcPts val="0"/>
                        </a:spcAft>
                      </a:pPr>
                      <a:r>
                        <a:rPr lang="en-US" sz="1800">
                          <a:effectLst/>
                        </a:rPr>
                        <a:t>MyPathway</a:t>
                      </a:r>
                      <a:r>
                        <a:rPr lang="en-US" sz="1800" baseline="30000">
                          <a:effectLst/>
                        </a:rPr>
                        <a:t>2,3</a:t>
                      </a:r>
                      <a:endParaRPr lang="en-US" sz="2000" baseline="3000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Pertuzumab +</a:t>
                      </a:r>
                      <a:r>
                        <a:rPr lang="en-US" sz="1800" baseline="0" dirty="0">
                          <a:effectLst/>
                        </a:rPr>
                        <a:t> t</a:t>
                      </a:r>
                      <a:r>
                        <a:rPr lang="en-US" sz="1800" dirty="0">
                          <a:effectLst/>
                        </a:rPr>
                        <a:t>rastuzumab</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latin typeface="+mn-lt"/>
                          <a:ea typeface="+mn-ea"/>
                        </a:rPr>
                        <a:t>68</a:t>
                      </a:r>
                    </a:p>
                    <a:p>
                      <a:pPr marL="0" marR="0" algn="ctr">
                        <a:spcBef>
                          <a:spcPts val="0"/>
                        </a:spcBef>
                        <a:spcAft>
                          <a:spcPts val="0"/>
                        </a:spcAft>
                      </a:pPr>
                      <a:r>
                        <a:rPr lang="en-US" sz="1600" dirty="0">
                          <a:effectLst/>
                          <a:latin typeface="+mn-lt"/>
                          <a:ea typeface="+mn-ea"/>
                        </a:rPr>
                        <a:t>(RAS WT)</a:t>
                      </a:r>
                    </a:p>
                  </a:txBody>
                  <a:tcPr marT="0" marB="0" anchor="ctr"/>
                </a:tc>
                <a:tc>
                  <a:txBody>
                    <a:bodyPr/>
                    <a:lstStyle/>
                    <a:p>
                      <a:pPr marL="0" marR="0" algn="ctr">
                        <a:spcBef>
                          <a:spcPts val="0"/>
                        </a:spcBef>
                        <a:spcAft>
                          <a:spcPts val="0"/>
                        </a:spcAft>
                      </a:pPr>
                      <a:r>
                        <a:rPr lang="en-US" sz="1800" dirty="0">
                          <a:effectLst/>
                        </a:rPr>
                        <a:t>31%</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a:effectLst/>
                        </a:rPr>
                        <a:t>5.3 months*</a:t>
                      </a:r>
                      <a:endParaRPr lang="en-US" sz="2000">
                        <a:effectLst/>
                        <a:latin typeface="Times New Roman"/>
                        <a:ea typeface="MS Mincho"/>
                      </a:endParaRPr>
                    </a:p>
                  </a:txBody>
                  <a:tcPr marT="0" marB="0" anchor="ctr"/>
                </a:tc>
                <a:extLst>
                  <a:ext uri="{0D108BD9-81ED-4DB2-BD59-A6C34878D82A}">
                    <a16:rowId xmlns:a16="http://schemas.microsoft.com/office/drawing/2014/main" val="10002"/>
                  </a:ext>
                </a:extLst>
              </a:tr>
              <a:tr h="898527">
                <a:tc>
                  <a:txBody>
                    <a:bodyPr/>
                    <a:lstStyle/>
                    <a:p>
                      <a:pPr marL="0" marR="0">
                        <a:spcBef>
                          <a:spcPts val="0"/>
                        </a:spcBef>
                        <a:spcAft>
                          <a:spcPts val="0"/>
                        </a:spcAft>
                      </a:pPr>
                      <a:r>
                        <a:rPr lang="en-US" sz="1600">
                          <a:effectLst/>
                        </a:rPr>
                        <a:t>MOUNTAINEER</a:t>
                      </a:r>
                      <a:r>
                        <a:rPr lang="en-US" sz="1600" baseline="30000">
                          <a:effectLst/>
                        </a:rPr>
                        <a:t>4</a:t>
                      </a:r>
                      <a:endParaRPr lang="en-US" sz="1800" baseline="3000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Tucatinib +</a:t>
                      </a:r>
                      <a:r>
                        <a:rPr lang="en-US" sz="1800" baseline="0" dirty="0">
                          <a:effectLst/>
                        </a:rPr>
                        <a:t> </a:t>
                      </a:r>
                    </a:p>
                    <a:p>
                      <a:pPr marL="0" marR="0" algn="ctr">
                        <a:spcBef>
                          <a:spcPts val="0"/>
                        </a:spcBef>
                        <a:spcAft>
                          <a:spcPts val="0"/>
                        </a:spcAft>
                      </a:pPr>
                      <a:r>
                        <a:rPr lang="en-US" sz="1800" dirty="0">
                          <a:effectLst/>
                        </a:rPr>
                        <a:t>trastuzumab</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a:effectLst/>
                          <a:latin typeface="+mn-lt"/>
                          <a:ea typeface="+mn-ea"/>
                        </a:rPr>
                        <a:t>84</a:t>
                      </a:r>
                    </a:p>
                  </a:txBody>
                  <a:tcPr marT="0" marB="0" anchor="ctr"/>
                </a:tc>
                <a:tc>
                  <a:txBody>
                    <a:bodyPr/>
                    <a:lstStyle/>
                    <a:p>
                      <a:pPr marL="0" marR="0" algn="ctr">
                        <a:spcBef>
                          <a:spcPts val="0"/>
                        </a:spcBef>
                        <a:spcAft>
                          <a:spcPts val="0"/>
                        </a:spcAft>
                      </a:pPr>
                      <a:r>
                        <a:rPr lang="en-US" sz="1800" dirty="0">
                          <a:effectLst/>
                        </a:rPr>
                        <a:t>38%</a:t>
                      </a:r>
                      <a:endParaRPr lang="en-US" sz="2000" dirty="0">
                        <a:effectLst/>
                        <a:latin typeface="Times New Roman"/>
                        <a:ea typeface="MS Mincho"/>
                      </a:endParaRPr>
                    </a:p>
                  </a:txBody>
                  <a:tcPr marT="0" marB="0" anchor="ctr"/>
                </a:tc>
                <a:tc>
                  <a:txBody>
                    <a:bodyPr/>
                    <a:lstStyle/>
                    <a:p>
                      <a:pPr marL="0" marR="0" algn="ctr">
                        <a:spcBef>
                          <a:spcPts val="0"/>
                        </a:spcBef>
                        <a:spcAft>
                          <a:spcPts val="0"/>
                        </a:spcAft>
                      </a:pPr>
                      <a:r>
                        <a:rPr lang="en-US" sz="1800" dirty="0">
                          <a:effectLst/>
                        </a:rPr>
                        <a:t>8.2 months</a:t>
                      </a:r>
                      <a:endParaRPr lang="en-US" sz="2000" dirty="0">
                        <a:effectLst/>
                        <a:latin typeface="Times New Roman"/>
                        <a:ea typeface="MS Mincho"/>
                      </a:endParaRPr>
                    </a:p>
                  </a:txBody>
                  <a:tcPr marT="0" marB="0" anchor="ctr"/>
                </a:tc>
                <a:extLst>
                  <a:ext uri="{0D108BD9-81ED-4DB2-BD59-A6C34878D82A}">
                    <a16:rowId xmlns:a16="http://schemas.microsoft.com/office/drawing/2014/main" val="1937891200"/>
                  </a:ext>
                </a:extLst>
              </a:tr>
            </a:tbl>
          </a:graphicData>
        </a:graphic>
      </p:graphicFrame>
    </p:spTree>
    <p:extLst>
      <p:ext uri="{BB962C8B-B14F-4D97-AF65-F5344CB8AC3E}">
        <p14:creationId xmlns:p14="http://schemas.microsoft.com/office/powerpoint/2010/main" val="109187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89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dirty="0"/>
              <a:t>HER2, human epidermal growth factor receptor 2; mCRC, metastatic colorectal cancer; PDX, patient-derived xenograft. </a:t>
            </a:r>
          </a:p>
          <a:p>
            <a:r>
              <a:rPr lang="en-US" dirty="0" err="1"/>
              <a:t>Bertotti</a:t>
            </a:r>
            <a:r>
              <a:rPr lang="en-US" dirty="0"/>
              <a:t> A, et al. </a:t>
            </a:r>
            <a:r>
              <a:rPr lang="en-US" i="1" dirty="0"/>
              <a:t>Cancer </a:t>
            </a:r>
            <a:r>
              <a:rPr lang="en-US" i="1" dirty="0" err="1"/>
              <a:t>Discov</a:t>
            </a:r>
            <a:r>
              <a:rPr lang="en-US" dirty="0"/>
              <a:t>. 2011;1(6):508-523; </a:t>
            </a:r>
            <a:r>
              <a:rPr lang="en-US" dirty="0" err="1"/>
              <a:t>Trusolino</a:t>
            </a:r>
            <a:r>
              <a:rPr lang="en-US" dirty="0"/>
              <a:t>, unpublished data.</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dirty="0"/>
              <a:t>Anti-HER2 Preclinical Trials in HER2+ mCRC PDXs </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7"/>
            <a:ext cx="10744200" cy="917336"/>
          </a:xfrm>
        </p:spPr>
        <p:txBody>
          <a:bodyPr>
            <a:normAutofit fontScale="77500" lnSpcReduction="20000"/>
          </a:bodyPr>
          <a:lstStyle/>
          <a:p>
            <a:pPr marL="0" indent="0">
              <a:buNone/>
            </a:pPr>
            <a:r>
              <a:rPr lang="en-US" dirty="0"/>
              <a:t>HER2+ mCRC-PDXs are sensitive to dual HER2-blockade</a:t>
            </a:r>
          </a:p>
          <a:p>
            <a:pPr marL="0" indent="0">
              <a:buNone/>
            </a:pPr>
            <a:r>
              <a:rPr lang="en-US" dirty="0"/>
              <a:t>with lapatinib + trastuzumab but not with either drug alone</a:t>
            </a:r>
            <a:br>
              <a:rPr lang="en-US" dirty="0"/>
            </a:br>
            <a:endParaRPr lang="en-US" dirty="0"/>
          </a:p>
        </p:txBody>
      </p:sp>
      <p:pic>
        <p:nvPicPr>
          <p:cNvPr id="3" name="Picture 2">
            <a:extLst>
              <a:ext uri="{FF2B5EF4-FFF2-40B4-BE49-F238E27FC236}">
                <a16:creationId xmlns:a16="http://schemas.microsoft.com/office/drawing/2014/main" id="{CB5425D1-6ECD-D7AF-105D-C638AC31E4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21285" y="2395243"/>
            <a:ext cx="6709079" cy="331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D1714148-7F75-D1A2-1B25-78C51FE847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787" y="2250098"/>
            <a:ext cx="4427951" cy="33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92">
            <a:extLst>
              <a:ext uri="{FF2B5EF4-FFF2-40B4-BE49-F238E27FC236}">
                <a16:creationId xmlns:a16="http://schemas.microsoft.com/office/drawing/2014/main" id="{8F2F2060-88D0-FE35-9A49-80916FD93AFF}"/>
              </a:ext>
            </a:extLst>
          </p:cNvPr>
          <p:cNvSpPr txBox="1"/>
          <p:nvPr/>
        </p:nvSpPr>
        <p:spPr>
          <a:xfrm>
            <a:off x="9563683" y="2128503"/>
            <a:ext cx="1386752" cy="502573"/>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a:spAutoFit/>
          </a:bodyPr>
          <a:lstStyle/>
          <a:p>
            <a:pPr algn="ctr" defTabSz="609585">
              <a:defRPr/>
            </a:pPr>
            <a:r>
              <a:rPr lang="it-IT" sz="1333" err="1">
                <a:solidFill>
                  <a:prstClr val="white"/>
                </a:solidFill>
                <a:latin typeface="Arial Black" panose="020B0A04020102020204" pitchFamily="34" charset="0"/>
              </a:rPr>
              <a:t>mCRC</a:t>
            </a:r>
            <a:r>
              <a:rPr lang="it-IT" sz="1333">
                <a:solidFill>
                  <a:prstClr val="white"/>
                </a:solidFill>
                <a:latin typeface="Arial Black" panose="020B0A04020102020204" pitchFamily="34" charset="0"/>
              </a:rPr>
              <a:t> PDX</a:t>
            </a:r>
          </a:p>
          <a:p>
            <a:pPr algn="ctr" defTabSz="609585">
              <a:defRPr/>
            </a:pPr>
            <a:r>
              <a:rPr lang="it-IT" sz="1333">
                <a:solidFill>
                  <a:prstClr val="white"/>
                </a:solidFill>
                <a:latin typeface="Arial Black" panose="020B0A04020102020204" pitchFamily="34" charset="0"/>
              </a:rPr>
              <a:t>CRC080</a:t>
            </a:r>
            <a:endParaRPr lang="en-US" sz="1333">
              <a:solidFill>
                <a:prstClr val="white"/>
              </a:solidFill>
              <a:latin typeface="Arial Black" panose="020B0A04020102020204" pitchFamily="34" charset="0"/>
            </a:endParaRPr>
          </a:p>
        </p:txBody>
      </p:sp>
      <p:sp>
        <p:nvSpPr>
          <p:cNvPr id="8" name="TextBox 7">
            <a:extLst>
              <a:ext uri="{FF2B5EF4-FFF2-40B4-BE49-F238E27FC236}">
                <a16:creationId xmlns:a16="http://schemas.microsoft.com/office/drawing/2014/main" id="{850EA2BC-3B6C-A4C1-93D5-15CA4A3EBF4D}"/>
              </a:ext>
            </a:extLst>
          </p:cNvPr>
          <p:cNvSpPr txBox="1"/>
          <p:nvPr/>
        </p:nvSpPr>
        <p:spPr>
          <a:xfrm>
            <a:off x="609600" y="6079351"/>
            <a:ext cx="2029723" cy="276999"/>
          </a:xfrm>
          <a:prstGeom prst="rect">
            <a:avLst/>
          </a:prstGeom>
          <a:noFill/>
        </p:spPr>
        <p:txBody>
          <a:bodyPr wrap="none" rtlCol="0">
            <a:spAutoFit/>
          </a:bodyPr>
          <a:lstStyle/>
          <a:p>
            <a:r>
              <a:rPr lang="en-US" sz="1200" dirty="0">
                <a:solidFill>
                  <a:srgbClr val="969696"/>
                </a:solidFill>
              </a:rPr>
              <a:t>Image courtesy of S. Siena</a:t>
            </a:r>
          </a:p>
        </p:txBody>
      </p:sp>
    </p:spTree>
    <p:extLst>
      <p:ext uri="{BB962C8B-B14F-4D97-AF65-F5344CB8AC3E}">
        <p14:creationId xmlns:p14="http://schemas.microsoft.com/office/powerpoint/2010/main" val="399378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noProof="1"/>
              <a:t>*Calculated IC</a:t>
            </a:r>
            <a:r>
              <a:rPr lang="en-US" baseline="-25000" noProof="1"/>
              <a:t>50</a:t>
            </a:r>
            <a:r>
              <a:rPr lang="en-US" noProof="1"/>
              <a:t> values for tucatinib, lapatinib, and neratinib in a kinase assay using recombinant HER2 and EGFR.</a:t>
            </a:r>
          </a:p>
          <a:p>
            <a:r>
              <a:rPr lang="de-DE" noProof="1"/>
              <a:t>HER2+, HER2 gene amplification; IC</a:t>
            </a:r>
            <a:r>
              <a:rPr lang="de-DE" baseline="-25000" noProof="1"/>
              <a:t>50</a:t>
            </a:r>
            <a:r>
              <a:rPr lang="de-DE" noProof="1"/>
              <a:t>, half maximal inhibitory concentration; TKI, tyrosine kinase inhibitor.</a:t>
            </a:r>
          </a:p>
          <a:p>
            <a:r>
              <a:rPr lang="de-DE" noProof="1"/>
              <a:t>Kulukian A, et al. </a:t>
            </a:r>
            <a:r>
              <a:rPr lang="de-DE" i="1" noProof="1"/>
              <a:t>Mol Cancer Ther</a:t>
            </a:r>
            <a:r>
              <a:rPr lang="de-DE" noProof="1"/>
              <a:t>. 2020;19(4):976-987.</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de-DE" sz="3200" noProof="1"/>
              <a:t>Tucatinib and Trastuzumab for HER2+ mCRC</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193358"/>
            <a:ext cx="6566087" cy="917336"/>
          </a:xfrm>
        </p:spPr>
        <p:txBody>
          <a:bodyPr>
            <a:normAutofit/>
          </a:bodyPr>
          <a:lstStyle/>
          <a:p>
            <a:pPr marL="0" indent="0">
              <a:buNone/>
            </a:pPr>
            <a:r>
              <a:rPr lang="en-US" sz="1600" dirty="0"/>
              <a:t>HER2+ mCRC PDXs are sensitive to dual (vertical) HER2 blockade with a TKI + trastuzumab, but not with either drug alone</a:t>
            </a:r>
          </a:p>
        </p:txBody>
      </p:sp>
      <p:graphicFrame>
        <p:nvGraphicFramePr>
          <p:cNvPr id="9" name="Tabelle 6">
            <a:extLst>
              <a:ext uri="{FF2B5EF4-FFF2-40B4-BE49-F238E27FC236}">
                <a16:creationId xmlns:a16="http://schemas.microsoft.com/office/drawing/2014/main" id="{AD291457-C25F-FC43-1C84-A3716525678C}"/>
              </a:ext>
            </a:extLst>
          </p:cNvPr>
          <p:cNvGraphicFramePr>
            <a:graphicFrameLocks noGrp="1"/>
          </p:cNvGraphicFramePr>
          <p:nvPr>
            <p:extLst>
              <p:ext uri="{D42A27DB-BD31-4B8C-83A1-F6EECF244321}">
                <p14:modId xmlns:p14="http://schemas.microsoft.com/office/powerpoint/2010/main" val="3980237165"/>
              </p:ext>
            </p:extLst>
          </p:nvPr>
        </p:nvGraphicFramePr>
        <p:xfrm>
          <a:off x="7306107" y="1179168"/>
          <a:ext cx="3592668" cy="1202400"/>
        </p:xfrm>
        <a:graphic>
          <a:graphicData uri="http://schemas.openxmlformats.org/drawingml/2006/table">
            <a:tbl>
              <a:tblPr firstRow="1" firstCol="1" bandRow="1">
                <a:tableStyleId>{5C22544A-7EE6-4342-B048-85BDC9FD1C3A}</a:tableStyleId>
              </a:tblPr>
              <a:tblGrid>
                <a:gridCol w="1093420">
                  <a:extLst>
                    <a:ext uri="{9D8B030D-6E8A-4147-A177-3AD203B41FA5}">
                      <a16:colId xmlns:a16="http://schemas.microsoft.com/office/drawing/2014/main" val="1287769463"/>
                    </a:ext>
                  </a:extLst>
                </a:gridCol>
                <a:gridCol w="1249624">
                  <a:extLst>
                    <a:ext uri="{9D8B030D-6E8A-4147-A177-3AD203B41FA5}">
                      <a16:colId xmlns:a16="http://schemas.microsoft.com/office/drawing/2014/main" val="3299724214"/>
                    </a:ext>
                  </a:extLst>
                </a:gridCol>
                <a:gridCol w="1249624">
                  <a:extLst>
                    <a:ext uri="{9D8B030D-6E8A-4147-A177-3AD203B41FA5}">
                      <a16:colId xmlns:a16="http://schemas.microsoft.com/office/drawing/2014/main" val="1636609468"/>
                    </a:ext>
                  </a:extLst>
                </a:gridCol>
              </a:tblGrid>
              <a:tr h="1692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de-DE" sz="1200" b="1" kern="1200" noProof="1">
                        <a:solidFill>
                          <a:schemeClr val="lt1"/>
                        </a:solidFill>
                        <a:effectLst/>
                        <a:latin typeface="Arial" panose="020B0604020202020204" pitchFamily="34" charset="0"/>
                        <a:ea typeface="+mn-ea"/>
                        <a:cs typeface="Arial" panose="020B0604020202020204" pitchFamily="34" charset="0"/>
                      </a:endParaRPr>
                    </a:p>
                  </a:txBody>
                  <a:tcPr marL="90000" marR="90000" marT="36000" marB="36000">
                    <a:lnB w="2857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1200" b="1" kern="1200" noProof="1">
                          <a:solidFill>
                            <a:schemeClr val="lt1"/>
                          </a:solidFill>
                          <a:effectLst/>
                          <a:latin typeface="Arial" panose="020B0604020202020204" pitchFamily="34" charset="0"/>
                          <a:ea typeface="+mn-ea"/>
                          <a:cs typeface="Arial" panose="020B0604020202020204" pitchFamily="34" charset="0"/>
                        </a:rPr>
                        <a:t>HER2 IC</a:t>
                      </a:r>
                      <a:r>
                        <a:rPr lang="de-DE" sz="1200" b="1" kern="1200" baseline="-25000" noProof="1">
                          <a:solidFill>
                            <a:schemeClr val="lt1"/>
                          </a:solidFill>
                          <a:effectLst/>
                          <a:latin typeface="Arial" panose="020B0604020202020204" pitchFamily="34" charset="0"/>
                          <a:ea typeface="+mn-ea"/>
                          <a:cs typeface="Arial" panose="020B0604020202020204" pitchFamily="34" charset="0"/>
                        </a:rPr>
                        <a:t>50</a:t>
                      </a:r>
                      <a:r>
                        <a:rPr lang="de-DE" sz="1200" b="1" kern="1200" baseline="30000" noProof="1">
                          <a:solidFill>
                            <a:schemeClr val="lt1"/>
                          </a:solidFill>
                          <a:effectLst/>
                          <a:latin typeface="Arial" panose="020B0604020202020204" pitchFamily="34" charset="0"/>
                          <a:ea typeface="+mn-ea"/>
                          <a:cs typeface="Arial" panose="020B0604020202020204" pitchFamily="34" charset="0"/>
                        </a:rPr>
                        <a:t>*</a:t>
                      </a:r>
                      <a:r>
                        <a:rPr lang="de-DE" sz="1200" b="1" kern="1200" noProof="1">
                          <a:solidFill>
                            <a:schemeClr val="lt1"/>
                          </a:solidFill>
                          <a:effectLst/>
                          <a:latin typeface="Arial" panose="020B0604020202020204" pitchFamily="34" charset="0"/>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1200" b="0" kern="1200" noProof="1">
                          <a:solidFill>
                            <a:schemeClr val="lt1"/>
                          </a:solidFill>
                          <a:effectLst/>
                          <a:latin typeface="Arial" panose="020B0604020202020204" pitchFamily="34" charset="0"/>
                          <a:ea typeface="+mn-ea"/>
                          <a:cs typeface="Arial" panose="020B0604020202020204" pitchFamily="34" charset="0"/>
                        </a:rPr>
                        <a:t>(nmol/L)</a:t>
                      </a:r>
                    </a:p>
                  </a:txBody>
                  <a:tcPr marL="90000" marR="90000" marT="36000" marB="36000">
                    <a:lnB w="2857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1200" b="1" kern="1200" noProof="1">
                          <a:solidFill>
                            <a:schemeClr val="lt1"/>
                          </a:solidFill>
                          <a:effectLst/>
                          <a:latin typeface="Arial" panose="020B0604020202020204" pitchFamily="34" charset="0"/>
                          <a:ea typeface="+mn-ea"/>
                          <a:cs typeface="Arial" panose="020B0604020202020204" pitchFamily="34" charset="0"/>
                        </a:rPr>
                        <a:t>EGFR IC</a:t>
                      </a:r>
                      <a:r>
                        <a:rPr lang="de-DE" sz="1200" b="1" kern="1200" baseline="-25000" noProof="1">
                          <a:solidFill>
                            <a:schemeClr val="lt1"/>
                          </a:solidFill>
                          <a:effectLst/>
                          <a:latin typeface="Arial" panose="020B0604020202020204" pitchFamily="34" charset="0"/>
                          <a:ea typeface="+mn-ea"/>
                          <a:cs typeface="Arial" panose="020B0604020202020204" pitchFamily="34" charset="0"/>
                        </a:rPr>
                        <a:t>50</a:t>
                      </a:r>
                      <a:r>
                        <a:rPr lang="de-DE" sz="1200" b="1" kern="1200" baseline="30000" noProof="1">
                          <a:solidFill>
                            <a:schemeClr val="lt1"/>
                          </a:solidFill>
                          <a:effectLst/>
                          <a:latin typeface="Arial" panose="020B0604020202020204" pitchFamily="34" charset="0"/>
                          <a:ea typeface="+mn-ea"/>
                          <a:cs typeface="Arial" panose="020B0604020202020204" pitchFamily="34" charset="0"/>
                        </a:rPr>
                        <a:t>*</a:t>
                      </a:r>
                      <a:endParaRPr lang="de-DE" sz="1200" b="1" kern="1200" baseline="-25000" noProof="1">
                        <a:solidFill>
                          <a:schemeClr val="lt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1200" b="1" kern="1200" noProof="1">
                          <a:solidFill>
                            <a:schemeClr val="lt1"/>
                          </a:solidFill>
                          <a:effectLst/>
                          <a:latin typeface="Arial" panose="020B0604020202020204" pitchFamily="34" charset="0"/>
                          <a:ea typeface="+mn-ea"/>
                          <a:cs typeface="Arial" panose="020B0604020202020204" pitchFamily="34" charset="0"/>
                        </a:rPr>
                        <a:t> </a:t>
                      </a:r>
                      <a:r>
                        <a:rPr lang="de-DE" sz="1200" b="0" kern="1200" noProof="1">
                          <a:solidFill>
                            <a:schemeClr val="lt1"/>
                          </a:solidFill>
                          <a:effectLst/>
                          <a:latin typeface="Arial" panose="020B0604020202020204" pitchFamily="34" charset="0"/>
                          <a:ea typeface="+mn-ea"/>
                          <a:cs typeface="Arial" panose="020B0604020202020204" pitchFamily="34" charset="0"/>
                        </a:rPr>
                        <a:t>(nmol/L)</a:t>
                      </a:r>
                    </a:p>
                  </a:txBody>
                  <a:tcPr marL="90000" marR="90000" marT="36000" marB="36000">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32558804"/>
                  </a:ext>
                </a:extLst>
              </a:tr>
              <a:tr h="98561">
                <a:tc>
                  <a:txBody>
                    <a:bodyPr/>
                    <a:lstStyle/>
                    <a:p>
                      <a:pPr algn="l">
                        <a:lnSpc>
                          <a:spcPct val="100000"/>
                        </a:lnSpc>
                        <a:spcAft>
                          <a:spcPts val="0"/>
                        </a:spcAft>
                      </a:pPr>
                      <a:r>
                        <a:rPr lang="de-DE" sz="1200" b="1" i="0" noProof="1">
                          <a:solidFill>
                            <a:schemeClr val="tx1"/>
                          </a:solidFill>
                          <a:effectLst/>
                          <a:latin typeface="Arial" panose="020B0604020202020204" pitchFamily="34" charset="0"/>
                          <a:ea typeface="Times New Roman"/>
                          <a:cs typeface="Arial" panose="020B0604020202020204" pitchFamily="34" charset="0"/>
                        </a:rPr>
                        <a:t>Tucatinib</a:t>
                      </a:r>
                    </a:p>
                  </a:txBody>
                  <a:tcPr marL="72000" marR="72000" marT="36000" marB="36000">
                    <a:lnT w="28575" cap="flat" cmpd="sng" algn="ctr">
                      <a:solidFill>
                        <a:schemeClr val="bg1"/>
                      </a:solidFill>
                      <a:prstDash val="solid"/>
                      <a:round/>
                      <a:headEnd type="none" w="med" len="med"/>
                      <a:tailEnd type="none" w="med" len="med"/>
                    </a:lnT>
                    <a:solidFill>
                      <a:srgbClr val="EBEBEB">
                        <a:alpha val="70000"/>
                      </a:srgbClr>
                    </a:solidFill>
                  </a:tcPr>
                </a:tc>
                <a:tc>
                  <a:txBody>
                    <a:bodyPr/>
                    <a:lstStyle/>
                    <a:p>
                      <a:pPr algn="ctr">
                        <a:lnSpc>
                          <a:spcPct val="100000"/>
                        </a:lnSpc>
                        <a:spcAft>
                          <a:spcPts val="0"/>
                        </a:spcAft>
                      </a:pPr>
                      <a:r>
                        <a:rPr lang="de-DE" sz="1200" b="0" i="0" noProof="1">
                          <a:solidFill>
                            <a:schemeClr val="tx1"/>
                          </a:solidFill>
                          <a:effectLst/>
                          <a:latin typeface="Arial" panose="020B0604020202020204" pitchFamily="34" charset="0"/>
                          <a:ea typeface="Times New Roman"/>
                          <a:cs typeface="Arial" panose="020B0604020202020204" pitchFamily="34" charset="0"/>
                        </a:rPr>
                        <a:t>6.9</a:t>
                      </a:r>
                    </a:p>
                  </a:txBody>
                  <a:tcPr marL="72000" marR="72000" marT="36000" marB="36000">
                    <a:lnT w="28575" cap="flat" cmpd="sng" algn="ctr">
                      <a:solidFill>
                        <a:schemeClr val="bg1"/>
                      </a:solidFill>
                      <a:prstDash val="solid"/>
                      <a:round/>
                      <a:headEnd type="none" w="med" len="med"/>
                      <a:tailEnd type="none" w="med" len="med"/>
                    </a:lnT>
                    <a:solidFill>
                      <a:srgbClr val="EBEBEB">
                        <a:alpha val="70000"/>
                      </a:srgbClr>
                    </a:solidFill>
                  </a:tcPr>
                </a:tc>
                <a:tc>
                  <a:txBody>
                    <a:bodyPr/>
                    <a:lstStyle/>
                    <a:p>
                      <a:pPr algn="ctr">
                        <a:lnSpc>
                          <a:spcPct val="100000"/>
                        </a:lnSpc>
                        <a:spcAft>
                          <a:spcPts val="0"/>
                        </a:spcAft>
                      </a:pPr>
                      <a:r>
                        <a:rPr lang="de-DE" sz="1200" b="0" i="0" noProof="1">
                          <a:solidFill>
                            <a:schemeClr val="tx1"/>
                          </a:solidFill>
                          <a:effectLst/>
                          <a:latin typeface="Arial" panose="020B0604020202020204" pitchFamily="34" charset="0"/>
                          <a:ea typeface="Times New Roman"/>
                          <a:cs typeface="Arial" panose="020B0604020202020204" pitchFamily="34" charset="0"/>
                        </a:rPr>
                        <a:t>449</a:t>
                      </a:r>
                    </a:p>
                  </a:txBody>
                  <a:tcPr marL="72000" marR="72000" marT="36000" marB="36000">
                    <a:lnT w="28575" cap="flat" cmpd="sng" algn="ctr">
                      <a:solidFill>
                        <a:schemeClr val="bg1"/>
                      </a:solidFill>
                      <a:prstDash val="solid"/>
                      <a:round/>
                      <a:headEnd type="none" w="med" len="med"/>
                      <a:tailEnd type="none" w="med" len="med"/>
                    </a:lnT>
                    <a:solidFill>
                      <a:srgbClr val="EBEBEB">
                        <a:alpha val="70000"/>
                      </a:srgbClr>
                    </a:solidFill>
                  </a:tcPr>
                </a:tc>
                <a:extLst>
                  <a:ext uri="{0D108BD9-81ED-4DB2-BD59-A6C34878D82A}">
                    <a16:rowId xmlns:a16="http://schemas.microsoft.com/office/drawing/2014/main" val="3250869856"/>
                  </a:ext>
                </a:extLst>
              </a:tr>
              <a:tr h="985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1" i="0" noProof="1">
                          <a:solidFill>
                            <a:schemeClr val="tx1"/>
                          </a:solidFill>
                          <a:effectLst/>
                          <a:latin typeface="Arial" panose="020B0604020202020204" pitchFamily="34" charset="0"/>
                          <a:ea typeface="Times New Roman"/>
                          <a:cs typeface="Arial" panose="020B0604020202020204" pitchFamily="34" charset="0"/>
                        </a:rPr>
                        <a:t>Lapatinib</a:t>
                      </a:r>
                    </a:p>
                  </a:txBody>
                  <a:tcPr marL="72000" marR="72000" marT="36000" marB="36000">
                    <a:solidFill>
                      <a:schemeClr val="bg1">
                        <a:alpha val="7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1200" b="0" i="0" noProof="1">
                          <a:solidFill>
                            <a:schemeClr val="tx1"/>
                          </a:solidFill>
                          <a:effectLst/>
                          <a:latin typeface="Arial" panose="020B0604020202020204" pitchFamily="34" charset="0"/>
                          <a:ea typeface="Times New Roman"/>
                          <a:cs typeface="Arial" panose="020B0604020202020204" pitchFamily="34" charset="0"/>
                        </a:rPr>
                        <a:t>109</a:t>
                      </a:r>
                    </a:p>
                  </a:txBody>
                  <a:tcPr marL="72000" marR="72000" marT="36000" marB="36000">
                    <a:solidFill>
                      <a:schemeClr val="bg1">
                        <a:alpha val="70000"/>
                      </a:schemeClr>
                    </a:solidFill>
                  </a:tcPr>
                </a:tc>
                <a:tc>
                  <a:txBody>
                    <a:bodyPr/>
                    <a:lstStyle/>
                    <a:p>
                      <a:pPr algn="ctr">
                        <a:lnSpc>
                          <a:spcPct val="100000"/>
                        </a:lnSpc>
                        <a:spcAft>
                          <a:spcPts val="0"/>
                        </a:spcAft>
                      </a:pPr>
                      <a:r>
                        <a:rPr lang="de-DE" sz="1200" b="0" i="0" noProof="1">
                          <a:solidFill>
                            <a:schemeClr val="tx1"/>
                          </a:solidFill>
                          <a:effectLst/>
                          <a:latin typeface="Arial" panose="020B0604020202020204" pitchFamily="34" charset="0"/>
                          <a:ea typeface="Times New Roman"/>
                          <a:cs typeface="Arial" panose="020B0604020202020204" pitchFamily="34" charset="0"/>
                        </a:rPr>
                        <a:t>48</a:t>
                      </a:r>
                    </a:p>
                  </a:txBody>
                  <a:tcPr marL="72000" marR="72000" marT="36000" marB="36000">
                    <a:solidFill>
                      <a:schemeClr val="bg1">
                        <a:alpha val="70000"/>
                      </a:schemeClr>
                    </a:solidFill>
                  </a:tcPr>
                </a:tc>
                <a:extLst>
                  <a:ext uri="{0D108BD9-81ED-4DB2-BD59-A6C34878D82A}">
                    <a16:rowId xmlns:a16="http://schemas.microsoft.com/office/drawing/2014/main" val="3758558568"/>
                  </a:ext>
                </a:extLst>
              </a:tr>
              <a:tr h="98561">
                <a:tc>
                  <a:txBody>
                    <a:bodyPr/>
                    <a:lstStyle/>
                    <a:p>
                      <a:pPr algn="l">
                        <a:lnSpc>
                          <a:spcPct val="100000"/>
                        </a:lnSpc>
                        <a:spcAft>
                          <a:spcPts val="0"/>
                        </a:spcAft>
                      </a:pPr>
                      <a:r>
                        <a:rPr lang="de-DE" sz="1200" b="1" i="0" noProof="1">
                          <a:solidFill>
                            <a:schemeClr val="tx1"/>
                          </a:solidFill>
                          <a:effectLst/>
                          <a:latin typeface="Arial" panose="020B0604020202020204" pitchFamily="34" charset="0"/>
                          <a:ea typeface="Times New Roman"/>
                          <a:cs typeface="Arial" panose="020B0604020202020204" pitchFamily="34" charset="0"/>
                        </a:rPr>
                        <a:t>Neratinib</a:t>
                      </a:r>
                    </a:p>
                  </a:txBody>
                  <a:tcPr marL="72000" marR="72000" marT="36000" marB="36000">
                    <a:solidFill>
                      <a:srgbClr val="EBEBEB">
                        <a:alpha val="70000"/>
                      </a:srgbClr>
                    </a:solidFill>
                  </a:tcPr>
                </a:tc>
                <a:tc>
                  <a:txBody>
                    <a:bodyPr/>
                    <a:lstStyle/>
                    <a:p>
                      <a:pPr algn="ctr">
                        <a:lnSpc>
                          <a:spcPct val="100000"/>
                        </a:lnSpc>
                        <a:spcAft>
                          <a:spcPts val="0"/>
                        </a:spcAft>
                      </a:pPr>
                      <a:r>
                        <a:rPr lang="de-DE" sz="1200" b="0" i="0" noProof="1">
                          <a:solidFill>
                            <a:schemeClr val="tx1"/>
                          </a:solidFill>
                          <a:effectLst/>
                          <a:latin typeface="Arial" panose="020B0604020202020204" pitchFamily="34" charset="0"/>
                          <a:ea typeface="Times New Roman"/>
                          <a:cs typeface="Arial" panose="020B0604020202020204" pitchFamily="34" charset="0"/>
                        </a:rPr>
                        <a:t>5.6</a:t>
                      </a:r>
                    </a:p>
                  </a:txBody>
                  <a:tcPr marL="72000" marR="72000" marT="36000" marB="36000">
                    <a:solidFill>
                      <a:srgbClr val="EBEBEB">
                        <a:alpha val="70000"/>
                      </a:srgbClr>
                    </a:solidFill>
                  </a:tcPr>
                </a:tc>
                <a:tc>
                  <a:txBody>
                    <a:bodyPr/>
                    <a:lstStyle/>
                    <a:p>
                      <a:pPr algn="ctr">
                        <a:lnSpc>
                          <a:spcPct val="100000"/>
                        </a:lnSpc>
                        <a:spcAft>
                          <a:spcPts val="0"/>
                        </a:spcAft>
                      </a:pPr>
                      <a:r>
                        <a:rPr lang="de-DE" sz="1200" b="0" i="0" noProof="1">
                          <a:solidFill>
                            <a:schemeClr val="tx1"/>
                          </a:solidFill>
                          <a:effectLst/>
                          <a:latin typeface="Arial" panose="020B0604020202020204" pitchFamily="34" charset="0"/>
                          <a:ea typeface="Times New Roman"/>
                          <a:cs typeface="Arial" panose="020B0604020202020204" pitchFamily="34" charset="0"/>
                        </a:rPr>
                        <a:t>1.8</a:t>
                      </a:r>
                    </a:p>
                  </a:txBody>
                  <a:tcPr marL="72000" marR="72000" marT="36000" marB="36000">
                    <a:solidFill>
                      <a:srgbClr val="EBEBEB">
                        <a:alpha val="70000"/>
                      </a:srgbClr>
                    </a:solidFill>
                  </a:tcPr>
                </a:tc>
                <a:extLst>
                  <a:ext uri="{0D108BD9-81ED-4DB2-BD59-A6C34878D82A}">
                    <a16:rowId xmlns:a16="http://schemas.microsoft.com/office/drawing/2014/main" val="3121681857"/>
                  </a:ext>
                </a:extLst>
              </a:tr>
            </a:tbl>
          </a:graphicData>
        </a:graphic>
      </p:graphicFrame>
      <p:grpSp>
        <p:nvGrpSpPr>
          <p:cNvPr id="8" name="Group 7">
            <a:extLst>
              <a:ext uri="{FF2B5EF4-FFF2-40B4-BE49-F238E27FC236}">
                <a16:creationId xmlns:a16="http://schemas.microsoft.com/office/drawing/2014/main" id="{3E7A1394-57E9-DFAC-3EAF-5102BC164372}"/>
              </a:ext>
            </a:extLst>
          </p:cNvPr>
          <p:cNvGrpSpPr/>
          <p:nvPr/>
        </p:nvGrpSpPr>
        <p:grpSpPr>
          <a:xfrm>
            <a:off x="609600" y="2602435"/>
            <a:ext cx="9721614" cy="3134712"/>
            <a:chOff x="609600" y="2602435"/>
            <a:chExt cx="9721614" cy="3134712"/>
          </a:xfrm>
        </p:grpSpPr>
        <p:sp>
          <p:nvSpPr>
            <p:cNvPr id="477" name="Textfeld 200">
              <a:extLst>
                <a:ext uri="{FF2B5EF4-FFF2-40B4-BE49-F238E27FC236}">
                  <a16:creationId xmlns:a16="http://schemas.microsoft.com/office/drawing/2014/main" id="{801F2DC5-D9DC-F77D-869E-D69C1EBA5064}"/>
                </a:ext>
              </a:extLst>
            </p:cNvPr>
            <p:cNvSpPr txBox="1"/>
            <p:nvPr/>
          </p:nvSpPr>
          <p:spPr bwMode="auto">
            <a:xfrm rot="16200000">
              <a:off x="3403569" y="3882845"/>
              <a:ext cx="1626266" cy="344327"/>
            </a:xfrm>
            <a:prstGeom prst="rect">
              <a:avLst/>
            </a:prstGeom>
          </p:spPr>
          <p:txBody>
            <a:bodyPr wrap="none" anchor="b"/>
            <a:lstStyle/>
            <a:p>
              <a:pPr marL="342900" indent="-342900" algn="ctr" defTabSz="914400" eaLnBrk="0" fontAlgn="base" hangingPunct="0">
                <a:spcBef>
                  <a:spcPct val="20000"/>
                </a:spcBef>
                <a:spcAft>
                  <a:spcPct val="0"/>
                </a:spcAft>
                <a:defRPr/>
              </a:pPr>
              <a:r>
                <a:rPr lang="de-DE" sz="1200" kern="0" noProof="1">
                  <a:latin typeface="Avenir Next LT Pro" panose="020B0504020202020204" pitchFamily="34" charset="0"/>
                  <a:ea typeface="MS PGothic" pitchFamily="34" charset="-128"/>
                  <a:cs typeface="MS PGothic" charset="0"/>
                </a:rPr>
                <a:t>tumor volume (mm</a:t>
              </a:r>
              <a:r>
                <a:rPr lang="de-DE" sz="1200" kern="0" baseline="30000" noProof="1">
                  <a:latin typeface="Avenir Next LT Pro" panose="020B0504020202020204" pitchFamily="34" charset="0"/>
                  <a:ea typeface="MS PGothic" pitchFamily="34" charset="-128"/>
                  <a:cs typeface="MS PGothic" charset="0"/>
                </a:rPr>
                <a:t>3</a:t>
              </a:r>
              <a:r>
                <a:rPr lang="de-DE" sz="1200" kern="0" noProof="1">
                  <a:latin typeface="Avenir Next LT Pro" panose="020B0504020202020204" pitchFamily="34" charset="0"/>
                  <a:ea typeface="MS PGothic" pitchFamily="34" charset="-128"/>
                  <a:cs typeface="MS PGothic" charset="0"/>
                </a:rPr>
                <a:t>)</a:t>
              </a:r>
            </a:p>
          </p:txBody>
        </p:sp>
        <p:grpSp>
          <p:nvGrpSpPr>
            <p:cNvPr id="6" name="Group 5">
              <a:extLst>
                <a:ext uri="{FF2B5EF4-FFF2-40B4-BE49-F238E27FC236}">
                  <a16:creationId xmlns:a16="http://schemas.microsoft.com/office/drawing/2014/main" id="{85EE8126-1161-95C8-531C-0C949FF0AAEF}"/>
                </a:ext>
              </a:extLst>
            </p:cNvPr>
            <p:cNvGrpSpPr/>
            <p:nvPr/>
          </p:nvGrpSpPr>
          <p:grpSpPr>
            <a:xfrm>
              <a:off x="4416279" y="2602435"/>
              <a:ext cx="2732682" cy="2847707"/>
              <a:chOff x="4416279" y="2602435"/>
              <a:chExt cx="2732682" cy="2847707"/>
            </a:xfrm>
          </p:grpSpPr>
          <p:sp>
            <p:nvSpPr>
              <p:cNvPr id="10" name="Textfeld 198">
                <a:extLst>
                  <a:ext uri="{FF2B5EF4-FFF2-40B4-BE49-F238E27FC236}">
                    <a16:creationId xmlns:a16="http://schemas.microsoft.com/office/drawing/2014/main" id="{10A997BF-62C9-A0EF-7A2C-0BAD56CFCF49}"/>
                  </a:ext>
                </a:extLst>
              </p:cNvPr>
              <p:cNvSpPr txBox="1"/>
              <p:nvPr/>
            </p:nvSpPr>
            <p:spPr bwMode="auto">
              <a:xfrm>
                <a:off x="4927101" y="5000014"/>
                <a:ext cx="1626264" cy="450128"/>
              </a:xfrm>
              <a:prstGeom prst="rect">
                <a:avLst/>
              </a:prstGeom>
            </p:spPr>
            <p:txBody>
              <a:bodyPr wrap="none" anchor="b"/>
              <a:lstStyle/>
              <a:p>
                <a:pPr marL="342900" indent="-342900" algn="ctr" defTabSz="914400" eaLnBrk="0" fontAlgn="base" hangingPunct="0">
                  <a:spcBef>
                    <a:spcPct val="20000"/>
                  </a:spcBef>
                  <a:spcAft>
                    <a:spcPct val="0"/>
                  </a:spcAft>
                  <a:defRPr/>
                </a:pPr>
                <a:r>
                  <a:rPr lang="en-GB" sz="1200" kern="0">
                    <a:latin typeface="Avenir Next LT Pro" panose="020B0504020202020204" pitchFamily="34" charset="0"/>
                    <a:ea typeface="MS PGothic" pitchFamily="34" charset="-128"/>
                    <a:cs typeface="MS PGothic" charset="0"/>
                  </a:rPr>
                  <a:t>Days</a:t>
                </a:r>
              </a:p>
            </p:txBody>
          </p:sp>
          <p:grpSp>
            <p:nvGrpSpPr>
              <p:cNvPr id="478" name="Gruppieren 61">
                <a:extLst>
                  <a:ext uri="{FF2B5EF4-FFF2-40B4-BE49-F238E27FC236}">
                    <a16:creationId xmlns:a16="http://schemas.microsoft.com/office/drawing/2014/main" id="{B70021B4-B4C4-D0A9-6996-9FD63FF4F02B}"/>
                  </a:ext>
                </a:extLst>
              </p:cNvPr>
              <p:cNvGrpSpPr/>
              <p:nvPr/>
            </p:nvGrpSpPr>
            <p:grpSpPr>
              <a:xfrm>
                <a:off x="4740741" y="4766245"/>
                <a:ext cx="2392631" cy="221579"/>
                <a:chOff x="4545111" y="5136619"/>
                <a:chExt cx="2392631" cy="221579"/>
              </a:xfrm>
            </p:grpSpPr>
            <p:sp>
              <p:nvSpPr>
                <p:cNvPr id="615" name="Freihandform 816">
                  <a:extLst>
                    <a:ext uri="{FF2B5EF4-FFF2-40B4-BE49-F238E27FC236}">
                      <a16:creationId xmlns:a16="http://schemas.microsoft.com/office/drawing/2014/main" id="{C712AB9E-9CAA-0818-807B-CA25FB7CE522}"/>
                    </a:ext>
                  </a:extLst>
                </p:cNvPr>
                <p:cNvSpPr/>
                <p:nvPr/>
              </p:nvSpPr>
              <p:spPr>
                <a:xfrm>
                  <a:off x="4572471" y="5177700"/>
                  <a:ext cx="2337213" cy="151054"/>
                </a:xfrm>
                <a:custGeom>
                  <a:avLst/>
                  <a:gdLst>
                    <a:gd name="connsiteX0" fmla="*/ 0 w 2749662"/>
                    <a:gd name="connsiteY0" fmla="*/ 0 h 177711"/>
                    <a:gd name="connsiteX1" fmla="*/ 197096 w 2749662"/>
                    <a:gd name="connsiteY1" fmla="*/ 35543 h 177711"/>
                    <a:gd name="connsiteX2" fmla="*/ 336034 w 2749662"/>
                    <a:gd name="connsiteY2" fmla="*/ 122782 h 177711"/>
                    <a:gd name="connsiteX3" fmla="*/ 575135 w 2749662"/>
                    <a:gd name="connsiteY3" fmla="*/ 168017 h 177711"/>
                    <a:gd name="connsiteX4" fmla="*/ 678530 w 2749662"/>
                    <a:gd name="connsiteY4" fmla="*/ 168017 h 177711"/>
                    <a:gd name="connsiteX5" fmla="*/ 865933 w 2749662"/>
                    <a:gd name="connsiteY5" fmla="*/ 174480 h 177711"/>
                    <a:gd name="connsiteX6" fmla="*/ 1004870 w 2749662"/>
                    <a:gd name="connsiteY6" fmla="*/ 174480 h 177711"/>
                    <a:gd name="connsiteX7" fmla="*/ 1195505 w 2749662"/>
                    <a:gd name="connsiteY7" fmla="*/ 177711 h 177711"/>
                    <a:gd name="connsiteX8" fmla="*/ 1382908 w 2749662"/>
                    <a:gd name="connsiteY8" fmla="*/ 168017 h 177711"/>
                    <a:gd name="connsiteX9" fmla="*/ 1538001 w 2749662"/>
                    <a:gd name="connsiteY9" fmla="*/ 168017 h 177711"/>
                    <a:gd name="connsiteX10" fmla="*/ 1683400 w 2749662"/>
                    <a:gd name="connsiteY10" fmla="*/ 168017 h 177711"/>
                    <a:gd name="connsiteX11" fmla="*/ 1919270 w 2749662"/>
                    <a:gd name="connsiteY11" fmla="*/ 168017 h 177711"/>
                    <a:gd name="connsiteX12" fmla="*/ 2067901 w 2749662"/>
                    <a:gd name="connsiteY12" fmla="*/ 158324 h 177711"/>
                    <a:gd name="connsiteX13" fmla="*/ 2258535 w 2749662"/>
                    <a:gd name="connsiteY13" fmla="*/ 164786 h 177711"/>
                    <a:gd name="connsiteX14" fmla="*/ 2403935 w 2749662"/>
                    <a:gd name="connsiteY14" fmla="*/ 174480 h 177711"/>
                    <a:gd name="connsiteX15" fmla="*/ 2601031 w 2749662"/>
                    <a:gd name="connsiteY15" fmla="*/ 171249 h 177711"/>
                    <a:gd name="connsiteX16" fmla="*/ 2749662 w 2749662"/>
                    <a:gd name="connsiteY16" fmla="*/ 171249 h 1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662" h="177711">
                      <a:moveTo>
                        <a:pt x="0" y="0"/>
                      </a:moveTo>
                      <a:lnTo>
                        <a:pt x="197096" y="35543"/>
                      </a:lnTo>
                      <a:lnTo>
                        <a:pt x="336034" y="122782"/>
                      </a:lnTo>
                      <a:lnTo>
                        <a:pt x="575135" y="168017"/>
                      </a:lnTo>
                      <a:lnTo>
                        <a:pt x="678530" y="168017"/>
                      </a:lnTo>
                      <a:lnTo>
                        <a:pt x="865933" y="174480"/>
                      </a:lnTo>
                      <a:lnTo>
                        <a:pt x="1004870" y="174480"/>
                      </a:lnTo>
                      <a:lnTo>
                        <a:pt x="1195505" y="177711"/>
                      </a:lnTo>
                      <a:lnTo>
                        <a:pt x="1382908" y="168017"/>
                      </a:lnTo>
                      <a:lnTo>
                        <a:pt x="1538001" y="168017"/>
                      </a:lnTo>
                      <a:lnTo>
                        <a:pt x="1683400" y="168017"/>
                      </a:lnTo>
                      <a:lnTo>
                        <a:pt x="1919270" y="168017"/>
                      </a:lnTo>
                      <a:lnTo>
                        <a:pt x="2067901" y="158324"/>
                      </a:lnTo>
                      <a:lnTo>
                        <a:pt x="2258535" y="164786"/>
                      </a:lnTo>
                      <a:lnTo>
                        <a:pt x="2403935" y="174480"/>
                      </a:lnTo>
                      <a:lnTo>
                        <a:pt x="2601031" y="171249"/>
                      </a:lnTo>
                      <a:lnTo>
                        <a:pt x="2749662" y="17124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616" name="Gruppieren 60">
                  <a:extLst>
                    <a:ext uri="{FF2B5EF4-FFF2-40B4-BE49-F238E27FC236}">
                      <a16:creationId xmlns:a16="http://schemas.microsoft.com/office/drawing/2014/main" id="{93EAC950-FBCD-B413-F9B3-53A264230293}"/>
                    </a:ext>
                  </a:extLst>
                </p:cNvPr>
                <p:cNvGrpSpPr/>
                <p:nvPr/>
              </p:nvGrpSpPr>
              <p:grpSpPr>
                <a:xfrm>
                  <a:off x="4545111" y="5136619"/>
                  <a:ext cx="2392631" cy="221579"/>
                  <a:chOff x="4545111" y="5136619"/>
                  <a:chExt cx="2392631" cy="221579"/>
                </a:xfrm>
              </p:grpSpPr>
              <p:sp>
                <p:nvSpPr>
                  <p:cNvPr id="617" name="Dreieck 817">
                    <a:extLst>
                      <a:ext uri="{FF2B5EF4-FFF2-40B4-BE49-F238E27FC236}">
                        <a16:creationId xmlns:a16="http://schemas.microsoft.com/office/drawing/2014/main" id="{48982ABB-28D2-089C-762A-2A66AEFDFB96}"/>
                      </a:ext>
                    </a:extLst>
                  </p:cNvPr>
                  <p:cNvSpPr/>
                  <p:nvPr/>
                </p:nvSpPr>
                <p:spPr>
                  <a:xfrm>
                    <a:off x="4545111" y="5136619"/>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18" name="Dreieck 818">
                    <a:extLst>
                      <a:ext uri="{FF2B5EF4-FFF2-40B4-BE49-F238E27FC236}">
                        <a16:creationId xmlns:a16="http://schemas.microsoft.com/office/drawing/2014/main" id="{E6E139E4-3FA2-CF7A-061F-08D59B21AA98}"/>
                      </a:ext>
                    </a:extLst>
                  </p:cNvPr>
                  <p:cNvSpPr/>
                  <p:nvPr/>
                </p:nvSpPr>
                <p:spPr>
                  <a:xfrm>
                    <a:off x="4702115" y="5175526"/>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19" name="Dreieck 819">
                    <a:extLst>
                      <a:ext uri="{FF2B5EF4-FFF2-40B4-BE49-F238E27FC236}">
                        <a16:creationId xmlns:a16="http://schemas.microsoft.com/office/drawing/2014/main" id="{2C7F5CB5-1F2C-4A02-4C9E-162F04A19FD7}"/>
                      </a:ext>
                    </a:extLst>
                  </p:cNvPr>
                  <p:cNvSpPr/>
                  <p:nvPr/>
                </p:nvSpPr>
                <p:spPr>
                  <a:xfrm>
                    <a:off x="4823416" y="5246106"/>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0" name="Dreieck 820">
                    <a:extLst>
                      <a:ext uri="{FF2B5EF4-FFF2-40B4-BE49-F238E27FC236}">
                        <a16:creationId xmlns:a16="http://schemas.microsoft.com/office/drawing/2014/main" id="{2659646C-D054-2372-B6DA-D4AAF8FC9EEF}"/>
                      </a:ext>
                    </a:extLst>
                  </p:cNvPr>
                  <p:cNvSpPr/>
                  <p:nvPr/>
                </p:nvSpPr>
                <p:spPr>
                  <a:xfrm>
                    <a:off x="5029856" y="528080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1" name="Dreieck 821">
                    <a:extLst>
                      <a:ext uri="{FF2B5EF4-FFF2-40B4-BE49-F238E27FC236}">
                        <a16:creationId xmlns:a16="http://schemas.microsoft.com/office/drawing/2014/main" id="{EBAE00D7-B525-0DD8-2513-10F0A7D37C92}"/>
                      </a:ext>
                    </a:extLst>
                  </p:cNvPr>
                  <p:cNvSpPr/>
                  <p:nvPr/>
                </p:nvSpPr>
                <p:spPr>
                  <a:xfrm>
                    <a:off x="5112706" y="5289504"/>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2" name="Dreieck 822">
                    <a:extLst>
                      <a:ext uri="{FF2B5EF4-FFF2-40B4-BE49-F238E27FC236}">
                        <a16:creationId xmlns:a16="http://schemas.microsoft.com/office/drawing/2014/main" id="{BA230426-EBEA-466E-5061-84731D5FD5D3}"/>
                      </a:ext>
                    </a:extLst>
                  </p:cNvPr>
                  <p:cNvSpPr/>
                  <p:nvPr/>
                </p:nvSpPr>
                <p:spPr>
                  <a:xfrm>
                    <a:off x="5275203" y="528996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3" name="Dreieck 823">
                    <a:extLst>
                      <a:ext uri="{FF2B5EF4-FFF2-40B4-BE49-F238E27FC236}">
                        <a16:creationId xmlns:a16="http://schemas.microsoft.com/office/drawing/2014/main" id="{E835243A-BA32-603B-7A39-C887FB45AF17}"/>
                      </a:ext>
                    </a:extLst>
                  </p:cNvPr>
                  <p:cNvSpPr/>
                  <p:nvPr/>
                </p:nvSpPr>
                <p:spPr>
                  <a:xfrm>
                    <a:off x="5396504" y="528767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4" name="Dreieck 824">
                    <a:extLst>
                      <a:ext uri="{FF2B5EF4-FFF2-40B4-BE49-F238E27FC236}">
                        <a16:creationId xmlns:a16="http://schemas.microsoft.com/office/drawing/2014/main" id="{98536139-3FD9-2FA3-BDAD-AC4864799890}"/>
                      </a:ext>
                    </a:extLst>
                  </p:cNvPr>
                  <p:cNvSpPr/>
                  <p:nvPr/>
                </p:nvSpPr>
                <p:spPr>
                  <a:xfrm>
                    <a:off x="5564494" y="5290878"/>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5" name="Dreieck 825">
                    <a:extLst>
                      <a:ext uri="{FF2B5EF4-FFF2-40B4-BE49-F238E27FC236}">
                        <a16:creationId xmlns:a16="http://schemas.microsoft.com/office/drawing/2014/main" id="{87444775-D746-A200-2EE4-168B77630846}"/>
                      </a:ext>
                    </a:extLst>
                  </p:cNvPr>
                  <p:cNvSpPr/>
                  <p:nvPr/>
                </p:nvSpPr>
                <p:spPr>
                  <a:xfrm>
                    <a:off x="5724245" y="5283096"/>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6" name="Dreieck 826">
                    <a:extLst>
                      <a:ext uri="{FF2B5EF4-FFF2-40B4-BE49-F238E27FC236}">
                        <a16:creationId xmlns:a16="http://schemas.microsoft.com/office/drawing/2014/main" id="{5DE0CF2D-37EC-2AC6-2FB4-32DE737DB526}"/>
                      </a:ext>
                    </a:extLst>
                  </p:cNvPr>
                  <p:cNvSpPr/>
                  <p:nvPr/>
                </p:nvSpPr>
                <p:spPr>
                  <a:xfrm>
                    <a:off x="5848292" y="5283554"/>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7" name="Dreieck 827">
                    <a:extLst>
                      <a:ext uri="{FF2B5EF4-FFF2-40B4-BE49-F238E27FC236}">
                        <a16:creationId xmlns:a16="http://schemas.microsoft.com/office/drawing/2014/main" id="{B38D0345-EF6B-6D22-A22C-487CCFC14802}"/>
                      </a:ext>
                    </a:extLst>
                  </p:cNvPr>
                  <p:cNvSpPr/>
                  <p:nvPr/>
                </p:nvSpPr>
                <p:spPr>
                  <a:xfrm>
                    <a:off x="5969592" y="528401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8" name="Dreieck 828">
                    <a:extLst>
                      <a:ext uri="{FF2B5EF4-FFF2-40B4-BE49-F238E27FC236}">
                        <a16:creationId xmlns:a16="http://schemas.microsoft.com/office/drawing/2014/main" id="{69353A30-EDA1-F6B5-36B1-F8AADE0B524D}"/>
                      </a:ext>
                    </a:extLst>
                  </p:cNvPr>
                  <p:cNvSpPr/>
                  <p:nvPr/>
                </p:nvSpPr>
                <p:spPr>
                  <a:xfrm>
                    <a:off x="6176032" y="528721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9" name="Dreieck 829">
                    <a:extLst>
                      <a:ext uri="{FF2B5EF4-FFF2-40B4-BE49-F238E27FC236}">
                        <a16:creationId xmlns:a16="http://schemas.microsoft.com/office/drawing/2014/main" id="{6DD79410-64FE-27C7-33D6-C18820C52BFF}"/>
                      </a:ext>
                    </a:extLst>
                  </p:cNvPr>
                  <p:cNvSpPr/>
                  <p:nvPr/>
                </p:nvSpPr>
                <p:spPr>
                  <a:xfrm>
                    <a:off x="6302826" y="5284929"/>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0" name="Dreieck 830">
                    <a:extLst>
                      <a:ext uri="{FF2B5EF4-FFF2-40B4-BE49-F238E27FC236}">
                        <a16:creationId xmlns:a16="http://schemas.microsoft.com/office/drawing/2014/main" id="{9149EF6F-49BD-9388-2E05-04C39567E4DF}"/>
                      </a:ext>
                    </a:extLst>
                  </p:cNvPr>
                  <p:cNvSpPr/>
                  <p:nvPr/>
                </p:nvSpPr>
                <p:spPr>
                  <a:xfrm>
                    <a:off x="6465323" y="528538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1" name="Dreieck 831">
                    <a:extLst>
                      <a:ext uri="{FF2B5EF4-FFF2-40B4-BE49-F238E27FC236}">
                        <a16:creationId xmlns:a16="http://schemas.microsoft.com/office/drawing/2014/main" id="{F13627D4-0CD5-FC3C-6153-50D5B92E4188}"/>
                      </a:ext>
                    </a:extLst>
                  </p:cNvPr>
                  <p:cNvSpPr/>
                  <p:nvPr/>
                </p:nvSpPr>
                <p:spPr>
                  <a:xfrm>
                    <a:off x="6586624" y="5288591"/>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2" name="Dreieck 832">
                    <a:extLst>
                      <a:ext uri="{FF2B5EF4-FFF2-40B4-BE49-F238E27FC236}">
                        <a16:creationId xmlns:a16="http://schemas.microsoft.com/office/drawing/2014/main" id="{22F3B77D-3DD1-27D8-2A43-A60C51932A33}"/>
                      </a:ext>
                    </a:extLst>
                  </p:cNvPr>
                  <p:cNvSpPr/>
                  <p:nvPr/>
                </p:nvSpPr>
                <p:spPr>
                  <a:xfrm>
                    <a:off x="6751867" y="528355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3" name="Dreieck 833">
                    <a:extLst>
                      <a:ext uri="{FF2B5EF4-FFF2-40B4-BE49-F238E27FC236}">
                        <a16:creationId xmlns:a16="http://schemas.microsoft.com/office/drawing/2014/main" id="{D396C410-FAB6-C797-FC06-E2099AA7A8F4}"/>
                      </a:ext>
                    </a:extLst>
                  </p:cNvPr>
                  <p:cNvSpPr/>
                  <p:nvPr/>
                </p:nvSpPr>
                <p:spPr>
                  <a:xfrm>
                    <a:off x="6870422" y="528950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sp>
            <p:nvSpPr>
              <p:cNvPr id="479" name="Textfeld 199">
                <a:extLst>
                  <a:ext uri="{FF2B5EF4-FFF2-40B4-BE49-F238E27FC236}">
                    <a16:creationId xmlns:a16="http://schemas.microsoft.com/office/drawing/2014/main" id="{02D48B26-A813-B1B1-4F20-6A312B7D7E27}"/>
                  </a:ext>
                </a:extLst>
              </p:cNvPr>
              <p:cNvSpPr txBox="1"/>
              <p:nvPr/>
            </p:nvSpPr>
            <p:spPr>
              <a:xfrm>
                <a:off x="4478958" y="4417810"/>
                <a:ext cx="188032" cy="209288"/>
              </a:xfrm>
              <a:prstGeom prst="rect">
                <a:avLst/>
              </a:prstGeom>
              <a:noFill/>
            </p:spPr>
            <p:txBody>
              <a:bodyPr wrap="none" lIns="0" rIns="0" rtlCol="0">
                <a:spAutoFit/>
              </a:bodyPr>
              <a:lstStyle/>
              <a:p>
                <a:pPr algn="r"/>
                <a:r>
                  <a:rPr lang="de-DE" sz="1000">
                    <a:latin typeface="Avenir Next LT Pro" panose="020B0504020202020204" pitchFamily="34" charset="77"/>
                  </a:rPr>
                  <a:t>500</a:t>
                </a:r>
              </a:p>
            </p:txBody>
          </p:sp>
          <p:cxnSp>
            <p:nvCxnSpPr>
              <p:cNvPr id="480" name="Gerade Verbindung 201">
                <a:extLst>
                  <a:ext uri="{FF2B5EF4-FFF2-40B4-BE49-F238E27FC236}">
                    <a16:creationId xmlns:a16="http://schemas.microsoft.com/office/drawing/2014/main" id="{FD5F6D3A-FF78-637F-5E2F-E8C29E9CB9A1}"/>
                  </a:ext>
                </a:extLst>
              </p:cNvPr>
              <p:cNvCxnSpPr>
                <a:cxnSpLocks/>
              </p:cNvCxnSpPr>
              <p:nvPr/>
            </p:nvCxnSpPr>
            <p:spPr>
              <a:xfrm>
                <a:off x="4766307" y="3092480"/>
                <a:ext cx="0" cy="1952709"/>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1" name="Gerade Verbindung 202">
                <a:extLst>
                  <a:ext uri="{FF2B5EF4-FFF2-40B4-BE49-F238E27FC236}">
                    <a16:creationId xmlns:a16="http://schemas.microsoft.com/office/drawing/2014/main" id="{36448EBB-6984-9B4F-C1DD-9DDA62BFE041}"/>
                  </a:ext>
                </a:extLst>
              </p:cNvPr>
              <p:cNvCxnSpPr>
                <a:cxnSpLocks/>
              </p:cNvCxnSpPr>
              <p:nvPr/>
            </p:nvCxnSpPr>
            <p:spPr>
              <a:xfrm flipH="1">
                <a:off x="5046052"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sp>
            <p:nvSpPr>
              <p:cNvPr id="482" name="Textfeld 203">
                <a:extLst>
                  <a:ext uri="{FF2B5EF4-FFF2-40B4-BE49-F238E27FC236}">
                    <a16:creationId xmlns:a16="http://schemas.microsoft.com/office/drawing/2014/main" id="{E240D8F6-D0AD-54E4-EA67-DC433309E41E}"/>
                  </a:ext>
                </a:extLst>
              </p:cNvPr>
              <p:cNvSpPr txBox="1"/>
              <p:nvPr/>
            </p:nvSpPr>
            <p:spPr>
              <a:xfrm>
                <a:off x="4416279" y="3945129"/>
                <a:ext cx="250711" cy="209288"/>
              </a:xfrm>
              <a:prstGeom prst="rect">
                <a:avLst/>
              </a:prstGeom>
              <a:noFill/>
            </p:spPr>
            <p:txBody>
              <a:bodyPr wrap="none" lIns="0" rIns="0" rtlCol="0">
                <a:spAutoFit/>
              </a:bodyPr>
              <a:lstStyle/>
              <a:p>
                <a:pPr algn="r"/>
                <a:r>
                  <a:rPr lang="de-DE" sz="1000">
                    <a:latin typeface="Avenir Next LT Pro" panose="020B0504020202020204" pitchFamily="34" charset="77"/>
                  </a:rPr>
                  <a:t>1000</a:t>
                </a:r>
              </a:p>
            </p:txBody>
          </p:sp>
          <p:sp>
            <p:nvSpPr>
              <p:cNvPr id="483" name="Textfeld 204">
                <a:extLst>
                  <a:ext uri="{FF2B5EF4-FFF2-40B4-BE49-F238E27FC236}">
                    <a16:creationId xmlns:a16="http://schemas.microsoft.com/office/drawing/2014/main" id="{F3D77B57-D31A-85C4-9F21-88F2CFDB74E9}"/>
                  </a:ext>
                </a:extLst>
              </p:cNvPr>
              <p:cNvSpPr txBox="1"/>
              <p:nvPr/>
            </p:nvSpPr>
            <p:spPr>
              <a:xfrm>
                <a:off x="4416279" y="2993154"/>
                <a:ext cx="250711" cy="209288"/>
              </a:xfrm>
              <a:prstGeom prst="rect">
                <a:avLst/>
              </a:prstGeom>
              <a:noFill/>
            </p:spPr>
            <p:txBody>
              <a:bodyPr wrap="none" lIns="0" rIns="0" rtlCol="0">
                <a:spAutoFit/>
              </a:bodyPr>
              <a:lstStyle/>
              <a:p>
                <a:pPr algn="r"/>
                <a:r>
                  <a:rPr lang="de-DE" sz="1000">
                    <a:latin typeface="Avenir Next LT Pro" panose="020B0504020202020204" pitchFamily="34" charset="77"/>
                  </a:rPr>
                  <a:t>2000</a:t>
                </a:r>
              </a:p>
            </p:txBody>
          </p:sp>
          <p:cxnSp>
            <p:nvCxnSpPr>
              <p:cNvPr id="484" name="Gerade Verbindung 205">
                <a:extLst>
                  <a:ext uri="{FF2B5EF4-FFF2-40B4-BE49-F238E27FC236}">
                    <a16:creationId xmlns:a16="http://schemas.microsoft.com/office/drawing/2014/main" id="{E1C55947-45EC-1552-4258-21BE76C8EA8C}"/>
                  </a:ext>
                </a:extLst>
              </p:cNvPr>
              <p:cNvCxnSpPr>
                <a:cxnSpLocks/>
              </p:cNvCxnSpPr>
              <p:nvPr/>
            </p:nvCxnSpPr>
            <p:spPr>
              <a:xfrm>
                <a:off x="4722465" y="4520736"/>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5" name="Gerade Verbindung 206">
                <a:extLst>
                  <a:ext uri="{FF2B5EF4-FFF2-40B4-BE49-F238E27FC236}">
                    <a16:creationId xmlns:a16="http://schemas.microsoft.com/office/drawing/2014/main" id="{78C3372A-B280-D1C3-D764-7B3146203163}"/>
                  </a:ext>
                </a:extLst>
              </p:cNvPr>
              <p:cNvCxnSpPr>
                <a:cxnSpLocks/>
              </p:cNvCxnSpPr>
              <p:nvPr/>
            </p:nvCxnSpPr>
            <p:spPr>
              <a:xfrm>
                <a:off x="4722774" y="4994818"/>
                <a:ext cx="2426187"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6" name="Gerade Verbindung 207">
                <a:extLst>
                  <a:ext uri="{FF2B5EF4-FFF2-40B4-BE49-F238E27FC236}">
                    <a16:creationId xmlns:a16="http://schemas.microsoft.com/office/drawing/2014/main" id="{88BA2BEA-37F4-DFC3-4428-3F9104331C91}"/>
                  </a:ext>
                </a:extLst>
              </p:cNvPr>
              <p:cNvCxnSpPr>
                <a:cxnSpLocks/>
              </p:cNvCxnSpPr>
              <p:nvPr/>
            </p:nvCxnSpPr>
            <p:spPr>
              <a:xfrm>
                <a:off x="4722465" y="4046654"/>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7" name="Gerade Verbindung 208">
                <a:extLst>
                  <a:ext uri="{FF2B5EF4-FFF2-40B4-BE49-F238E27FC236}">
                    <a16:creationId xmlns:a16="http://schemas.microsoft.com/office/drawing/2014/main" id="{4E83DB57-3A11-6B82-0D92-93D8DC39F756}"/>
                  </a:ext>
                </a:extLst>
              </p:cNvPr>
              <p:cNvCxnSpPr>
                <a:cxnSpLocks/>
              </p:cNvCxnSpPr>
              <p:nvPr/>
            </p:nvCxnSpPr>
            <p:spPr>
              <a:xfrm>
                <a:off x="4722465" y="3098490"/>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8" name="Gerade Verbindung 209">
                <a:extLst>
                  <a:ext uri="{FF2B5EF4-FFF2-40B4-BE49-F238E27FC236}">
                    <a16:creationId xmlns:a16="http://schemas.microsoft.com/office/drawing/2014/main" id="{67438745-561A-A241-EE44-3CB989CB6F9E}"/>
                  </a:ext>
                </a:extLst>
              </p:cNvPr>
              <p:cNvCxnSpPr>
                <a:cxnSpLocks/>
              </p:cNvCxnSpPr>
              <p:nvPr/>
            </p:nvCxnSpPr>
            <p:spPr>
              <a:xfrm flipH="1">
                <a:off x="5326235"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89" name="Gerade Verbindung 210">
                <a:extLst>
                  <a:ext uri="{FF2B5EF4-FFF2-40B4-BE49-F238E27FC236}">
                    <a16:creationId xmlns:a16="http://schemas.microsoft.com/office/drawing/2014/main" id="{F0A4154F-682F-5ABA-203E-8DADE4F28285}"/>
                  </a:ext>
                </a:extLst>
              </p:cNvPr>
              <p:cNvCxnSpPr>
                <a:cxnSpLocks/>
              </p:cNvCxnSpPr>
              <p:nvPr/>
            </p:nvCxnSpPr>
            <p:spPr>
              <a:xfrm flipH="1">
                <a:off x="5606417"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0" name="Gerade Verbindung 211">
                <a:extLst>
                  <a:ext uri="{FF2B5EF4-FFF2-40B4-BE49-F238E27FC236}">
                    <a16:creationId xmlns:a16="http://schemas.microsoft.com/office/drawing/2014/main" id="{20399276-9E3B-DE72-EE4F-A6D6B20BCC0C}"/>
                  </a:ext>
                </a:extLst>
              </p:cNvPr>
              <p:cNvCxnSpPr>
                <a:cxnSpLocks/>
              </p:cNvCxnSpPr>
              <p:nvPr/>
            </p:nvCxnSpPr>
            <p:spPr>
              <a:xfrm flipH="1">
                <a:off x="5886599"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1" name="Gerade Verbindung 212">
                <a:extLst>
                  <a:ext uri="{FF2B5EF4-FFF2-40B4-BE49-F238E27FC236}">
                    <a16:creationId xmlns:a16="http://schemas.microsoft.com/office/drawing/2014/main" id="{5A075702-5F37-6F34-9910-9F116EAE1AB5}"/>
                  </a:ext>
                </a:extLst>
              </p:cNvPr>
              <p:cNvCxnSpPr>
                <a:cxnSpLocks/>
              </p:cNvCxnSpPr>
              <p:nvPr/>
            </p:nvCxnSpPr>
            <p:spPr>
              <a:xfrm flipH="1">
                <a:off x="6166781"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2" name="Gerade Verbindung 213">
                <a:extLst>
                  <a:ext uri="{FF2B5EF4-FFF2-40B4-BE49-F238E27FC236}">
                    <a16:creationId xmlns:a16="http://schemas.microsoft.com/office/drawing/2014/main" id="{878923E4-8052-F4A4-59D3-7401BA71D2A4}"/>
                  </a:ext>
                </a:extLst>
              </p:cNvPr>
              <p:cNvCxnSpPr>
                <a:cxnSpLocks/>
              </p:cNvCxnSpPr>
              <p:nvPr/>
            </p:nvCxnSpPr>
            <p:spPr>
              <a:xfrm flipH="1">
                <a:off x="6446963"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3" name="Gerade Verbindung 214">
                <a:extLst>
                  <a:ext uri="{FF2B5EF4-FFF2-40B4-BE49-F238E27FC236}">
                    <a16:creationId xmlns:a16="http://schemas.microsoft.com/office/drawing/2014/main" id="{D3F16936-6E65-F273-5741-CA54A8C8B554}"/>
                  </a:ext>
                </a:extLst>
              </p:cNvPr>
              <p:cNvCxnSpPr>
                <a:cxnSpLocks/>
              </p:cNvCxnSpPr>
              <p:nvPr/>
            </p:nvCxnSpPr>
            <p:spPr>
              <a:xfrm flipH="1">
                <a:off x="6727145"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4" name="Gerade Verbindung 215">
                <a:extLst>
                  <a:ext uri="{FF2B5EF4-FFF2-40B4-BE49-F238E27FC236}">
                    <a16:creationId xmlns:a16="http://schemas.microsoft.com/office/drawing/2014/main" id="{3CB545EE-74A3-3649-DF43-C184B8D49B75}"/>
                  </a:ext>
                </a:extLst>
              </p:cNvPr>
              <p:cNvCxnSpPr>
                <a:cxnSpLocks/>
              </p:cNvCxnSpPr>
              <p:nvPr/>
            </p:nvCxnSpPr>
            <p:spPr>
              <a:xfrm flipH="1">
                <a:off x="7007325"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grpSp>
            <p:nvGrpSpPr>
              <p:cNvPr id="495" name="Gruppieren 216">
                <a:extLst>
                  <a:ext uri="{FF2B5EF4-FFF2-40B4-BE49-F238E27FC236}">
                    <a16:creationId xmlns:a16="http://schemas.microsoft.com/office/drawing/2014/main" id="{47714FD7-E11D-F876-12EC-2F216567E0E7}"/>
                  </a:ext>
                </a:extLst>
              </p:cNvPr>
              <p:cNvGrpSpPr/>
              <p:nvPr/>
            </p:nvGrpSpPr>
            <p:grpSpPr>
              <a:xfrm>
                <a:off x="4729858" y="5043256"/>
                <a:ext cx="2340614" cy="209288"/>
                <a:chOff x="1055440" y="4712600"/>
                <a:chExt cx="2753666" cy="246221"/>
              </a:xfrm>
            </p:grpSpPr>
            <p:sp>
              <p:nvSpPr>
                <p:cNvPr id="606" name="Textfeld 219">
                  <a:extLst>
                    <a:ext uri="{FF2B5EF4-FFF2-40B4-BE49-F238E27FC236}">
                      <a16:creationId xmlns:a16="http://schemas.microsoft.com/office/drawing/2014/main" id="{134B9A36-7134-0D2C-3DD7-7023F95E1910}"/>
                    </a:ext>
                  </a:extLst>
                </p:cNvPr>
                <p:cNvSpPr txBox="1"/>
                <p:nvPr/>
              </p:nvSpPr>
              <p:spPr>
                <a:xfrm>
                  <a:off x="1390409" y="4712600"/>
                  <a:ext cx="73739" cy="246221"/>
                </a:xfrm>
                <a:prstGeom prst="rect">
                  <a:avLst/>
                </a:prstGeom>
                <a:noFill/>
              </p:spPr>
              <p:txBody>
                <a:bodyPr wrap="none" lIns="0" rIns="0" rtlCol="0">
                  <a:spAutoFit/>
                </a:bodyPr>
                <a:lstStyle/>
                <a:p>
                  <a:pPr algn="ctr"/>
                  <a:r>
                    <a:rPr lang="de-DE" sz="1000">
                      <a:latin typeface="Avenir Next LT Pro" panose="020B0504020202020204" pitchFamily="34" charset="77"/>
                    </a:rPr>
                    <a:t>7</a:t>
                  </a:r>
                </a:p>
              </p:txBody>
            </p:sp>
            <p:sp>
              <p:nvSpPr>
                <p:cNvPr id="607" name="Textfeld 220">
                  <a:extLst>
                    <a:ext uri="{FF2B5EF4-FFF2-40B4-BE49-F238E27FC236}">
                      <a16:creationId xmlns:a16="http://schemas.microsoft.com/office/drawing/2014/main" id="{BB40098B-566F-BA50-0C06-535335E1FD4A}"/>
                    </a:ext>
                  </a:extLst>
                </p:cNvPr>
                <p:cNvSpPr txBox="1"/>
                <p:nvPr/>
              </p:nvSpPr>
              <p:spPr>
                <a:xfrm>
                  <a:off x="1680928"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14</a:t>
                  </a:r>
                </a:p>
              </p:txBody>
            </p:sp>
            <p:sp>
              <p:nvSpPr>
                <p:cNvPr id="608" name="Textfeld 221">
                  <a:extLst>
                    <a:ext uri="{FF2B5EF4-FFF2-40B4-BE49-F238E27FC236}">
                      <a16:creationId xmlns:a16="http://schemas.microsoft.com/office/drawing/2014/main" id="{E1D1B549-575A-C18E-1265-A54910210345}"/>
                    </a:ext>
                  </a:extLst>
                </p:cNvPr>
                <p:cNvSpPr txBox="1"/>
                <p:nvPr/>
              </p:nvSpPr>
              <p:spPr>
                <a:xfrm>
                  <a:off x="2010260"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21</a:t>
                  </a:r>
                </a:p>
              </p:txBody>
            </p:sp>
            <p:sp>
              <p:nvSpPr>
                <p:cNvPr id="609" name="Textfeld 222">
                  <a:extLst>
                    <a:ext uri="{FF2B5EF4-FFF2-40B4-BE49-F238E27FC236}">
                      <a16:creationId xmlns:a16="http://schemas.microsoft.com/office/drawing/2014/main" id="{50D4EB8B-EAFA-BD4F-C8BC-6AD73BB99868}"/>
                    </a:ext>
                  </a:extLst>
                </p:cNvPr>
                <p:cNvSpPr txBox="1"/>
                <p:nvPr/>
              </p:nvSpPr>
              <p:spPr>
                <a:xfrm>
                  <a:off x="2339592"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28</a:t>
                  </a:r>
                </a:p>
              </p:txBody>
            </p:sp>
            <p:sp>
              <p:nvSpPr>
                <p:cNvPr id="610" name="Textfeld 223">
                  <a:extLst>
                    <a:ext uri="{FF2B5EF4-FFF2-40B4-BE49-F238E27FC236}">
                      <a16:creationId xmlns:a16="http://schemas.microsoft.com/office/drawing/2014/main" id="{5DF90C57-CDA2-537B-AEE6-C157BDAC61AC}"/>
                    </a:ext>
                  </a:extLst>
                </p:cNvPr>
                <p:cNvSpPr txBox="1"/>
                <p:nvPr/>
              </p:nvSpPr>
              <p:spPr>
                <a:xfrm>
                  <a:off x="2672099"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35</a:t>
                  </a:r>
                </a:p>
              </p:txBody>
            </p:sp>
            <p:sp>
              <p:nvSpPr>
                <p:cNvPr id="611" name="Textfeld 224">
                  <a:extLst>
                    <a:ext uri="{FF2B5EF4-FFF2-40B4-BE49-F238E27FC236}">
                      <a16:creationId xmlns:a16="http://schemas.microsoft.com/office/drawing/2014/main" id="{C3D0220B-A44B-2E69-991D-BC0927F36CF3}"/>
                    </a:ext>
                  </a:extLst>
                </p:cNvPr>
                <p:cNvSpPr txBox="1"/>
                <p:nvPr/>
              </p:nvSpPr>
              <p:spPr>
                <a:xfrm>
                  <a:off x="3004606"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42</a:t>
                  </a:r>
                </a:p>
              </p:txBody>
            </p:sp>
            <p:sp>
              <p:nvSpPr>
                <p:cNvPr id="612" name="Textfeld 225">
                  <a:extLst>
                    <a:ext uri="{FF2B5EF4-FFF2-40B4-BE49-F238E27FC236}">
                      <a16:creationId xmlns:a16="http://schemas.microsoft.com/office/drawing/2014/main" id="{B79D1FD2-1852-12BC-1685-ECA5183259F8}"/>
                    </a:ext>
                  </a:extLst>
                </p:cNvPr>
                <p:cNvSpPr txBox="1"/>
                <p:nvPr/>
              </p:nvSpPr>
              <p:spPr>
                <a:xfrm>
                  <a:off x="3327222"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49</a:t>
                  </a:r>
                </a:p>
              </p:txBody>
            </p:sp>
            <p:sp>
              <p:nvSpPr>
                <p:cNvPr id="613" name="Textfeld 226">
                  <a:extLst>
                    <a:ext uri="{FF2B5EF4-FFF2-40B4-BE49-F238E27FC236}">
                      <a16:creationId xmlns:a16="http://schemas.microsoft.com/office/drawing/2014/main" id="{A8666E40-C445-D202-CD6B-18623FCDA76F}"/>
                    </a:ext>
                  </a:extLst>
                </p:cNvPr>
                <p:cNvSpPr txBox="1"/>
                <p:nvPr/>
              </p:nvSpPr>
              <p:spPr>
                <a:xfrm>
                  <a:off x="3661629"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56</a:t>
                  </a:r>
                </a:p>
              </p:txBody>
            </p:sp>
            <p:sp>
              <p:nvSpPr>
                <p:cNvPr id="614" name="Textfeld 227">
                  <a:extLst>
                    <a:ext uri="{FF2B5EF4-FFF2-40B4-BE49-F238E27FC236}">
                      <a16:creationId xmlns:a16="http://schemas.microsoft.com/office/drawing/2014/main" id="{67EDD51B-5F3E-E293-ED8F-D03DD47F86C0}"/>
                    </a:ext>
                  </a:extLst>
                </p:cNvPr>
                <p:cNvSpPr txBox="1"/>
                <p:nvPr/>
              </p:nvSpPr>
              <p:spPr>
                <a:xfrm>
                  <a:off x="1055440" y="4712600"/>
                  <a:ext cx="73739" cy="246221"/>
                </a:xfrm>
                <a:prstGeom prst="rect">
                  <a:avLst/>
                </a:prstGeom>
                <a:noFill/>
              </p:spPr>
              <p:txBody>
                <a:bodyPr wrap="none" lIns="0" rIns="0" rtlCol="0">
                  <a:spAutoFit/>
                </a:bodyPr>
                <a:lstStyle/>
                <a:p>
                  <a:pPr algn="ctr"/>
                  <a:r>
                    <a:rPr lang="de-DE" sz="1000">
                      <a:latin typeface="Avenir Next LT Pro" panose="020B0504020202020204" pitchFamily="34" charset="77"/>
                    </a:rPr>
                    <a:t>0</a:t>
                  </a:r>
                </a:p>
              </p:txBody>
            </p:sp>
          </p:grpSp>
          <p:sp>
            <p:nvSpPr>
              <p:cNvPr id="496" name="Textfeld 217">
                <a:extLst>
                  <a:ext uri="{FF2B5EF4-FFF2-40B4-BE49-F238E27FC236}">
                    <a16:creationId xmlns:a16="http://schemas.microsoft.com/office/drawing/2014/main" id="{8B0178A8-20A6-07DD-9B86-B4284A26CAF4}"/>
                  </a:ext>
                </a:extLst>
              </p:cNvPr>
              <p:cNvSpPr txBox="1"/>
              <p:nvPr/>
            </p:nvSpPr>
            <p:spPr>
              <a:xfrm>
                <a:off x="5523941" y="2602435"/>
                <a:ext cx="823854" cy="287771"/>
              </a:xfrm>
              <a:prstGeom prst="rect">
                <a:avLst/>
              </a:prstGeom>
              <a:noFill/>
            </p:spPr>
            <p:txBody>
              <a:bodyPr wrap="none" lIns="0" rIns="0" rtlCol="0">
                <a:spAutoFit/>
              </a:bodyPr>
              <a:lstStyle/>
              <a:p>
                <a:pPr algn="r"/>
                <a:r>
                  <a:rPr lang="de-DE" sz="1600" b="1" dirty="0">
                    <a:latin typeface="Avenir Next LT Pro Demi" panose="020B0504020202020204" pitchFamily="34" charset="77"/>
                  </a:rPr>
                  <a:t>CTG-0121</a:t>
                </a:r>
              </a:p>
            </p:txBody>
          </p:sp>
          <p:sp>
            <p:nvSpPr>
              <p:cNvPr id="497" name="Textfeld 229">
                <a:extLst>
                  <a:ext uri="{FF2B5EF4-FFF2-40B4-BE49-F238E27FC236}">
                    <a16:creationId xmlns:a16="http://schemas.microsoft.com/office/drawing/2014/main" id="{5A274E21-3131-2326-5CC8-68D302F0A71A}"/>
                  </a:ext>
                </a:extLst>
              </p:cNvPr>
              <p:cNvSpPr txBox="1"/>
              <p:nvPr/>
            </p:nvSpPr>
            <p:spPr>
              <a:xfrm>
                <a:off x="4604312" y="4891786"/>
                <a:ext cx="62677" cy="209288"/>
              </a:xfrm>
              <a:prstGeom prst="rect">
                <a:avLst/>
              </a:prstGeom>
              <a:noFill/>
            </p:spPr>
            <p:txBody>
              <a:bodyPr wrap="none" lIns="0" rIns="0" rtlCol="0">
                <a:spAutoFit/>
              </a:bodyPr>
              <a:lstStyle/>
              <a:p>
                <a:pPr algn="r"/>
                <a:r>
                  <a:rPr lang="de-DE" sz="1000">
                    <a:latin typeface="Avenir Next LT Pro" panose="020B0504020202020204" pitchFamily="34" charset="77"/>
                  </a:rPr>
                  <a:t>0</a:t>
                </a:r>
              </a:p>
            </p:txBody>
          </p:sp>
          <p:sp>
            <p:nvSpPr>
              <p:cNvPr id="498" name="Textfeld 230">
                <a:extLst>
                  <a:ext uri="{FF2B5EF4-FFF2-40B4-BE49-F238E27FC236}">
                    <a16:creationId xmlns:a16="http://schemas.microsoft.com/office/drawing/2014/main" id="{3234F9A1-D029-A7AB-26DA-682CE886C7C2}"/>
                  </a:ext>
                </a:extLst>
              </p:cNvPr>
              <p:cNvSpPr txBox="1"/>
              <p:nvPr/>
            </p:nvSpPr>
            <p:spPr>
              <a:xfrm>
                <a:off x="4416279" y="3471290"/>
                <a:ext cx="250711" cy="209288"/>
              </a:xfrm>
              <a:prstGeom prst="rect">
                <a:avLst/>
              </a:prstGeom>
              <a:noFill/>
            </p:spPr>
            <p:txBody>
              <a:bodyPr wrap="none" lIns="0" rIns="0" rtlCol="0">
                <a:spAutoFit/>
              </a:bodyPr>
              <a:lstStyle/>
              <a:p>
                <a:pPr algn="r"/>
                <a:r>
                  <a:rPr lang="de-DE" sz="1000">
                    <a:latin typeface="Avenir Next LT Pro" panose="020B0504020202020204" pitchFamily="34" charset="77"/>
                  </a:rPr>
                  <a:t>1500</a:t>
                </a:r>
              </a:p>
            </p:txBody>
          </p:sp>
          <p:cxnSp>
            <p:nvCxnSpPr>
              <p:cNvPr id="499" name="Gerade Verbindung 231">
                <a:extLst>
                  <a:ext uri="{FF2B5EF4-FFF2-40B4-BE49-F238E27FC236}">
                    <a16:creationId xmlns:a16="http://schemas.microsoft.com/office/drawing/2014/main" id="{0C03BA10-7AE8-29D1-25A1-DDE8C363929E}"/>
                  </a:ext>
                </a:extLst>
              </p:cNvPr>
              <p:cNvCxnSpPr>
                <a:cxnSpLocks/>
              </p:cNvCxnSpPr>
              <p:nvPr/>
            </p:nvCxnSpPr>
            <p:spPr>
              <a:xfrm>
                <a:off x="4722465" y="3572572"/>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grpSp>
            <p:nvGrpSpPr>
              <p:cNvPr id="500" name="Gruppieren 59">
                <a:extLst>
                  <a:ext uri="{FF2B5EF4-FFF2-40B4-BE49-F238E27FC236}">
                    <a16:creationId xmlns:a16="http://schemas.microsoft.com/office/drawing/2014/main" id="{80ED82F3-26F2-DC6A-904B-2D926DBD31AE}"/>
                  </a:ext>
                </a:extLst>
              </p:cNvPr>
              <p:cNvGrpSpPr/>
              <p:nvPr/>
            </p:nvGrpSpPr>
            <p:grpSpPr>
              <a:xfrm>
                <a:off x="4746054" y="4655226"/>
                <a:ext cx="2384855" cy="271892"/>
                <a:chOff x="4550424" y="5025682"/>
                <a:chExt cx="2384855" cy="271892"/>
              </a:xfrm>
            </p:grpSpPr>
            <p:sp>
              <p:nvSpPr>
                <p:cNvPr id="587" name="Freihandform 857">
                  <a:extLst>
                    <a:ext uri="{FF2B5EF4-FFF2-40B4-BE49-F238E27FC236}">
                      <a16:creationId xmlns:a16="http://schemas.microsoft.com/office/drawing/2014/main" id="{6940C218-38E0-74A7-5F2A-C3C021CCEAC2}"/>
                    </a:ext>
                  </a:extLst>
                </p:cNvPr>
                <p:cNvSpPr/>
                <p:nvPr/>
              </p:nvSpPr>
              <p:spPr>
                <a:xfrm>
                  <a:off x="4578263" y="5053353"/>
                  <a:ext cx="2334745" cy="208675"/>
                </a:xfrm>
                <a:custGeom>
                  <a:avLst/>
                  <a:gdLst>
                    <a:gd name="connsiteX0" fmla="*/ 0 w 2746758"/>
                    <a:gd name="connsiteY0" fmla="*/ 142319 h 245500"/>
                    <a:gd name="connsiteX1" fmla="*/ 188573 w 2746758"/>
                    <a:gd name="connsiteY1" fmla="*/ 156550 h 245500"/>
                    <a:gd name="connsiteX2" fmla="*/ 327334 w 2746758"/>
                    <a:gd name="connsiteY2" fmla="*/ 195688 h 245500"/>
                    <a:gd name="connsiteX3" fmla="*/ 572834 w 2746758"/>
                    <a:gd name="connsiteY3" fmla="*/ 231268 h 245500"/>
                    <a:gd name="connsiteX4" fmla="*/ 661783 w 2746758"/>
                    <a:gd name="connsiteY4" fmla="*/ 234826 h 245500"/>
                    <a:gd name="connsiteX5" fmla="*/ 853914 w 2746758"/>
                    <a:gd name="connsiteY5" fmla="*/ 245500 h 245500"/>
                    <a:gd name="connsiteX6" fmla="*/ 1006907 w 2746758"/>
                    <a:gd name="connsiteY6" fmla="*/ 217036 h 245500"/>
                    <a:gd name="connsiteX7" fmla="*/ 1191922 w 2746758"/>
                    <a:gd name="connsiteY7" fmla="*/ 213478 h 245500"/>
                    <a:gd name="connsiteX8" fmla="*/ 1384053 w 2746758"/>
                    <a:gd name="connsiteY8" fmla="*/ 170782 h 245500"/>
                    <a:gd name="connsiteX9" fmla="*/ 1537046 w 2746758"/>
                    <a:gd name="connsiteY9" fmla="*/ 160108 h 245500"/>
                    <a:gd name="connsiteX10" fmla="*/ 1679365 w 2746758"/>
                    <a:gd name="connsiteY10" fmla="*/ 170782 h 245500"/>
                    <a:gd name="connsiteX11" fmla="*/ 1924865 w 2746758"/>
                    <a:gd name="connsiteY11" fmla="*/ 135203 h 245500"/>
                    <a:gd name="connsiteX12" fmla="*/ 2060068 w 2746758"/>
                    <a:gd name="connsiteY12" fmla="*/ 110297 h 245500"/>
                    <a:gd name="connsiteX13" fmla="*/ 2259315 w 2746758"/>
                    <a:gd name="connsiteY13" fmla="*/ 99623 h 245500"/>
                    <a:gd name="connsiteX14" fmla="*/ 2408750 w 2746758"/>
                    <a:gd name="connsiteY14" fmla="*/ 46253 h 245500"/>
                    <a:gd name="connsiteX15" fmla="*/ 2604439 w 2746758"/>
                    <a:gd name="connsiteY15" fmla="*/ 0 h 245500"/>
                    <a:gd name="connsiteX16" fmla="*/ 2746758 w 2746758"/>
                    <a:gd name="connsiteY16" fmla="*/ 7115 h 24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6758" h="245500">
                      <a:moveTo>
                        <a:pt x="0" y="142319"/>
                      </a:moveTo>
                      <a:lnTo>
                        <a:pt x="188573" y="156550"/>
                      </a:lnTo>
                      <a:lnTo>
                        <a:pt x="327334" y="195688"/>
                      </a:lnTo>
                      <a:lnTo>
                        <a:pt x="572834" y="231268"/>
                      </a:lnTo>
                      <a:lnTo>
                        <a:pt x="661783" y="234826"/>
                      </a:lnTo>
                      <a:lnTo>
                        <a:pt x="853914" y="245500"/>
                      </a:lnTo>
                      <a:lnTo>
                        <a:pt x="1006907" y="217036"/>
                      </a:lnTo>
                      <a:lnTo>
                        <a:pt x="1191922" y="213478"/>
                      </a:lnTo>
                      <a:lnTo>
                        <a:pt x="1384053" y="170782"/>
                      </a:lnTo>
                      <a:lnTo>
                        <a:pt x="1537046" y="160108"/>
                      </a:lnTo>
                      <a:lnTo>
                        <a:pt x="1679365" y="170782"/>
                      </a:lnTo>
                      <a:lnTo>
                        <a:pt x="1924865" y="135203"/>
                      </a:lnTo>
                      <a:lnTo>
                        <a:pt x="2060068" y="110297"/>
                      </a:lnTo>
                      <a:lnTo>
                        <a:pt x="2259315" y="99623"/>
                      </a:lnTo>
                      <a:lnTo>
                        <a:pt x="2408750" y="46253"/>
                      </a:lnTo>
                      <a:lnTo>
                        <a:pt x="2604439" y="0"/>
                      </a:lnTo>
                      <a:lnTo>
                        <a:pt x="2746758" y="711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588" name="Gruppieren 58">
                  <a:extLst>
                    <a:ext uri="{FF2B5EF4-FFF2-40B4-BE49-F238E27FC236}">
                      <a16:creationId xmlns:a16="http://schemas.microsoft.com/office/drawing/2014/main" id="{BC764472-AFC4-CB9B-AB86-0E25627A3852}"/>
                    </a:ext>
                  </a:extLst>
                </p:cNvPr>
                <p:cNvGrpSpPr/>
                <p:nvPr/>
              </p:nvGrpSpPr>
              <p:grpSpPr>
                <a:xfrm>
                  <a:off x="4550424" y="5025682"/>
                  <a:ext cx="2384855" cy="271892"/>
                  <a:chOff x="4550424" y="5025682"/>
                  <a:chExt cx="2384855" cy="271892"/>
                </a:xfrm>
              </p:grpSpPr>
              <p:sp>
                <p:nvSpPr>
                  <p:cNvPr id="589" name="Rechteck 863">
                    <a:extLst>
                      <a:ext uri="{FF2B5EF4-FFF2-40B4-BE49-F238E27FC236}">
                        <a16:creationId xmlns:a16="http://schemas.microsoft.com/office/drawing/2014/main" id="{37D95AA8-E7A3-D8D8-D6FB-042AF37AD7CB}"/>
                      </a:ext>
                    </a:extLst>
                  </p:cNvPr>
                  <p:cNvSpPr/>
                  <p:nvPr/>
                </p:nvSpPr>
                <p:spPr>
                  <a:xfrm>
                    <a:off x="5270706" y="5236374"/>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0" name="Rechteck 858">
                    <a:extLst>
                      <a:ext uri="{FF2B5EF4-FFF2-40B4-BE49-F238E27FC236}">
                        <a16:creationId xmlns:a16="http://schemas.microsoft.com/office/drawing/2014/main" id="{6DFD9505-2449-8B79-BDBB-49E890A2A034}"/>
                      </a:ext>
                    </a:extLst>
                  </p:cNvPr>
                  <p:cNvSpPr/>
                  <p:nvPr/>
                </p:nvSpPr>
                <p:spPr>
                  <a:xfrm>
                    <a:off x="4550424" y="5148166"/>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1" name="Rechteck 859">
                    <a:extLst>
                      <a:ext uri="{FF2B5EF4-FFF2-40B4-BE49-F238E27FC236}">
                        <a16:creationId xmlns:a16="http://schemas.microsoft.com/office/drawing/2014/main" id="{BE1553F5-A263-5B60-1399-445F13C3BD61}"/>
                      </a:ext>
                    </a:extLst>
                  </p:cNvPr>
                  <p:cNvSpPr/>
                  <p:nvPr/>
                </p:nvSpPr>
                <p:spPr>
                  <a:xfrm>
                    <a:off x="4701133" y="5159758"/>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2" name="Rechteck 860">
                    <a:extLst>
                      <a:ext uri="{FF2B5EF4-FFF2-40B4-BE49-F238E27FC236}">
                        <a16:creationId xmlns:a16="http://schemas.microsoft.com/office/drawing/2014/main" id="{96AC1809-30B0-A472-CF0C-BD266D031390}"/>
                      </a:ext>
                    </a:extLst>
                  </p:cNvPr>
                  <p:cNvSpPr/>
                  <p:nvPr/>
                </p:nvSpPr>
                <p:spPr>
                  <a:xfrm>
                    <a:off x="4830673" y="519252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3" name="Rechteck 861">
                    <a:extLst>
                      <a:ext uri="{FF2B5EF4-FFF2-40B4-BE49-F238E27FC236}">
                        <a16:creationId xmlns:a16="http://schemas.microsoft.com/office/drawing/2014/main" id="{3373A012-4BFA-91DD-1A02-AB1055038722}"/>
                      </a:ext>
                    </a:extLst>
                  </p:cNvPr>
                  <p:cNvSpPr/>
                  <p:nvPr/>
                </p:nvSpPr>
                <p:spPr>
                  <a:xfrm>
                    <a:off x="5029771" y="521621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4" name="Rechteck 862">
                    <a:extLst>
                      <a:ext uri="{FF2B5EF4-FFF2-40B4-BE49-F238E27FC236}">
                        <a16:creationId xmlns:a16="http://schemas.microsoft.com/office/drawing/2014/main" id="{976A7F22-F3EF-0186-62B3-4A35973A4493}"/>
                      </a:ext>
                    </a:extLst>
                  </p:cNvPr>
                  <p:cNvSpPr/>
                  <p:nvPr/>
                </p:nvSpPr>
                <p:spPr>
                  <a:xfrm>
                    <a:off x="5119996" y="5221757"/>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5" name="Rechteck 864">
                    <a:extLst>
                      <a:ext uri="{FF2B5EF4-FFF2-40B4-BE49-F238E27FC236}">
                        <a16:creationId xmlns:a16="http://schemas.microsoft.com/office/drawing/2014/main" id="{3FF013C5-A293-9C0D-72F2-72215A24B70C}"/>
                      </a:ext>
                    </a:extLst>
                  </p:cNvPr>
                  <p:cNvSpPr/>
                  <p:nvPr/>
                </p:nvSpPr>
                <p:spPr>
                  <a:xfrm>
                    <a:off x="5406294" y="5208651"/>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6" name="Rechteck 865">
                    <a:extLst>
                      <a:ext uri="{FF2B5EF4-FFF2-40B4-BE49-F238E27FC236}">
                        <a16:creationId xmlns:a16="http://schemas.microsoft.com/office/drawing/2014/main" id="{DB2A5624-F9BB-CDC4-8FA0-269AEB5D6842}"/>
                      </a:ext>
                    </a:extLst>
                  </p:cNvPr>
                  <p:cNvSpPr/>
                  <p:nvPr/>
                </p:nvSpPr>
                <p:spPr>
                  <a:xfrm>
                    <a:off x="5563053" y="5199074"/>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7" name="Rechteck 866">
                    <a:extLst>
                      <a:ext uri="{FF2B5EF4-FFF2-40B4-BE49-F238E27FC236}">
                        <a16:creationId xmlns:a16="http://schemas.microsoft.com/office/drawing/2014/main" id="{1CBD37A1-85AA-567C-083A-2F11A3160305}"/>
                      </a:ext>
                    </a:extLst>
                  </p:cNvPr>
                  <p:cNvSpPr/>
                  <p:nvPr/>
                </p:nvSpPr>
                <p:spPr>
                  <a:xfrm>
                    <a:off x="5722836" y="5162279"/>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8" name="Rechteck 867">
                    <a:extLst>
                      <a:ext uri="{FF2B5EF4-FFF2-40B4-BE49-F238E27FC236}">
                        <a16:creationId xmlns:a16="http://schemas.microsoft.com/office/drawing/2014/main" id="{F5515D1B-8198-36DA-5D30-231B457BF8B7}"/>
                      </a:ext>
                    </a:extLst>
                  </p:cNvPr>
                  <p:cNvSpPr/>
                  <p:nvPr/>
                </p:nvSpPr>
                <p:spPr>
                  <a:xfrm>
                    <a:off x="5852376" y="5155726"/>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9" name="Rechteck 868">
                    <a:extLst>
                      <a:ext uri="{FF2B5EF4-FFF2-40B4-BE49-F238E27FC236}">
                        <a16:creationId xmlns:a16="http://schemas.microsoft.com/office/drawing/2014/main" id="{74CB5892-3514-3CC6-0C40-735CA4CFBB3F}"/>
                      </a:ext>
                    </a:extLst>
                  </p:cNvPr>
                  <p:cNvSpPr/>
                  <p:nvPr/>
                </p:nvSpPr>
                <p:spPr>
                  <a:xfrm>
                    <a:off x="5978892" y="5167318"/>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0" name="Rechteck 869">
                    <a:extLst>
                      <a:ext uri="{FF2B5EF4-FFF2-40B4-BE49-F238E27FC236}">
                        <a16:creationId xmlns:a16="http://schemas.microsoft.com/office/drawing/2014/main" id="{5B73369D-B44C-4F4B-CB44-94C8C32F8D01}"/>
                      </a:ext>
                    </a:extLst>
                  </p:cNvPr>
                  <p:cNvSpPr/>
                  <p:nvPr/>
                </p:nvSpPr>
                <p:spPr>
                  <a:xfrm>
                    <a:off x="6181014" y="5130524"/>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1" name="Rechteck 870">
                    <a:extLst>
                      <a:ext uri="{FF2B5EF4-FFF2-40B4-BE49-F238E27FC236}">
                        <a16:creationId xmlns:a16="http://schemas.microsoft.com/office/drawing/2014/main" id="{CE6024C1-018E-CAA2-BE5F-CCE1C59FF30A}"/>
                      </a:ext>
                    </a:extLst>
                  </p:cNvPr>
                  <p:cNvSpPr/>
                  <p:nvPr/>
                </p:nvSpPr>
                <p:spPr>
                  <a:xfrm>
                    <a:off x="6304506" y="5114898"/>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2" name="Rechteck 871">
                    <a:extLst>
                      <a:ext uri="{FF2B5EF4-FFF2-40B4-BE49-F238E27FC236}">
                        <a16:creationId xmlns:a16="http://schemas.microsoft.com/office/drawing/2014/main" id="{B6994F76-B68E-0740-ABE4-FBC4832FE21D}"/>
                      </a:ext>
                    </a:extLst>
                  </p:cNvPr>
                  <p:cNvSpPr/>
                  <p:nvPr/>
                </p:nvSpPr>
                <p:spPr>
                  <a:xfrm>
                    <a:off x="6464289" y="5105321"/>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3" name="Rechteck 872">
                    <a:extLst>
                      <a:ext uri="{FF2B5EF4-FFF2-40B4-BE49-F238E27FC236}">
                        <a16:creationId xmlns:a16="http://schemas.microsoft.com/office/drawing/2014/main" id="{185799DE-FE65-0283-E669-55FDF31F8B1F}"/>
                      </a:ext>
                    </a:extLst>
                  </p:cNvPr>
                  <p:cNvSpPr/>
                  <p:nvPr/>
                </p:nvSpPr>
                <p:spPr>
                  <a:xfrm>
                    <a:off x="6593829" y="5062477"/>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4" name="Rechteck 873">
                    <a:extLst>
                      <a:ext uri="{FF2B5EF4-FFF2-40B4-BE49-F238E27FC236}">
                        <a16:creationId xmlns:a16="http://schemas.microsoft.com/office/drawing/2014/main" id="{060B8C44-72CC-5EFF-CD80-A4E95DD56364}"/>
                      </a:ext>
                    </a:extLst>
                  </p:cNvPr>
                  <p:cNvSpPr/>
                  <p:nvPr/>
                </p:nvSpPr>
                <p:spPr>
                  <a:xfrm>
                    <a:off x="6753612" y="502568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5" name="Rechteck 874">
                    <a:extLst>
                      <a:ext uri="{FF2B5EF4-FFF2-40B4-BE49-F238E27FC236}">
                        <a16:creationId xmlns:a16="http://schemas.microsoft.com/office/drawing/2014/main" id="{2458DDAE-469C-F8F4-57C1-F0A50627B9C6}"/>
                      </a:ext>
                    </a:extLst>
                  </p:cNvPr>
                  <p:cNvSpPr/>
                  <p:nvPr/>
                </p:nvSpPr>
                <p:spPr>
                  <a:xfrm>
                    <a:off x="6874079" y="502820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sp>
            <p:nvSpPr>
              <p:cNvPr id="568" name="Freihandform 838">
                <a:extLst>
                  <a:ext uri="{FF2B5EF4-FFF2-40B4-BE49-F238E27FC236}">
                    <a16:creationId xmlns:a16="http://schemas.microsoft.com/office/drawing/2014/main" id="{4FFE5DDE-7137-497C-F836-6A9AB14B9A5A}"/>
                  </a:ext>
                </a:extLst>
              </p:cNvPr>
              <p:cNvSpPr/>
              <p:nvPr/>
            </p:nvSpPr>
            <p:spPr>
              <a:xfrm>
                <a:off x="4767845" y="4755947"/>
                <a:ext cx="2334745" cy="127020"/>
              </a:xfrm>
              <a:custGeom>
                <a:avLst/>
                <a:gdLst>
                  <a:gd name="connsiteX0" fmla="*/ 0 w 2746758"/>
                  <a:gd name="connsiteY0" fmla="*/ 64044 h 149435"/>
                  <a:gd name="connsiteX1" fmla="*/ 192131 w 2746758"/>
                  <a:gd name="connsiteY1" fmla="*/ 3558 h 149435"/>
                  <a:gd name="connsiteX2" fmla="*/ 334450 w 2746758"/>
                  <a:gd name="connsiteY2" fmla="*/ 0 h 149435"/>
                  <a:gd name="connsiteX3" fmla="*/ 569276 w 2746758"/>
                  <a:gd name="connsiteY3" fmla="*/ 67602 h 149435"/>
                  <a:gd name="connsiteX4" fmla="*/ 665342 w 2746758"/>
                  <a:gd name="connsiteY4" fmla="*/ 99623 h 149435"/>
                  <a:gd name="connsiteX5" fmla="*/ 875262 w 2746758"/>
                  <a:gd name="connsiteY5" fmla="*/ 110297 h 149435"/>
                  <a:gd name="connsiteX6" fmla="*/ 1017581 w 2746758"/>
                  <a:gd name="connsiteY6" fmla="*/ 120971 h 149435"/>
                  <a:gd name="connsiteX7" fmla="*/ 1216828 w 2746758"/>
                  <a:gd name="connsiteY7" fmla="*/ 149435 h 149435"/>
                  <a:gd name="connsiteX8" fmla="*/ 1394727 w 2746758"/>
                  <a:gd name="connsiteY8" fmla="*/ 131645 h 149435"/>
                  <a:gd name="connsiteX9" fmla="*/ 1547720 w 2746758"/>
                  <a:gd name="connsiteY9" fmla="*/ 142319 h 149435"/>
                  <a:gd name="connsiteX10" fmla="*/ 1690039 w 2746758"/>
                  <a:gd name="connsiteY10" fmla="*/ 142319 h 149435"/>
                  <a:gd name="connsiteX11" fmla="*/ 1931981 w 2746758"/>
                  <a:gd name="connsiteY11" fmla="*/ 120971 h 149435"/>
                  <a:gd name="connsiteX12" fmla="*/ 2074300 w 2746758"/>
                  <a:gd name="connsiteY12" fmla="*/ 128087 h 149435"/>
                  <a:gd name="connsiteX13" fmla="*/ 2266431 w 2746758"/>
                  <a:gd name="connsiteY13" fmla="*/ 120971 h 149435"/>
                  <a:gd name="connsiteX14" fmla="*/ 2405192 w 2746758"/>
                  <a:gd name="connsiteY14" fmla="*/ 131645 h 149435"/>
                  <a:gd name="connsiteX15" fmla="*/ 2611555 w 2746758"/>
                  <a:gd name="connsiteY15" fmla="*/ 103181 h 149435"/>
                  <a:gd name="connsiteX16" fmla="*/ 2746758 w 2746758"/>
                  <a:gd name="connsiteY16" fmla="*/ 138761 h 14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6758" h="149435">
                    <a:moveTo>
                      <a:pt x="0" y="64044"/>
                    </a:moveTo>
                    <a:lnTo>
                      <a:pt x="192131" y="3558"/>
                    </a:lnTo>
                    <a:lnTo>
                      <a:pt x="334450" y="0"/>
                    </a:lnTo>
                    <a:lnTo>
                      <a:pt x="569276" y="67602"/>
                    </a:lnTo>
                    <a:lnTo>
                      <a:pt x="665342" y="99623"/>
                    </a:lnTo>
                    <a:lnTo>
                      <a:pt x="875262" y="110297"/>
                    </a:lnTo>
                    <a:lnTo>
                      <a:pt x="1017581" y="120971"/>
                    </a:lnTo>
                    <a:lnTo>
                      <a:pt x="1216828" y="149435"/>
                    </a:lnTo>
                    <a:lnTo>
                      <a:pt x="1394727" y="131645"/>
                    </a:lnTo>
                    <a:lnTo>
                      <a:pt x="1547720" y="142319"/>
                    </a:lnTo>
                    <a:lnTo>
                      <a:pt x="1690039" y="142319"/>
                    </a:lnTo>
                    <a:lnTo>
                      <a:pt x="1931981" y="120971"/>
                    </a:lnTo>
                    <a:lnTo>
                      <a:pt x="2074300" y="128087"/>
                    </a:lnTo>
                    <a:lnTo>
                      <a:pt x="2266431" y="120971"/>
                    </a:lnTo>
                    <a:lnTo>
                      <a:pt x="2405192" y="131645"/>
                    </a:lnTo>
                    <a:lnTo>
                      <a:pt x="2611555" y="103181"/>
                    </a:lnTo>
                    <a:lnTo>
                      <a:pt x="2746758" y="138761"/>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569" name="Gruppieren 56">
                <a:extLst>
                  <a:ext uri="{FF2B5EF4-FFF2-40B4-BE49-F238E27FC236}">
                    <a16:creationId xmlns:a16="http://schemas.microsoft.com/office/drawing/2014/main" id="{EBE925E0-FC45-99EB-0A74-D032A983DA36}"/>
                  </a:ext>
                </a:extLst>
              </p:cNvPr>
              <p:cNvGrpSpPr/>
              <p:nvPr/>
            </p:nvGrpSpPr>
            <p:grpSpPr>
              <a:xfrm>
                <a:off x="4742036" y="4723626"/>
                <a:ext cx="2393999" cy="191316"/>
                <a:chOff x="4546406" y="5093615"/>
                <a:chExt cx="2393999" cy="191316"/>
              </a:xfrm>
              <a:solidFill>
                <a:schemeClr val="bg1">
                  <a:lumMod val="65000"/>
                </a:schemeClr>
              </a:solidFill>
            </p:grpSpPr>
            <p:sp>
              <p:nvSpPr>
                <p:cNvPr id="570" name="Rechteck 839">
                  <a:extLst>
                    <a:ext uri="{FF2B5EF4-FFF2-40B4-BE49-F238E27FC236}">
                      <a16:creationId xmlns:a16="http://schemas.microsoft.com/office/drawing/2014/main" id="{1B35D303-07FA-FB3B-59F1-5B5A293F9C39}"/>
                    </a:ext>
                  </a:extLst>
                </p:cNvPr>
                <p:cNvSpPr/>
                <p:nvPr/>
              </p:nvSpPr>
              <p:spPr>
                <a:xfrm>
                  <a:off x="4546406" y="5142508"/>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1" name="Rechteck 840">
                  <a:extLst>
                    <a:ext uri="{FF2B5EF4-FFF2-40B4-BE49-F238E27FC236}">
                      <a16:creationId xmlns:a16="http://schemas.microsoft.com/office/drawing/2014/main" id="{83B2268C-84A4-3E92-1162-7E9884023979}"/>
                    </a:ext>
                  </a:extLst>
                </p:cNvPr>
                <p:cNvSpPr/>
                <p:nvPr/>
              </p:nvSpPr>
              <p:spPr>
                <a:xfrm>
                  <a:off x="4706188" y="5093615"/>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2" name="Rechteck 841">
                  <a:extLst>
                    <a:ext uri="{FF2B5EF4-FFF2-40B4-BE49-F238E27FC236}">
                      <a16:creationId xmlns:a16="http://schemas.microsoft.com/office/drawing/2014/main" id="{496C6CD9-1428-8BF3-C4D5-64ED76A229C5}"/>
                    </a:ext>
                  </a:extLst>
                </p:cNvPr>
                <p:cNvSpPr/>
                <p:nvPr/>
              </p:nvSpPr>
              <p:spPr>
                <a:xfrm>
                  <a:off x="4826655" y="5096135"/>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3" name="Rechteck 842">
                  <a:extLst>
                    <a:ext uri="{FF2B5EF4-FFF2-40B4-BE49-F238E27FC236}">
                      <a16:creationId xmlns:a16="http://schemas.microsoft.com/office/drawing/2014/main" id="{57405C29-21BF-5075-8E08-2C530D2CA250}"/>
                    </a:ext>
                  </a:extLst>
                </p:cNvPr>
                <p:cNvSpPr/>
                <p:nvPr/>
              </p:nvSpPr>
              <p:spPr>
                <a:xfrm>
                  <a:off x="5034826" y="5153092"/>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4" name="Rechteck 843">
                  <a:extLst>
                    <a:ext uri="{FF2B5EF4-FFF2-40B4-BE49-F238E27FC236}">
                      <a16:creationId xmlns:a16="http://schemas.microsoft.com/office/drawing/2014/main" id="{C6CD7485-327C-4039-DAD2-5EF8BED8A24B}"/>
                    </a:ext>
                  </a:extLst>
                </p:cNvPr>
                <p:cNvSpPr/>
                <p:nvPr/>
              </p:nvSpPr>
              <p:spPr>
                <a:xfrm>
                  <a:off x="5115977" y="518283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5" name="Rechteck 844">
                  <a:extLst>
                    <a:ext uri="{FF2B5EF4-FFF2-40B4-BE49-F238E27FC236}">
                      <a16:creationId xmlns:a16="http://schemas.microsoft.com/office/drawing/2014/main" id="{166569FF-A896-383B-A857-FDB12109C5B3}"/>
                    </a:ext>
                  </a:extLst>
                </p:cNvPr>
                <p:cNvSpPr/>
                <p:nvPr/>
              </p:nvSpPr>
              <p:spPr>
                <a:xfrm>
                  <a:off x="5272736" y="5182327"/>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6" name="Rechteck 845">
                  <a:extLst>
                    <a:ext uri="{FF2B5EF4-FFF2-40B4-BE49-F238E27FC236}">
                      <a16:creationId xmlns:a16="http://schemas.microsoft.com/office/drawing/2014/main" id="{DF4CB1B0-0FAC-C4BE-020E-19DEFE1DCF21}"/>
                    </a:ext>
                  </a:extLst>
                </p:cNvPr>
                <p:cNvSpPr/>
                <p:nvPr/>
              </p:nvSpPr>
              <p:spPr>
                <a:xfrm>
                  <a:off x="5399252" y="5190896"/>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7" name="Rechteck 846">
                  <a:extLst>
                    <a:ext uri="{FF2B5EF4-FFF2-40B4-BE49-F238E27FC236}">
                      <a16:creationId xmlns:a16="http://schemas.microsoft.com/office/drawing/2014/main" id="{0494E5F5-3116-0179-F726-B3A44FCF6238}"/>
                    </a:ext>
                  </a:extLst>
                </p:cNvPr>
                <p:cNvSpPr/>
                <p:nvPr/>
              </p:nvSpPr>
              <p:spPr>
                <a:xfrm>
                  <a:off x="5562059" y="521761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8" name="Rechteck 847">
                  <a:extLst>
                    <a:ext uri="{FF2B5EF4-FFF2-40B4-BE49-F238E27FC236}">
                      <a16:creationId xmlns:a16="http://schemas.microsoft.com/office/drawing/2014/main" id="{457615B5-F6C2-C89F-CA7A-F7D2595BC221}"/>
                    </a:ext>
                  </a:extLst>
                </p:cNvPr>
                <p:cNvSpPr/>
                <p:nvPr/>
              </p:nvSpPr>
              <p:spPr>
                <a:xfrm>
                  <a:off x="5724867" y="5201985"/>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9" name="Rechteck 848">
                  <a:extLst>
                    <a:ext uri="{FF2B5EF4-FFF2-40B4-BE49-F238E27FC236}">
                      <a16:creationId xmlns:a16="http://schemas.microsoft.com/office/drawing/2014/main" id="{95162707-7442-6AF7-20DE-82530C3291B6}"/>
                    </a:ext>
                  </a:extLst>
                </p:cNvPr>
                <p:cNvSpPr/>
                <p:nvPr/>
              </p:nvSpPr>
              <p:spPr>
                <a:xfrm>
                  <a:off x="5851382" y="5210554"/>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0" name="Rechteck 849">
                  <a:extLst>
                    <a:ext uri="{FF2B5EF4-FFF2-40B4-BE49-F238E27FC236}">
                      <a16:creationId xmlns:a16="http://schemas.microsoft.com/office/drawing/2014/main" id="{7C9934B7-8C8C-E986-137C-275FCAF52781}"/>
                    </a:ext>
                  </a:extLst>
                </p:cNvPr>
                <p:cNvSpPr/>
                <p:nvPr/>
              </p:nvSpPr>
              <p:spPr>
                <a:xfrm>
                  <a:off x="5971849" y="5213074"/>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1" name="Rechteck 850">
                  <a:extLst>
                    <a:ext uri="{FF2B5EF4-FFF2-40B4-BE49-F238E27FC236}">
                      <a16:creationId xmlns:a16="http://schemas.microsoft.com/office/drawing/2014/main" id="{D6B88763-DB0C-C867-7771-E70F32BD8380}"/>
                    </a:ext>
                  </a:extLst>
                </p:cNvPr>
                <p:cNvSpPr/>
                <p:nvPr/>
              </p:nvSpPr>
              <p:spPr>
                <a:xfrm>
                  <a:off x="6170947" y="5191400"/>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2" name="Rechteck 851">
                  <a:extLst>
                    <a:ext uri="{FF2B5EF4-FFF2-40B4-BE49-F238E27FC236}">
                      <a16:creationId xmlns:a16="http://schemas.microsoft.com/office/drawing/2014/main" id="{EB0F85D0-77E2-C125-110A-334735564149}"/>
                    </a:ext>
                  </a:extLst>
                </p:cNvPr>
                <p:cNvSpPr/>
                <p:nvPr/>
              </p:nvSpPr>
              <p:spPr>
                <a:xfrm>
                  <a:off x="6300488" y="5199969"/>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3" name="Rechteck 852">
                  <a:extLst>
                    <a:ext uri="{FF2B5EF4-FFF2-40B4-BE49-F238E27FC236}">
                      <a16:creationId xmlns:a16="http://schemas.microsoft.com/office/drawing/2014/main" id="{5293936F-FC48-5D96-B30D-877A46408661}"/>
                    </a:ext>
                  </a:extLst>
                </p:cNvPr>
                <p:cNvSpPr/>
                <p:nvPr/>
              </p:nvSpPr>
              <p:spPr>
                <a:xfrm>
                  <a:off x="6463295" y="519644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4" name="Rechteck 853">
                  <a:extLst>
                    <a:ext uri="{FF2B5EF4-FFF2-40B4-BE49-F238E27FC236}">
                      <a16:creationId xmlns:a16="http://schemas.microsoft.com/office/drawing/2014/main" id="{A7030F06-57C8-906F-7A86-2EBAFDEF4BBF}"/>
                    </a:ext>
                  </a:extLst>
                </p:cNvPr>
                <p:cNvSpPr/>
                <p:nvPr/>
              </p:nvSpPr>
              <p:spPr>
                <a:xfrm>
                  <a:off x="6586786" y="519896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5" name="Rechteck 854">
                  <a:extLst>
                    <a:ext uri="{FF2B5EF4-FFF2-40B4-BE49-F238E27FC236}">
                      <a16:creationId xmlns:a16="http://schemas.microsoft.com/office/drawing/2014/main" id="{5B755E50-AB78-F09E-3365-630751FD0FD3}"/>
                    </a:ext>
                  </a:extLst>
                </p:cNvPr>
                <p:cNvSpPr/>
                <p:nvPr/>
              </p:nvSpPr>
              <p:spPr>
                <a:xfrm>
                  <a:off x="6752618" y="518031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6" name="Rechteck 855">
                  <a:extLst>
                    <a:ext uri="{FF2B5EF4-FFF2-40B4-BE49-F238E27FC236}">
                      <a16:creationId xmlns:a16="http://schemas.microsoft.com/office/drawing/2014/main" id="{2228D0DF-7A38-7443-B731-DEA0330C5B03}"/>
                    </a:ext>
                  </a:extLst>
                </p:cNvPr>
                <p:cNvSpPr/>
                <p:nvPr/>
              </p:nvSpPr>
              <p:spPr>
                <a:xfrm>
                  <a:off x="6873085" y="5200977"/>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502" name="Gruppieren 55">
                <a:extLst>
                  <a:ext uri="{FF2B5EF4-FFF2-40B4-BE49-F238E27FC236}">
                    <a16:creationId xmlns:a16="http://schemas.microsoft.com/office/drawing/2014/main" id="{092CDA22-35E0-69EF-F111-179F61FD06C7}"/>
                  </a:ext>
                </a:extLst>
              </p:cNvPr>
              <p:cNvGrpSpPr/>
              <p:nvPr/>
            </p:nvGrpSpPr>
            <p:grpSpPr>
              <a:xfrm>
                <a:off x="4730403" y="3244026"/>
                <a:ext cx="2402424" cy="1597440"/>
                <a:chOff x="4534773" y="2894400"/>
                <a:chExt cx="2402424" cy="1597440"/>
              </a:xfrm>
            </p:grpSpPr>
            <p:grpSp>
              <p:nvGrpSpPr>
                <p:cNvPr id="503" name="Gruppieren 53">
                  <a:extLst>
                    <a:ext uri="{FF2B5EF4-FFF2-40B4-BE49-F238E27FC236}">
                      <a16:creationId xmlns:a16="http://schemas.microsoft.com/office/drawing/2014/main" id="{53E98518-1C3B-FB2A-4829-1DE5B6676343}"/>
                    </a:ext>
                  </a:extLst>
                </p:cNvPr>
                <p:cNvGrpSpPr/>
                <p:nvPr/>
              </p:nvGrpSpPr>
              <p:grpSpPr>
                <a:xfrm>
                  <a:off x="4534773" y="3088288"/>
                  <a:ext cx="2402424" cy="1403552"/>
                  <a:chOff x="4534773" y="3088288"/>
                  <a:chExt cx="2402424" cy="1403552"/>
                </a:xfrm>
              </p:grpSpPr>
              <p:sp>
                <p:nvSpPr>
                  <p:cNvPr id="551" name="Oval 550">
                    <a:extLst>
                      <a:ext uri="{FF2B5EF4-FFF2-40B4-BE49-F238E27FC236}">
                        <a16:creationId xmlns:a16="http://schemas.microsoft.com/office/drawing/2014/main" id="{1DC9603C-D897-6D10-A571-667D0D6BDF66}"/>
                      </a:ext>
                    </a:extLst>
                  </p:cNvPr>
                  <p:cNvSpPr/>
                  <p:nvPr/>
                </p:nvSpPr>
                <p:spPr>
                  <a:xfrm>
                    <a:off x="4823539" y="4278788"/>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2" name="Oval 551">
                    <a:extLst>
                      <a:ext uri="{FF2B5EF4-FFF2-40B4-BE49-F238E27FC236}">
                        <a16:creationId xmlns:a16="http://schemas.microsoft.com/office/drawing/2014/main" id="{46A976BC-BBBC-3812-1643-944C3645A9C5}"/>
                      </a:ext>
                    </a:extLst>
                  </p:cNvPr>
                  <p:cNvSpPr/>
                  <p:nvPr/>
                </p:nvSpPr>
                <p:spPr>
                  <a:xfrm>
                    <a:off x="4699397" y="433546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3" name="Oval 552">
                    <a:extLst>
                      <a:ext uri="{FF2B5EF4-FFF2-40B4-BE49-F238E27FC236}">
                        <a16:creationId xmlns:a16="http://schemas.microsoft.com/office/drawing/2014/main" id="{8A3D68C9-C3E1-C839-1318-47CC6B35E2E8}"/>
                      </a:ext>
                    </a:extLst>
                  </p:cNvPr>
                  <p:cNvSpPr/>
                  <p:nvPr/>
                </p:nvSpPr>
                <p:spPr>
                  <a:xfrm>
                    <a:off x="4534773" y="442452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4" name="Oval 553">
                    <a:extLst>
                      <a:ext uri="{FF2B5EF4-FFF2-40B4-BE49-F238E27FC236}">
                        <a16:creationId xmlns:a16="http://schemas.microsoft.com/office/drawing/2014/main" id="{9378EA5C-0098-C9AE-4715-9D4BAEA0478A}"/>
                      </a:ext>
                    </a:extLst>
                  </p:cNvPr>
                  <p:cNvSpPr/>
                  <p:nvPr/>
                </p:nvSpPr>
                <p:spPr>
                  <a:xfrm>
                    <a:off x="6869877" y="3088288"/>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5" name="Oval 554">
                    <a:extLst>
                      <a:ext uri="{FF2B5EF4-FFF2-40B4-BE49-F238E27FC236}">
                        <a16:creationId xmlns:a16="http://schemas.microsoft.com/office/drawing/2014/main" id="{8ACFEFB5-BA74-7A95-B397-045776FCB06B}"/>
                      </a:ext>
                    </a:extLst>
                  </p:cNvPr>
                  <p:cNvSpPr/>
                  <p:nvPr/>
                </p:nvSpPr>
                <p:spPr>
                  <a:xfrm>
                    <a:off x="6745734" y="3250214"/>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6" name="Oval 555">
                    <a:extLst>
                      <a:ext uri="{FF2B5EF4-FFF2-40B4-BE49-F238E27FC236}">
                        <a16:creationId xmlns:a16="http://schemas.microsoft.com/office/drawing/2014/main" id="{EE2CB2BB-BBB9-B08E-989F-71A967234FE8}"/>
                      </a:ext>
                    </a:extLst>
                  </p:cNvPr>
                  <p:cNvSpPr/>
                  <p:nvPr/>
                </p:nvSpPr>
                <p:spPr>
                  <a:xfrm>
                    <a:off x="6581111" y="336895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7" name="Oval 556">
                    <a:extLst>
                      <a:ext uri="{FF2B5EF4-FFF2-40B4-BE49-F238E27FC236}">
                        <a16:creationId xmlns:a16="http://schemas.microsoft.com/office/drawing/2014/main" id="{9B865C03-9A34-7785-FCC3-5000AC156A3C}"/>
                      </a:ext>
                    </a:extLst>
                  </p:cNvPr>
                  <p:cNvSpPr/>
                  <p:nvPr/>
                </p:nvSpPr>
                <p:spPr>
                  <a:xfrm>
                    <a:off x="6459667" y="349310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8" name="Oval 557">
                    <a:extLst>
                      <a:ext uri="{FF2B5EF4-FFF2-40B4-BE49-F238E27FC236}">
                        <a16:creationId xmlns:a16="http://schemas.microsoft.com/office/drawing/2014/main" id="{7CB32F5E-B81C-1878-1E58-F01C044B0937}"/>
                      </a:ext>
                    </a:extLst>
                  </p:cNvPr>
                  <p:cNvSpPr/>
                  <p:nvPr/>
                </p:nvSpPr>
                <p:spPr>
                  <a:xfrm>
                    <a:off x="6295043" y="347151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59" name="Oval 558">
                    <a:extLst>
                      <a:ext uri="{FF2B5EF4-FFF2-40B4-BE49-F238E27FC236}">
                        <a16:creationId xmlns:a16="http://schemas.microsoft.com/office/drawing/2014/main" id="{C3D9F569-DDBA-DFF8-E089-1F21917BD54B}"/>
                      </a:ext>
                    </a:extLst>
                  </p:cNvPr>
                  <p:cNvSpPr/>
                  <p:nvPr/>
                </p:nvSpPr>
                <p:spPr>
                  <a:xfrm>
                    <a:off x="6175613" y="3570184"/>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0" name="Oval 559">
                    <a:extLst>
                      <a:ext uri="{FF2B5EF4-FFF2-40B4-BE49-F238E27FC236}">
                        <a16:creationId xmlns:a16="http://schemas.microsoft.com/office/drawing/2014/main" id="{EB9DF5BA-B212-0BAE-54D0-A4D7661F46E3}"/>
                      </a:ext>
                    </a:extLst>
                  </p:cNvPr>
                  <p:cNvSpPr/>
                  <p:nvPr/>
                </p:nvSpPr>
                <p:spPr>
                  <a:xfrm>
                    <a:off x="5967809" y="368353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1" name="Oval 560">
                    <a:extLst>
                      <a:ext uri="{FF2B5EF4-FFF2-40B4-BE49-F238E27FC236}">
                        <a16:creationId xmlns:a16="http://schemas.microsoft.com/office/drawing/2014/main" id="{8491CD9A-DE8E-B413-3955-AFF9E735B90B}"/>
                      </a:ext>
                    </a:extLst>
                  </p:cNvPr>
                  <p:cNvSpPr/>
                  <p:nvPr/>
                </p:nvSpPr>
                <p:spPr>
                  <a:xfrm>
                    <a:off x="5846366" y="371321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2" name="Oval 561">
                    <a:extLst>
                      <a:ext uri="{FF2B5EF4-FFF2-40B4-BE49-F238E27FC236}">
                        <a16:creationId xmlns:a16="http://schemas.microsoft.com/office/drawing/2014/main" id="{4865DDBD-90D2-73F3-B093-E3C1A43BD1B1}"/>
                      </a:ext>
                    </a:extLst>
                  </p:cNvPr>
                  <p:cNvSpPr/>
                  <p:nvPr/>
                </p:nvSpPr>
                <p:spPr>
                  <a:xfrm>
                    <a:off x="5722223" y="3802277"/>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3" name="Oval 562">
                    <a:extLst>
                      <a:ext uri="{FF2B5EF4-FFF2-40B4-BE49-F238E27FC236}">
                        <a16:creationId xmlns:a16="http://schemas.microsoft.com/office/drawing/2014/main" id="{7B8EED86-C08C-59E7-4619-250E2CC4581A}"/>
                      </a:ext>
                    </a:extLst>
                  </p:cNvPr>
                  <p:cNvSpPr/>
                  <p:nvPr/>
                </p:nvSpPr>
                <p:spPr>
                  <a:xfrm>
                    <a:off x="5560298" y="396420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4" name="Oval 563">
                    <a:extLst>
                      <a:ext uri="{FF2B5EF4-FFF2-40B4-BE49-F238E27FC236}">
                        <a16:creationId xmlns:a16="http://schemas.microsoft.com/office/drawing/2014/main" id="{2DE20C24-6847-01C8-F6DF-09205FAA432E}"/>
                      </a:ext>
                    </a:extLst>
                  </p:cNvPr>
                  <p:cNvSpPr/>
                  <p:nvPr/>
                </p:nvSpPr>
                <p:spPr>
                  <a:xfrm>
                    <a:off x="5392976" y="401278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5" name="Oval 564">
                    <a:extLst>
                      <a:ext uri="{FF2B5EF4-FFF2-40B4-BE49-F238E27FC236}">
                        <a16:creationId xmlns:a16="http://schemas.microsoft.com/office/drawing/2014/main" id="{BB8B9F4B-3470-B3FA-0695-25BF9EED7273}"/>
                      </a:ext>
                    </a:extLst>
                  </p:cNvPr>
                  <p:cNvSpPr/>
                  <p:nvPr/>
                </p:nvSpPr>
                <p:spPr>
                  <a:xfrm>
                    <a:off x="5271532" y="408024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6" name="Oval 565">
                    <a:extLst>
                      <a:ext uri="{FF2B5EF4-FFF2-40B4-BE49-F238E27FC236}">
                        <a16:creationId xmlns:a16="http://schemas.microsoft.com/office/drawing/2014/main" id="{9B8CBA61-18F1-44EB-B45C-93C45708386C}"/>
                      </a:ext>
                    </a:extLst>
                  </p:cNvPr>
                  <p:cNvSpPr/>
                  <p:nvPr/>
                </p:nvSpPr>
                <p:spPr>
                  <a:xfrm>
                    <a:off x="5112306" y="414501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7" name="Oval 566">
                    <a:extLst>
                      <a:ext uri="{FF2B5EF4-FFF2-40B4-BE49-F238E27FC236}">
                        <a16:creationId xmlns:a16="http://schemas.microsoft.com/office/drawing/2014/main" id="{DDEB09BC-F4AA-E87B-FC84-4419E93CB8C1}"/>
                      </a:ext>
                    </a:extLst>
                  </p:cNvPr>
                  <p:cNvSpPr/>
                  <p:nvPr/>
                </p:nvSpPr>
                <p:spPr>
                  <a:xfrm>
                    <a:off x="5028644" y="416121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504" name="Gruppieren 54">
                  <a:extLst>
                    <a:ext uri="{FF2B5EF4-FFF2-40B4-BE49-F238E27FC236}">
                      <a16:creationId xmlns:a16="http://schemas.microsoft.com/office/drawing/2014/main" id="{F769D551-C86B-146F-3280-13902C069D9E}"/>
                    </a:ext>
                  </a:extLst>
                </p:cNvPr>
                <p:cNvGrpSpPr/>
                <p:nvPr/>
              </p:nvGrpSpPr>
              <p:grpSpPr>
                <a:xfrm>
                  <a:off x="4557776" y="2894400"/>
                  <a:ext cx="2372749" cy="1567975"/>
                  <a:chOff x="4557776" y="2894400"/>
                  <a:chExt cx="2372749" cy="1567975"/>
                </a:xfrm>
              </p:grpSpPr>
              <p:cxnSp>
                <p:nvCxnSpPr>
                  <p:cNvPr id="505" name="Gerade Verbindung 726">
                    <a:extLst>
                      <a:ext uri="{FF2B5EF4-FFF2-40B4-BE49-F238E27FC236}">
                        <a16:creationId xmlns:a16="http://schemas.microsoft.com/office/drawing/2014/main" id="{29343BE4-3D46-F2C9-0E9A-8DCDA53F94C7}"/>
                      </a:ext>
                    </a:extLst>
                  </p:cNvPr>
                  <p:cNvCxnSpPr>
                    <a:cxnSpLocks/>
                  </p:cNvCxnSpPr>
                  <p:nvPr/>
                </p:nvCxnSpPr>
                <p:spPr>
                  <a:xfrm>
                    <a:off x="4857199" y="4258800"/>
                    <a:ext cx="0" cy="1160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6" name="Gerade Verbindung 727">
                    <a:extLst>
                      <a:ext uri="{FF2B5EF4-FFF2-40B4-BE49-F238E27FC236}">
                        <a16:creationId xmlns:a16="http://schemas.microsoft.com/office/drawing/2014/main" id="{B1661EE7-3D88-B78A-679B-4B60057787DD}"/>
                      </a:ext>
                    </a:extLst>
                  </p:cNvPr>
                  <p:cNvCxnSpPr>
                    <a:cxnSpLocks/>
                  </p:cNvCxnSpPr>
                  <p:nvPr/>
                </p:nvCxnSpPr>
                <p:spPr>
                  <a:xfrm>
                    <a:off x="4830212" y="4260761"/>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7" name="Gerade Verbindung 728">
                    <a:extLst>
                      <a:ext uri="{FF2B5EF4-FFF2-40B4-BE49-F238E27FC236}">
                        <a16:creationId xmlns:a16="http://schemas.microsoft.com/office/drawing/2014/main" id="{BAA08E14-D45D-1B19-9DCD-30A348B0B5D3}"/>
                      </a:ext>
                    </a:extLst>
                  </p:cNvPr>
                  <p:cNvCxnSpPr>
                    <a:cxnSpLocks/>
                  </p:cNvCxnSpPr>
                  <p:nvPr/>
                </p:nvCxnSpPr>
                <p:spPr>
                  <a:xfrm>
                    <a:off x="4830212" y="437206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8" name="Gerade Verbindung 633">
                    <a:extLst>
                      <a:ext uri="{FF2B5EF4-FFF2-40B4-BE49-F238E27FC236}">
                        <a16:creationId xmlns:a16="http://schemas.microsoft.com/office/drawing/2014/main" id="{B0ECA9B5-F1E6-F481-4252-ADAAEE10A20F}"/>
                      </a:ext>
                    </a:extLst>
                  </p:cNvPr>
                  <p:cNvCxnSpPr>
                    <a:cxnSpLocks/>
                  </p:cNvCxnSpPr>
                  <p:nvPr/>
                </p:nvCxnSpPr>
                <p:spPr>
                  <a:xfrm>
                    <a:off x="6903537" y="2894400"/>
                    <a:ext cx="0" cy="46062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9" name="Gerade Verbindung 634">
                    <a:extLst>
                      <a:ext uri="{FF2B5EF4-FFF2-40B4-BE49-F238E27FC236}">
                        <a16:creationId xmlns:a16="http://schemas.microsoft.com/office/drawing/2014/main" id="{CDB013BC-4862-FE9C-BFDA-6887221A81F0}"/>
                      </a:ext>
                    </a:extLst>
                  </p:cNvPr>
                  <p:cNvCxnSpPr>
                    <a:cxnSpLocks/>
                  </p:cNvCxnSpPr>
                  <p:nvPr/>
                </p:nvCxnSpPr>
                <p:spPr>
                  <a:xfrm>
                    <a:off x="6876550" y="289754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0" name="Gerade Verbindung 635">
                    <a:extLst>
                      <a:ext uri="{FF2B5EF4-FFF2-40B4-BE49-F238E27FC236}">
                        <a16:creationId xmlns:a16="http://schemas.microsoft.com/office/drawing/2014/main" id="{051F36FD-7127-FD8C-D5E7-EAB052E94333}"/>
                      </a:ext>
                    </a:extLst>
                  </p:cNvPr>
                  <p:cNvCxnSpPr>
                    <a:cxnSpLocks/>
                  </p:cNvCxnSpPr>
                  <p:nvPr/>
                </p:nvCxnSpPr>
                <p:spPr>
                  <a:xfrm>
                    <a:off x="6876550" y="3351585"/>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1" name="Gerade Verbindung 639">
                    <a:extLst>
                      <a:ext uri="{FF2B5EF4-FFF2-40B4-BE49-F238E27FC236}">
                        <a16:creationId xmlns:a16="http://schemas.microsoft.com/office/drawing/2014/main" id="{82DF0322-08DB-9783-AC0E-4C17668E67AD}"/>
                      </a:ext>
                    </a:extLst>
                  </p:cNvPr>
                  <p:cNvCxnSpPr>
                    <a:cxnSpLocks/>
                  </p:cNvCxnSpPr>
                  <p:nvPr/>
                </p:nvCxnSpPr>
                <p:spPr>
                  <a:xfrm>
                    <a:off x="6779394" y="3094108"/>
                    <a:ext cx="0" cy="38862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2" name="Gerade Verbindung 640">
                    <a:extLst>
                      <a:ext uri="{FF2B5EF4-FFF2-40B4-BE49-F238E27FC236}">
                        <a16:creationId xmlns:a16="http://schemas.microsoft.com/office/drawing/2014/main" id="{53E67F0B-DC48-87BE-D7E5-33A4D99EB0A9}"/>
                      </a:ext>
                    </a:extLst>
                  </p:cNvPr>
                  <p:cNvCxnSpPr>
                    <a:cxnSpLocks/>
                  </p:cNvCxnSpPr>
                  <p:nvPr/>
                </p:nvCxnSpPr>
                <p:spPr>
                  <a:xfrm>
                    <a:off x="6752407" y="309725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3" name="Gerade Verbindung 641">
                    <a:extLst>
                      <a:ext uri="{FF2B5EF4-FFF2-40B4-BE49-F238E27FC236}">
                        <a16:creationId xmlns:a16="http://schemas.microsoft.com/office/drawing/2014/main" id="{A62ADB37-A7D3-9797-82D1-1B7AF0197B2E}"/>
                      </a:ext>
                    </a:extLst>
                  </p:cNvPr>
                  <p:cNvCxnSpPr>
                    <a:cxnSpLocks/>
                  </p:cNvCxnSpPr>
                  <p:nvPr/>
                </p:nvCxnSpPr>
                <p:spPr>
                  <a:xfrm>
                    <a:off x="6752407" y="3481126"/>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4" name="Gerade Verbindung 646">
                    <a:extLst>
                      <a:ext uri="{FF2B5EF4-FFF2-40B4-BE49-F238E27FC236}">
                        <a16:creationId xmlns:a16="http://schemas.microsoft.com/office/drawing/2014/main" id="{969ED7AF-507E-AC86-2550-CB466FCF4B85}"/>
                      </a:ext>
                    </a:extLst>
                  </p:cNvPr>
                  <p:cNvCxnSpPr>
                    <a:cxnSpLocks/>
                  </p:cNvCxnSpPr>
                  <p:nvPr/>
                </p:nvCxnSpPr>
                <p:spPr>
                  <a:xfrm>
                    <a:off x="6614771" y="3245238"/>
                    <a:ext cx="0" cy="33194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5" name="Gerade Verbindung 647">
                    <a:extLst>
                      <a:ext uri="{FF2B5EF4-FFF2-40B4-BE49-F238E27FC236}">
                        <a16:creationId xmlns:a16="http://schemas.microsoft.com/office/drawing/2014/main" id="{DED746C1-FAE0-A181-46F5-24DD59BA0284}"/>
                      </a:ext>
                    </a:extLst>
                  </p:cNvPr>
                  <p:cNvCxnSpPr>
                    <a:cxnSpLocks/>
                  </p:cNvCxnSpPr>
                  <p:nvPr/>
                </p:nvCxnSpPr>
                <p:spPr>
                  <a:xfrm>
                    <a:off x="6587784" y="324838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6" name="Gerade Verbindung 648">
                    <a:extLst>
                      <a:ext uri="{FF2B5EF4-FFF2-40B4-BE49-F238E27FC236}">
                        <a16:creationId xmlns:a16="http://schemas.microsoft.com/office/drawing/2014/main" id="{9B01E35B-8AF5-4556-4D0D-C94309BAF8B4}"/>
                      </a:ext>
                    </a:extLst>
                  </p:cNvPr>
                  <p:cNvCxnSpPr>
                    <a:cxnSpLocks/>
                  </p:cNvCxnSpPr>
                  <p:nvPr/>
                </p:nvCxnSpPr>
                <p:spPr>
                  <a:xfrm>
                    <a:off x="6587784" y="358098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7" name="Gerade Verbindung 653">
                    <a:extLst>
                      <a:ext uri="{FF2B5EF4-FFF2-40B4-BE49-F238E27FC236}">
                        <a16:creationId xmlns:a16="http://schemas.microsoft.com/office/drawing/2014/main" id="{62072007-C60A-8D52-FC7B-9D17570632F1}"/>
                      </a:ext>
                    </a:extLst>
                  </p:cNvPr>
                  <p:cNvCxnSpPr>
                    <a:cxnSpLocks/>
                  </p:cNvCxnSpPr>
                  <p:nvPr/>
                </p:nvCxnSpPr>
                <p:spPr>
                  <a:xfrm>
                    <a:off x="6493327" y="3388272"/>
                    <a:ext cx="0" cy="28606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8" name="Gerade Verbindung 654">
                    <a:extLst>
                      <a:ext uri="{FF2B5EF4-FFF2-40B4-BE49-F238E27FC236}">
                        <a16:creationId xmlns:a16="http://schemas.microsoft.com/office/drawing/2014/main" id="{B317B123-02A3-2F93-7BB2-88269216B36E}"/>
                      </a:ext>
                    </a:extLst>
                  </p:cNvPr>
                  <p:cNvCxnSpPr>
                    <a:cxnSpLocks/>
                  </p:cNvCxnSpPr>
                  <p:nvPr/>
                </p:nvCxnSpPr>
                <p:spPr>
                  <a:xfrm>
                    <a:off x="6466340" y="3388715"/>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9" name="Gerade Verbindung 655">
                    <a:extLst>
                      <a:ext uri="{FF2B5EF4-FFF2-40B4-BE49-F238E27FC236}">
                        <a16:creationId xmlns:a16="http://schemas.microsoft.com/office/drawing/2014/main" id="{C66A1218-C6CD-0B1C-DB70-A76797186CB3}"/>
                      </a:ext>
                    </a:extLst>
                  </p:cNvPr>
                  <p:cNvCxnSpPr>
                    <a:cxnSpLocks/>
                  </p:cNvCxnSpPr>
                  <p:nvPr/>
                </p:nvCxnSpPr>
                <p:spPr>
                  <a:xfrm>
                    <a:off x="6466340" y="3672738"/>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0" name="Gerade Verbindung 659">
                    <a:extLst>
                      <a:ext uri="{FF2B5EF4-FFF2-40B4-BE49-F238E27FC236}">
                        <a16:creationId xmlns:a16="http://schemas.microsoft.com/office/drawing/2014/main" id="{6A6C7FB0-0BFA-345C-79EB-11640CBCE743}"/>
                      </a:ext>
                    </a:extLst>
                  </p:cNvPr>
                  <p:cNvCxnSpPr>
                    <a:cxnSpLocks/>
                  </p:cNvCxnSpPr>
                  <p:nvPr/>
                </p:nvCxnSpPr>
                <p:spPr>
                  <a:xfrm>
                    <a:off x="6328703" y="3366682"/>
                    <a:ext cx="0" cy="28606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1" name="Gerade Verbindung 660">
                    <a:extLst>
                      <a:ext uri="{FF2B5EF4-FFF2-40B4-BE49-F238E27FC236}">
                        <a16:creationId xmlns:a16="http://schemas.microsoft.com/office/drawing/2014/main" id="{CB7A3605-46FB-7F70-FB38-EBABB43BFADA}"/>
                      </a:ext>
                    </a:extLst>
                  </p:cNvPr>
                  <p:cNvCxnSpPr>
                    <a:cxnSpLocks/>
                  </p:cNvCxnSpPr>
                  <p:nvPr/>
                </p:nvCxnSpPr>
                <p:spPr>
                  <a:xfrm>
                    <a:off x="6301716" y="3367125"/>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2" name="Gerade Verbindung 661">
                    <a:extLst>
                      <a:ext uri="{FF2B5EF4-FFF2-40B4-BE49-F238E27FC236}">
                        <a16:creationId xmlns:a16="http://schemas.microsoft.com/office/drawing/2014/main" id="{EB7A5A84-D2C4-BB3F-8BFE-B600D320E072}"/>
                      </a:ext>
                    </a:extLst>
                  </p:cNvPr>
                  <p:cNvCxnSpPr>
                    <a:cxnSpLocks/>
                  </p:cNvCxnSpPr>
                  <p:nvPr/>
                </p:nvCxnSpPr>
                <p:spPr>
                  <a:xfrm>
                    <a:off x="6301716" y="3651148"/>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3" name="Gerade Verbindung 669">
                    <a:extLst>
                      <a:ext uri="{FF2B5EF4-FFF2-40B4-BE49-F238E27FC236}">
                        <a16:creationId xmlns:a16="http://schemas.microsoft.com/office/drawing/2014/main" id="{95630699-7F9A-022B-E3B2-3110CB660170}"/>
                      </a:ext>
                    </a:extLst>
                  </p:cNvPr>
                  <p:cNvCxnSpPr>
                    <a:cxnSpLocks/>
                  </p:cNvCxnSpPr>
                  <p:nvPr/>
                </p:nvCxnSpPr>
                <p:spPr>
                  <a:xfrm>
                    <a:off x="6209273" y="3488126"/>
                    <a:ext cx="0" cy="24018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4" name="Gerade Verbindung 670">
                    <a:extLst>
                      <a:ext uri="{FF2B5EF4-FFF2-40B4-BE49-F238E27FC236}">
                        <a16:creationId xmlns:a16="http://schemas.microsoft.com/office/drawing/2014/main" id="{999D66A7-B57C-E9E4-4030-6AB3D85105C8}"/>
                      </a:ext>
                    </a:extLst>
                  </p:cNvPr>
                  <p:cNvCxnSpPr>
                    <a:cxnSpLocks/>
                  </p:cNvCxnSpPr>
                  <p:nvPr/>
                </p:nvCxnSpPr>
                <p:spPr>
                  <a:xfrm>
                    <a:off x="6182286" y="3484689"/>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5" name="Gerade Verbindung 671">
                    <a:extLst>
                      <a:ext uri="{FF2B5EF4-FFF2-40B4-BE49-F238E27FC236}">
                        <a16:creationId xmlns:a16="http://schemas.microsoft.com/office/drawing/2014/main" id="{CFB701F1-75AB-2CFC-3E91-767B44F17151}"/>
                      </a:ext>
                    </a:extLst>
                  </p:cNvPr>
                  <p:cNvCxnSpPr>
                    <a:cxnSpLocks/>
                  </p:cNvCxnSpPr>
                  <p:nvPr/>
                </p:nvCxnSpPr>
                <p:spPr>
                  <a:xfrm>
                    <a:off x="6182286" y="372823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6" name="Gerade Verbindung 676">
                    <a:extLst>
                      <a:ext uri="{FF2B5EF4-FFF2-40B4-BE49-F238E27FC236}">
                        <a16:creationId xmlns:a16="http://schemas.microsoft.com/office/drawing/2014/main" id="{A6E59C98-DF18-AA47-4801-7636D049631E}"/>
                      </a:ext>
                    </a:extLst>
                  </p:cNvPr>
                  <p:cNvCxnSpPr>
                    <a:cxnSpLocks/>
                  </p:cNvCxnSpPr>
                  <p:nvPr/>
                </p:nvCxnSpPr>
                <p:spPr>
                  <a:xfrm>
                    <a:off x="6001469" y="3601473"/>
                    <a:ext cx="0" cy="21320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7" name="Gerade Verbindung 677">
                    <a:extLst>
                      <a:ext uri="{FF2B5EF4-FFF2-40B4-BE49-F238E27FC236}">
                        <a16:creationId xmlns:a16="http://schemas.microsoft.com/office/drawing/2014/main" id="{EB0EC394-C8CC-28AD-D1B9-F4144C9D9752}"/>
                      </a:ext>
                    </a:extLst>
                  </p:cNvPr>
                  <p:cNvCxnSpPr>
                    <a:cxnSpLocks/>
                  </p:cNvCxnSpPr>
                  <p:nvPr/>
                </p:nvCxnSpPr>
                <p:spPr>
                  <a:xfrm>
                    <a:off x="5974482" y="3600735"/>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8" name="Gerade Verbindung 678">
                    <a:extLst>
                      <a:ext uri="{FF2B5EF4-FFF2-40B4-BE49-F238E27FC236}">
                        <a16:creationId xmlns:a16="http://schemas.microsoft.com/office/drawing/2014/main" id="{8E5511A9-D888-5EAC-1153-0A5CC28D2750}"/>
                      </a:ext>
                    </a:extLst>
                  </p:cNvPr>
                  <p:cNvCxnSpPr>
                    <a:cxnSpLocks/>
                  </p:cNvCxnSpPr>
                  <p:nvPr/>
                </p:nvCxnSpPr>
                <p:spPr>
                  <a:xfrm>
                    <a:off x="5974482" y="3817289"/>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9" name="Gerade Verbindung 682">
                    <a:extLst>
                      <a:ext uri="{FF2B5EF4-FFF2-40B4-BE49-F238E27FC236}">
                        <a16:creationId xmlns:a16="http://schemas.microsoft.com/office/drawing/2014/main" id="{7FE93848-4255-C795-BACE-362B9BBC9B55}"/>
                      </a:ext>
                    </a:extLst>
                  </p:cNvPr>
                  <p:cNvCxnSpPr>
                    <a:cxnSpLocks/>
                  </p:cNvCxnSpPr>
                  <p:nvPr/>
                </p:nvCxnSpPr>
                <p:spPr>
                  <a:xfrm>
                    <a:off x="5880026" y="3631160"/>
                    <a:ext cx="0" cy="23749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0" name="Gerade Verbindung 683">
                    <a:extLst>
                      <a:ext uri="{FF2B5EF4-FFF2-40B4-BE49-F238E27FC236}">
                        <a16:creationId xmlns:a16="http://schemas.microsoft.com/office/drawing/2014/main" id="{B346CD54-AD80-B757-964C-82B20AB4D921}"/>
                      </a:ext>
                    </a:extLst>
                  </p:cNvPr>
                  <p:cNvCxnSpPr>
                    <a:cxnSpLocks/>
                  </p:cNvCxnSpPr>
                  <p:nvPr/>
                </p:nvCxnSpPr>
                <p:spPr>
                  <a:xfrm>
                    <a:off x="5853039" y="363042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1" name="Gerade Verbindung 684">
                    <a:extLst>
                      <a:ext uri="{FF2B5EF4-FFF2-40B4-BE49-F238E27FC236}">
                        <a16:creationId xmlns:a16="http://schemas.microsoft.com/office/drawing/2014/main" id="{41A6C15C-A187-E36A-FA06-F2C441D5EE29}"/>
                      </a:ext>
                    </a:extLst>
                  </p:cNvPr>
                  <p:cNvCxnSpPr>
                    <a:cxnSpLocks/>
                  </p:cNvCxnSpPr>
                  <p:nvPr/>
                </p:nvCxnSpPr>
                <p:spPr>
                  <a:xfrm>
                    <a:off x="5853039" y="3865867"/>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2" name="Gerade Verbindung 688">
                    <a:extLst>
                      <a:ext uri="{FF2B5EF4-FFF2-40B4-BE49-F238E27FC236}">
                        <a16:creationId xmlns:a16="http://schemas.microsoft.com/office/drawing/2014/main" id="{D496DDD2-2437-9BDB-161D-E3449FA52C07}"/>
                      </a:ext>
                    </a:extLst>
                  </p:cNvPr>
                  <p:cNvCxnSpPr>
                    <a:cxnSpLocks/>
                  </p:cNvCxnSpPr>
                  <p:nvPr/>
                </p:nvCxnSpPr>
                <p:spPr>
                  <a:xfrm>
                    <a:off x="5755883" y="3744507"/>
                    <a:ext cx="0" cy="19431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3" name="Gerade Verbindung 689">
                    <a:extLst>
                      <a:ext uri="{FF2B5EF4-FFF2-40B4-BE49-F238E27FC236}">
                        <a16:creationId xmlns:a16="http://schemas.microsoft.com/office/drawing/2014/main" id="{05562963-AC6B-8229-421B-DE10FDCD9DE4}"/>
                      </a:ext>
                    </a:extLst>
                  </p:cNvPr>
                  <p:cNvCxnSpPr>
                    <a:cxnSpLocks/>
                  </p:cNvCxnSpPr>
                  <p:nvPr/>
                </p:nvCxnSpPr>
                <p:spPr>
                  <a:xfrm>
                    <a:off x="5728896" y="373837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4" name="Gerade Verbindung 690">
                    <a:extLst>
                      <a:ext uri="{FF2B5EF4-FFF2-40B4-BE49-F238E27FC236}">
                        <a16:creationId xmlns:a16="http://schemas.microsoft.com/office/drawing/2014/main" id="{B8CC7A33-D8D6-2F73-44AD-54440F569E1B}"/>
                      </a:ext>
                    </a:extLst>
                  </p:cNvPr>
                  <p:cNvCxnSpPr>
                    <a:cxnSpLocks/>
                  </p:cNvCxnSpPr>
                  <p:nvPr/>
                </p:nvCxnSpPr>
                <p:spPr>
                  <a:xfrm>
                    <a:off x="5728896" y="393873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5" name="Gerade Verbindung 695">
                    <a:extLst>
                      <a:ext uri="{FF2B5EF4-FFF2-40B4-BE49-F238E27FC236}">
                        <a16:creationId xmlns:a16="http://schemas.microsoft.com/office/drawing/2014/main" id="{B43EC2A4-9F50-12D4-D420-1052F712F3CA}"/>
                      </a:ext>
                    </a:extLst>
                  </p:cNvPr>
                  <p:cNvCxnSpPr>
                    <a:cxnSpLocks/>
                  </p:cNvCxnSpPr>
                  <p:nvPr/>
                </p:nvCxnSpPr>
                <p:spPr>
                  <a:xfrm>
                    <a:off x="5593958" y="3906432"/>
                    <a:ext cx="0" cy="17811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6" name="Gerade Verbindung 696">
                    <a:extLst>
                      <a:ext uri="{FF2B5EF4-FFF2-40B4-BE49-F238E27FC236}">
                        <a16:creationId xmlns:a16="http://schemas.microsoft.com/office/drawing/2014/main" id="{6E4215C2-3DD2-EFF1-622B-52D0CC992869}"/>
                      </a:ext>
                    </a:extLst>
                  </p:cNvPr>
                  <p:cNvCxnSpPr>
                    <a:cxnSpLocks/>
                  </p:cNvCxnSpPr>
                  <p:nvPr/>
                </p:nvCxnSpPr>
                <p:spPr>
                  <a:xfrm>
                    <a:off x="5566971" y="390839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7" name="Gerade Verbindung 697">
                    <a:extLst>
                      <a:ext uri="{FF2B5EF4-FFF2-40B4-BE49-F238E27FC236}">
                        <a16:creationId xmlns:a16="http://schemas.microsoft.com/office/drawing/2014/main" id="{9D3223D9-0234-05E2-5257-ECDB451D6CDC}"/>
                      </a:ext>
                    </a:extLst>
                  </p:cNvPr>
                  <p:cNvCxnSpPr>
                    <a:cxnSpLocks/>
                  </p:cNvCxnSpPr>
                  <p:nvPr/>
                </p:nvCxnSpPr>
                <p:spPr>
                  <a:xfrm>
                    <a:off x="5566971" y="4084466"/>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8" name="Gerade Verbindung 701">
                    <a:extLst>
                      <a:ext uri="{FF2B5EF4-FFF2-40B4-BE49-F238E27FC236}">
                        <a16:creationId xmlns:a16="http://schemas.microsoft.com/office/drawing/2014/main" id="{3790C078-5F73-B2A5-F390-45502198C3E5}"/>
                      </a:ext>
                    </a:extLst>
                  </p:cNvPr>
                  <p:cNvCxnSpPr>
                    <a:cxnSpLocks/>
                  </p:cNvCxnSpPr>
                  <p:nvPr/>
                </p:nvCxnSpPr>
                <p:spPr>
                  <a:xfrm>
                    <a:off x="5426636" y="3979299"/>
                    <a:ext cx="0" cy="15382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9" name="Gerade Verbindung 702">
                    <a:extLst>
                      <a:ext uri="{FF2B5EF4-FFF2-40B4-BE49-F238E27FC236}">
                        <a16:creationId xmlns:a16="http://schemas.microsoft.com/office/drawing/2014/main" id="{EAAABF72-CC26-546C-0219-BC4919785610}"/>
                      </a:ext>
                    </a:extLst>
                  </p:cNvPr>
                  <p:cNvCxnSpPr>
                    <a:cxnSpLocks/>
                  </p:cNvCxnSpPr>
                  <p:nvPr/>
                </p:nvCxnSpPr>
                <p:spPr>
                  <a:xfrm>
                    <a:off x="5399649" y="397586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0" name="Gerade Verbindung 703">
                    <a:extLst>
                      <a:ext uri="{FF2B5EF4-FFF2-40B4-BE49-F238E27FC236}">
                        <a16:creationId xmlns:a16="http://schemas.microsoft.com/office/drawing/2014/main" id="{2DF759CD-B117-5845-E982-8E0ACCF5D95E}"/>
                      </a:ext>
                    </a:extLst>
                  </p:cNvPr>
                  <p:cNvCxnSpPr>
                    <a:cxnSpLocks/>
                  </p:cNvCxnSpPr>
                  <p:nvPr/>
                </p:nvCxnSpPr>
                <p:spPr>
                  <a:xfrm>
                    <a:off x="5399649" y="413304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1" name="Gerade Verbindung 707">
                    <a:extLst>
                      <a:ext uri="{FF2B5EF4-FFF2-40B4-BE49-F238E27FC236}">
                        <a16:creationId xmlns:a16="http://schemas.microsoft.com/office/drawing/2014/main" id="{127B0D52-876B-3F74-D373-321914FA32FA}"/>
                      </a:ext>
                    </a:extLst>
                  </p:cNvPr>
                  <p:cNvCxnSpPr>
                    <a:cxnSpLocks/>
                  </p:cNvCxnSpPr>
                  <p:nvPr/>
                </p:nvCxnSpPr>
                <p:spPr>
                  <a:xfrm>
                    <a:off x="5305192" y="4046768"/>
                    <a:ext cx="0" cy="15382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2" name="Gerade Verbindung 708">
                    <a:extLst>
                      <a:ext uri="{FF2B5EF4-FFF2-40B4-BE49-F238E27FC236}">
                        <a16:creationId xmlns:a16="http://schemas.microsoft.com/office/drawing/2014/main" id="{F4B86F02-8A9A-9C22-2777-B443FCDD4430}"/>
                      </a:ext>
                    </a:extLst>
                  </p:cNvPr>
                  <p:cNvCxnSpPr>
                    <a:cxnSpLocks/>
                  </p:cNvCxnSpPr>
                  <p:nvPr/>
                </p:nvCxnSpPr>
                <p:spPr>
                  <a:xfrm>
                    <a:off x="5278205" y="4043331"/>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3" name="Gerade Verbindung 709">
                    <a:extLst>
                      <a:ext uri="{FF2B5EF4-FFF2-40B4-BE49-F238E27FC236}">
                        <a16:creationId xmlns:a16="http://schemas.microsoft.com/office/drawing/2014/main" id="{1413470C-F4B3-C4E7-66C7-64C2AAB43E29}"/>
                      </a:ext>
                    </a:extLst>
                  </p:cNvPr>
                  <p:cNvCxnSpPr>
                    <a:cxnSpLocks/>
                  </p:cNvCxnSpPr>
                  <p:nvPr/>
                </p:nvCxnSpPr>
                <p:spPr>
                  <a:xfrm>
                    <a:off x="5278205" y="420051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4" name="Gerade Verbindung 712">
                    <a:extLst>
                      <a:ext uri="{FF2B5EF4-FFF2-40B4-BE49-F238E27FC236}">
                        <a16:creationId xmlns:a16="http://schemas.microsoft.com/office/drawing/2014/main" id="{6C70F176-A0FE-CDE5-DC03-D91D20545535}"/>
                      </a:ext>
                    </a:extLst>
                  </p:cNvPr>
                  <p:cNvCxnSpPr>
                    <a:cxnSpLocks/>
                  </p:cNvCxnSpPr>
                  <p:nvPr/>
                </p:nvCxnSpPr>
                <p:spPr>
                  <a:xfrm>
                    <a:off x="5145966" y="4116935"/>
                    <a:ext cx="0" cy="13763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5" name="Gerade Verbindung 713">
                    <a:extLst>
                      <a:ext uri="{FF2B5EF4-FFF2-40B4-BE49-F238E27FC236}">
                        <a16:creationId xmlns:a16="http://schemas.microsoft.com/office/drawing/2014/main" id="{D11E44A8-2031-81D9-4938-E54F11CA2D42}"/>
                      </a:ext>
                    </a:extLst>
                  </p:cNvPr>
                  <p:cNvCxnSpPr>
                    <a:cxnSpLocks/>
                  </p:cNvCxnSpPr>
                  <p:nvPr/>
                </p:nvCxnSpPr>
                <p:spPr>
                  <a:xfrm>
                    <a:off x="5118979" y="4116197"/>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6" name="Gerade Verbindung 714">
                    <a:extLst>
                      <a:ext uri="{FF2B5EF4-FFF2-40B4-BE49-F238E27FC236}">
                        <a16:creationId xmlns:a16="http://schemas.microsoft.com/office/drawing/2014/main" id="{66045FDC-A7C5-63C9-1A52-D3A2561B85F2}"/>
                      </a:ext>
                    </a:extLst>
                  </p:cNvPr>
                  <p:cNvCxnSpPr>
                    <a:cxnSpLocks/>
                  </p:cNvCxnSpPr>
                  <p:nvPr/>
                </p:nvCxnSpPr>
                <p:spPr>
                  <a:xfrm>
                    <a:off x="5118979" y="4251788"/>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7" name="Gerade Verbindung 718">
                    <a:extLst>
                      <a:ext uri="{FF2B5EF4-FFF2-40B4-BE49-F238E27FC236}">
                        <a16:creationId xmlns:a16="http://schemas.microsoft.com/office/drawing/2014/main" id="{9C92E345-6539-A9E6-90F1-6A07ED45882C}"/>
                      </a:ext>
                    </a:extLst>
                  </p:cNvPr>
                  <p:cNvCxnSpPr>
                    <a:cxnSpLocks/>
                  </p:cNvCxnSpPr>
                  <p:nvPr/>
                </p:nvCxnSpPr>
                <p:spPr>
                  <a:xfrm>
                    <a:off x="5062304" y="4133127"/>
                    <a:ext cx="0" cy="13763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8" name="Gerade Verbindung 719">
                    <a:extLst>
                      <a:ext uri="{FF2B5EF4-FFF2-40B4-BE49-F238E27FC236}">
                        <a16:creationId xmlns:a16="http://schemas.microsoft.com/office/drawing/2014/main" id="{BE19DB24-6C5D-CF59-13B6-CF86E6E2B906}"/>
                      </a:ext>
                    </a:extLst>
                  </p:cNvPr>
                  <p:cNvCxnSpPr>
                    <a:cxnSpLocks/>
                  </p:cNvCxnSpPr>
                  <p:nvPr/>
                </p:nvCxnSpPr>
                <p:spPr>
                  <a:xfrm>
                    <a:off x="5035317" y="4135088"/>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9" name="Gerade Verbindung 720">
                    <a:extLst>
                      <a:ext uri="{FF2B5EF4-FFF2-40B4-BE49-F238E27FC236}">
                        <a16:creationId xmlns:a16="http://schemas.microsoft.com/office/drawing/2014/main" id="{1F398C07-7876-2D15-3FF1-D4C72197CA67}"/>
                      </a:ext>
                    </a:extLst>
                  </p:cNvPr>
                  <p:cNvCxnSpPr>
                    <a:cxnSpLocks/>
                  </p:cNvCxnSpPr>
                  <p:nvPr/>
                </p:nvCxnSpPr>
                <p:spPr>
                  <a:xfrm>
                    <a:off x="5035317" y="426798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50" name="Freihandform 732">
                    <a:extLst>
                      <a:ext uri="{FF2B5EF4-FFF2-40B4-BE49-F238E27FC236}">
                        <a16:creationId xmlns:a16="http://schemas.microsoft.com/office/drawing/2014/main" id="{30B6BCE2-C09C-D8A7-87D8-21836E396C02}"/>
                      </a:ext>
                    </a:extLst>
                  </p:cNvPr>
                  <p:cNvSpPr/>
                  <p:nvPr/>
                </p:nvSpPr>
                <p:spPr>
                  <a:xfrm>
                    <a:off x="4557776" y="3126493"/>
                    <a:ext cx="2353310" cy="1335882"/>
                  </a:xfrm>
                  <a:custGeom>
                    <a:avLst/>
                    <a:gdLst>
                      <a:gd name="connsiteX0" fmla="*/ 0 w 2768600"/>
                      <a:gd name="connsiteY0" fmla="*/ 1571625 h 1571625"/>
                      <a:gd name="connsiteX1" fmla="*/ 206375 w 2768600"/>
                      <a:gd name="connsiteY1" fmla="*/ 1460500 h 1571625"/>
                      <a:gd name="connsiteX2" fmla="*/ 346075 w 2768600"/>
                      <a:gd name="connsiteY2" fmla="*/ 1400175 h 1571625"/>
                      <a:gd name="connsiteX3" fmla="*/ 593725 w 2768600"/>
                      <a:gd name="connsiteY3" fmla="*/ 1254125 h 1571625"/>
                      <a:gd name="connsiteX4" fmla="*/ 688975 w 2768600"/>
                      <a:gd name="connsiteY4" fmla="*/ 1241425 h 1571625"/>
                      <a:gd name="connsiteX5" fmla="*/ 876300 w 2768600"/>
                      <a:gd name="connsiteY5" fmla="*/ 1158875 h 1571625"/>
                      <a:gd name="connsiteX6" fmla="*/ 1016000 w 2768600"/>
                      <a:gd name="connsiteY6" fmla="*/ 1085850 h 1571625"/>
                      <a:gd name="connsiteX7" fmla="*/ 1222375 w 2768600"/>
                      <a:gd name="connsiteY7" fmla="*/ 1025525 h 1571625"/>
                      <a:gd name="connsiteX8" fmla="*/ 1403350 w 2768600"/>
                      <a:gd name="connsiteY8" fmla="*/ 838200 h 1571625"/>
                      <a:gd name="connsiteX9" fmla="*/ 1552575 w 2768600"/>
                      <a:gd name="connsiteY9" fmla="*/ 730250 h 1571625"/>
                      <a:gd name="connsiteX10" fmla="*/ 1695450 w 2768600"/>
                      <a:gd name="connsiteY10" fmla="*/ 695325 h 1571625"/>
                      <a:gd name="connsiteX11" fmla="*/ 1939925 w 2768600"/>
                      <a:gd name="connsiteY11" fmla="*/ 565150 h 1571625"/>
                      <a:gd name="connsiteX12" fmla="*/ 2082800 w 2768600"/>
                      <a:gd name="connsiteY12" fmla="*/ 447675 h 1571625"/>
                      <a:gd name="connsiteX13" fmla="*/ 2273300 w 2768600"/>
                      <a:gd name="connsiteY13" fmla="*/ 476250 h 1571625"/>
                      <a:gd name="connsiteX14" fmla="*/ 2432050 w 2768600"/>
                      <a:gd name="connsiteY14" fmla="*/ 333375 h 1571625"/>
                      <a:gd name="connsiteX15" fmla="*/ 2616200 w 2768600"/>
                      <a:gd name="connsiteY15" fmla="*/ 196850 h 1571625"/>
                      <a:gd name="connsiteX16" fmla="*/ 2768600 w 2768600"/>
                      <a:gd name="connsiteY16"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8600" h="1571625">
                        <a:moveTo>
                          <a:pt x="0" y="1571625"/>
                        </a:moveTo>
                        <a:lnTo>
                          <a:pt x="206375" y="1460500"/>
                        </a:lnTo>
                        <a:lnTo>
                          <a:pt x="346075" y="1400175"/>
                        </a:lnTo>
                        <a:lnTo>
                          <a:pt x="593725" y="1254125"/>
                        </a:lnTo>
                        <a:lnTo>
                          <a:pt x="688975" y="1241425"/>
                        </a:lnTo>
                        <a:lnTo>
                          <a:pt x="876300" y="1158875"/>
                        </a:lnTo>
                        <a:lnTo>
                          <a:pt x="1016000" y="1085850"/>
                        </a:lnTo>
                        <a:lnTo>
                          <a:pt x="1222375" y="1025525"/>
                        </a:lnTo>
                        <a:lnTo>
                          <a:pt x="1403350" y="838200"/>
                        </a:lnTo>
                        <a:lnTo>
                          <a:pt x="1552575" y="730250"/>
                        </a:lnTo>
                        <a:lnTo>
                          <a:pt x="1695450" y="695325"/>
                        </a:lnTo>
                        <a:lnTo>
                          <a:pt x="1939925" y="565150"/>
                        </a:lnTo>
                        <a:lnTo>
                          <a:pt x="2082800" y="447675"/>
                        </a:lnTo>
                        <a:lnTo>
                          <a:pt x="2273300" y="476250"/>
                        </a:lnTo>
                        <a:lnTo>
                          <a:pt x="2432050" y="333375"/>
                        </a:lnTo>
                        <a:lnTo>
                          <a:pt x="2616200" y="196850"/>
                        </a:lnTo>
                        <a:lnTo>
                          <a:pt x="276860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grpSp>
        <p:grpSp>
          <p:nvGrpSpPr>
            <p:cNvPr id="13" name="Gruppieren 561">
              <a:extLst>
                <a:ext uri="{FF2B5EF4-FFF2-40B4-BE49-F238E27FC236}">
                  <a16:creationId xmlns:a16="http://schemas.microsoft.com/office/drawing/2014/main" id="{C092797B-4D9A-63D1-5C4B-42C3769208FE}"/>
                </a:ext>
              </a:extLst>
            </p:cNvPr>
            <p:cNvGrpSpPr/>
            <p:nvPr/>
          </p:nvGrpSpPr>
          <p:grpSpPr>
            <a:xfrm>
              <a:off x="2984958" y="5580181"/>
              <a:ext cx="5051913" cy="156966"/>
              <a:chOff x="2789328" y="5950555"/>
              <a:chExt cx="5051913" cy="156966"/>
            </a:xfrm>
          </p:grpSpPr>
          <p:sp>
            <p:nvSpPr>
              <p:cNvPr id="462" name="Textfeld 269">
                <a:extLst>
                  <a:ext uri="{FF2B5EF4-FFF2-40B4-BE49-F238E27FC236}">
                    <a16:creationId xmlns:a16="http://schemas.microsoft.com/office/drawing/2014/main" id="{AABB6B4C-1479-E12F-CCB2-65080C24BC1C}"/>
                  </a:ext>
                </a:extLst>
              </p:cNvPr>
              <p:cNvSpPr txBox="1"/>
              <p:nvPr/>
            </p:nvSpPr>
            <p:spPr bwMode="auto">
              <a:xfrm>
                <a:off x="3030797" y="5950555"/>
                <a:ext cx="877484" cy="156966"/>
              </a:xfrm>
              <a:prstGeom prst="rect">
                <a:avLst/>
              </a:prstGeom>
            </p:spPr>
            <p:txBody>
              <a:bodyPr wrap="none" lIns="0" tIns="0" rIns="0" bIns="0" anchor="ctr">
                <a:spAutoFit/>
              </a:bodyPr>
              <a:lstStyle/>
              <a:p>
                <a:pPr marL="342900" indent="-342900" defTabSz="914400" eaLnBrk="0" fontAlgn="base" hangingPunct="0">
                  <a:spcBef>
                    <a:spcPct val="20000"/>
                  </a:spcBef>
                  <a:spcAft>
                    <a:spcPct val="0"/>
                  </a:spcAft>
                  <a:defRPr/>
                </a:pPr>
                <a:r>
                  <a:rPr lang="en-GB" sz="1200" kern="0" dirty="0">
                    <a:latin typeface="Avenir Next LT Pro" panose="020B0504020202020204" pitchFamily="34" charset="77"/>
                    <a:ea typeface="MS PGothic" pitchFamily="34" charset="-128"/>
                    <a:cs typeface="MS PGothic" charset="0"/>
                  </a:rPr>
                  <a:t>vehicle control</a:t>
                </a:r>
              </a:p>
            </p:txBody>
          </p:sp>
          <p:sp>
            <p:nvSpPr>
              <p:cNvPr id="463" name="Textfeld 270">
                <a:extLst>
                  <a:ext uri="{FF2B5EF4-FFF2-40B4-BE49-F238E27FC236}">
                    <a16:creationId xmlns:a16="http://schemas.microsoft.com/office/drawing/2014/main" id="{6379E001-336B-769F-CBAE-629101012CED}"/>
                  </a:ext>
                </a:extLst>
              </p:cNvPr>
              <p:cNvSpPr txBox="1"/>
              <p:nvPr/>
            </p:nvSpPr>
            <p:spPr bwMode="auto">
              <a:xfrm>
                <a:off x="4321798" y="5950555"/>
                <a:ext cx="735779" cy="156966"/>
              </a:xfrm>
              <a:prstGeom prst="rect">
                <a:avLst/>
              </a:prstGeom>
            </p:spPr>
            <p:txBody>
              <a:bodyPr wrap="none" lIns="0" tIns="0" rIns="0" bIns="0" anchor="ctr">
                <a:spAutoFit/>
              </a:bodyPr>
              <a:lstStyle/>
              <a:p>
                <a:pPr marL="342900" indent="-342900" defTabSz="914400" eaLnBrk="0" fontAlgn="base" hangingPunct="0">
                  <a:spcBef>
                    <a:spcPct val="20000"/>
                  </a:spcBef>
                  <a:spcAft>
                    <a:spcPct val="0"/>
                  </a:spcAft>
                  <a:defRPr/>
                </a:pPr>
                <a:r>
                  <a:rPr lang="en-GB" sz="1200" kern="0">
                    <a:latin typeface="Avenir Next LT Pro" panose="020B0504020202020204" pitchFamily="34" charset="77"/>
                    <a:ea typeface="MS PGothic" pitchFamily="34" charset="-128"/>
                    <a:cs typeface="MS PGothic" charset="0"/>
                  </a:rPr>
                  <a:t>trastuzumab</a:t>
                </a:r>
              </a:p>
            </p:txBody>
          </p:sp>
          <p:sp>
            <p:nvSpPr>
              <p:cNvPr id="464" name="Textfeld 271">
                <a:extLst>
                  <a:ext uri="{FF2B5EF4-FFF2-40B4-BE49-F238E27FC236}">
                    <a16:creationId xmlns:a16="http://schemas.microsoft.com/office/drawing/2014/main" id="{4FDCDF3D-7E93-0373-86F1-1460DA948456}"/>
                  </a:ext>
                </a:extLst>
              </p:cNvPr>
              <p:cNvSpPr txBox="1"/>
              <p:nvPr/>
            </p:nvSpPr>
            <p:spPr bwMode="auto">
              <a:xfrm>
                <a:off x="5487445" y="5950555"/>
                <a:ext cx="517770" cy="156966"/>
              </a:xfrm>
              <a:prstGeom prst="rect">
                <a:avLst/>
              </a:prstGeom>
            </p:spPr>
            <p:txBody>
              <a:bodyPr wrap="none" lIns="0" tIns="0" rIns="0" bIns="0" anchor="ctr">
                <a:spAutoFit/>
              </a:bodyPr>
              <a:lstStyle/>
              <a:p>
                <a:pPr marL="342900" indent="-342900" defTabSz="914400" eaLnBrk="0" fontAlgn="base" hangingPunct="0">
                  <a:spcBef>
                    <a:spcPct val="20000"/>
                  </a:spcBef>
                  <a:spcAft>
                    <a:spcPct val="0"/>
                  </a:spcAft>
                  <a:defRPr/>
                </a:pPr>
                <a:r>
                  <a:rPr lang="en-GB" sz="1200" kern="0">
                    <a:latin typeface="Avenir Next LT Pro" panose="020B0504020202020204" pitchFamily="34" charset="77"/>
                    <a:ea typeface="MS PGothic" pitchFamily="34" charset="-128"/>
                    <a:cs typeface="MS PGothic" charset="0"/>
                  </a:rPr>
                  <a:t>tucatinib</a:t>
                </a:r>
              </a:p>
            </p:txBody>
          </p:sp>
          <p:sp>
            <p:nvSpPr>
              <p:cNvPr id="465" name="Textfeld 272">
                <a:extLst>
                  <a:ext uri="{FF2B5EF4-FFF2-40B4-BE49-F238E27FC236}">
                    <a16:creationId xmlns:a16="http://schemas.microsoft.com/office/drawing/2014/main" id="{0CE73BC1-81A3-980E-11D9-916116D0DC10}"/>
                  </a:ext>
                </a:extLst>
              </p:cNvPr>
              <p:cNvSpPr txBox="1"/>
              <p:nvPr/>
            </p:nvSpPr>
            <p:spPr bwMode="auto">
              <a:xfrm>
                <a:off x="6435087" y="5950555"/>
                <a:ext cx="1406154" cy="156966"/>
              </a:xfrm>
              <a:prstGeom prst="rect">
                <a:avLst/>
              </a:prstGeom>
            </p:spPr>
            <p:txBody>
              <a:bodyPr wrap="none" lIns="0" tIns="0" rIns="0" bIns="0" anchor="ctr">
                <a:spAutoFit/>
              </a:bodyPr>
              <a:lstStyle/>
              <a:p>
                <a:pPr marL="342900" indent="-342900" defTabSz="914400" eaLnBrk="0" fontAlgn="base" hangingPunct="0">
                  <a:spcBef>
                    <a:spcPct val="20000"/>
                  </a:spcBef>
                  <a:spcAft>
                    <a:spcPct val="0"/>
                  </a:spcAft>
                  <a:defRPr/>
                </a:pPr>
                <a:r>
                  <a:rPr lang="en-GB" sz="1200" kern="0">
                    <a:latin typeface="Avenir Next LT Pro" panose="020B0504020202020204" pitchFamily="34" charset="77"/>
                    <a:ea typeface="MS PGothic" pitchFamily="34" charset="-128"/>
                    <a:cs typeface="MS PGothic" charset="0"/>
                  </a:rPr>
                  <a:t>tucatinib + trastuzumab</a:t>
                </a:r>
              </a:p>
            </p:txBody>
          </p:sp>
          <p:grpSp>
            <p:nvGrpSpPr>
              <p:cNvPr id="466" name="Gruppieren 277">
                <a:extLst>
                  <a:ext uri="{FF2B5EF4-FFF2-40B4-BE49-F238E27FC236}">
                    <a16:creationId xmlns:a16="http://schemas.microsoft.com/office/drawing/2014/main" id="{C637EFF5-DEB7-EABB-B9FD-69D566E7B324}"/>
                  </a:ext>
                </a:extLst>
              </p:cNvPr>
              <p:cNvGrpSpPr/>
              <p:nvPr/>
            </p:nvGrpSpPr>
            <p:grpSpPr>
              <a:xfrm>
                <a:off x="2789328" y="5995795"/>
                <a:ext cx="153000" cy="67320"/>
                <a:chOff x="473529" y="5143500"/>
                <a:chExt cx="180000" cy="79200"/>
              </a:xfrm>
            </p:grpSpPr>
            <p:sp>
              <p:nvSpPr>
                <p:cNvPr id="475" name="Oval 474">
                  <a:extLst>
                    <a:ext uri="{FF2B5EF4-FFF2-40B4-BE49-F238E27FC236}">
                      <a16:creationId xmlns:a16="http://schemas.microsoft.com/office/drawing/2014/main" id="{9E119062-593A-5547-61BE-843D70B275A7}"/>
                    </a:ext>
                  </a:extLst>
                </p:cNvPr>
                <p:cNvSpPr/>
                <p:nvPr/>
              </p:nvSpPr>
              <p:spPr>
                <a:xfrm>
                  <a:off x="523929" y="51435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6" name="Gerade Verbindung 276">
                  <a:extLst>
                    <a:ext uri="{FF2B5EF4-FFF2-40B4-BE49-F238E27FC236}">
                      <a16:creationId xmlns:a16="http://schemas.microsoft.com/office/drawing/2014/main" id="{24755033-2A27-2FBD-513A-3D84404CD307}"/>
                    </a:ext>
                  </a:extLst>
                </p:cNvPr>
                <p:cNvCxnSpPr>
                  <a:cxnSpLocks/>
                </p:cNvCxnSpPr>
                <p:nvPr/>
              </p:nvCxnSpPr>
              <p:spPr>
                <a:xfrm>
                  <a:off x="473529" y="5183100"/>
                  <a:ext cx="1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7" name="Rechteck 279">
                <a:extLst>
                  <a:ext uri="{FF2B5EF4-FFF2-40B4-BE49-F238E27FC236}">
                    <a16:creationId xmlns:a16="http://schemas.microsoft.com/office/drawing/2014/main" id="{0F4C07C5-91C6-DFD6-FE1B-423B66E3BE2D}"/>
                  </a:ext>
                </a:extLst>
              </p:cNvPr>
              <p:cNvSpPr/>
              <p:nvPr/>
            </p:nvSpPr>
            <p:spPr>
              <a:xfrm>
                <a:off x="4123169" y="5995795"/>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8" name="Gruppieren 287">
                <a:extLst>
                  <a:ext uri="{FF2B5EF4-FFF2-40B4-BE49-F238E27FC236}">
                    <a16:creationId xmlns:a16="http://schemas.microsoft.com/office/drawing/2014/main" id="{A4EDD053-8F63-E720-9A93-314AEE883394}"/>
                  </a:ext>
                </a:extLst>
              </p:cNvPr>
              <p:cNvGrpSpPr/>
              <p:nvPr/>
            </p:nvGrpSpPr>
            <p:grpSpPr>
              <a:xfrm>
                <a:off x="5245976" y="5998494"/>
                <a:ext cx="153000" cy="61200"/>
                <a:chOff x="3266480" y="5146675"/>
                <a:chExt cx="180000" cy="72000"/>
              </a:xfrm>
            </p:grpSpPr>
            <p:sp>
              <p:nvSpPr>
                <p:cNvPr id="473" name="Rechteck 282">
                  <a:extLst>
                    <a:ext uri="{FF2B5EF4-FFF2-40B4-BE49-F238E27FC236}">
                      <a16:creationId xmlns:a16="http://schemas.microsoft.com/office/drawing/2014/main" id="{86D74189-7599-22E4-0B78-F3E5F593A4EC}"/>
                    </a:ext>
                  </a:extLst>
                </p:cNvPr>
                <p:cNvSpPr/>
                <p:nvPr/>
              </p:nvSpPr>
              <p:spPr>
                <a:xfrm>
                  <a:off x="3320480" y="514667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4" name="Gerade Verbindung 283">
                  <a:extLst>
                    <a:ext uri="{FF2B5EF4-FFF2-40B4-BE49-F238E27FC236}">
                      <a16:creationId xmlns:a16="http://schemas.microsoft.com/office/drawing/2014/main" id="{70F15B14-3BC7-3032-5AAD-7C64F438C81E}"/>
                    </a:ext>
                  </a:extLst>
                </p:cNvPr>
                <p:cNvCxnSpPr>
                  <a:cxnSpLocks/>
                </p:cNvCxnSpPr>
                <p:nvPr/>
              </p:nvCxnSpPr>
              <p:spPr>
                <a:xfrm>
                  <a:off x="3266480" y="5179500"/>
                  <a:ext cx="180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69" name="Gruppieren 286">
                <a:extLst>
                  <a:ext uri="{FF2B5EF4-FFF2-40B4-BE49-F238E27FC236}">
                    <a16:creationId xmlns:a16="http://schemas.microsoft.com/office/drawing/2014/main" id="{E00D1DCD-48A4-17D1-A699-A67112654C5F}"/>
                  </a:ext>
                </a:extLst>
              </p:cNvPr>
              <p:cNvGrpSpPr/>
              <p:nvPr/>
            </p:nvGrpSpPr>
            <p:grpSpPr>
              <a:xfrm>
                <a:off x="6193615" y="5995795"/>
                <a:ext cx="153000" cy="67320"/>
                <a:chOff x="4295800" y="5143500"/>
                <a:chExt cx="180000" cy="79200"/>
              </a:xfrm>
              <a:solidFill>
                <a:schemeClr val="accent1"/>
              </a:solidFill>
            </p:grpSpPr>
            <p:sp>
              <p:nvSpPr>
                <p:cNvPr id="471" name="Dreieck 284">
                  <a:extLst>
                    <a:ext uri="{FF2B5EF4-FFF2-40B4-BE49-F238E27FC236}">
                      <a16:creationId xmlns:a16="http://schemas.microsoft.com/office/drawing/2014/main" id="{B5BEAD4B-F8CD-0608-4E5B-0F4A49F8BDE3}"/>
                    </a:ext>
                  </a:extLst>
                </p:cNvPr>
                <p:cNvSpPr/>
                <p:nvPr/>
              </p:nvSpPr>
              <p:spPr>
                <a:xfrm>
                  <a:off x="4346200" y="5143500"/>
                  <a:ext cx="79200" cy="79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2" name="Gerade Verbindung 285">
                  <a:extLst>
                    <a:ext uri="{FF2B5EF4-FFF2-40B4-BE49-F238E27FC236}">
                      <a16:creationId xmlns:a16="http://schemas.microsoft.com/office/drawing/2014/main" id="{2C927774-9B4F-E0CD-7166-AE75C56F2D9E}"/>
                    </a:ext>
                  </a:extLst>
                </p:cNvPr>
                <p:cNvCxnSpPr>
                  <a:cxnSpLocks/>
                </p:cNvCxnSpPr>
                <p:nvPr/>
              </p:nvCxnSpPr>
              <p:spPr>
                <a:xfrm>
                  <a:off x="4295800" y="5183100"/>
                  <a:ext cx="180000"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70" name="Gerade Verbindung 631">
                <a:extLst>
                  <a:ext uri="{FF2B5EF4-FFF2-40B4-BE49-F238E27FC236}">
                    <a16:creationId xmlns:a16="http://schemas.microsoft.com/office/drawing/2014/main" id="{03B7E4AB-DCE7-B984-9614-1B6ACFCAD98D}"/>
                  </a:ext>
                </a:extLst>
              </p:cNvPr>
              <p:cNvCxnSpPr>
                <a:cxnSpLocks/>
              </p:cNvCxnSpPr>
              <p:nvPr/>
            </p:nvCxnSpPr>
            <p:spPr>
              <a:xfrm>
                <a:off x="4080329" y="6029455"/>
                <a:ext cx="153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4" name="Textfeld 239">
              <a:extLst>
                <a:ext uri="{FF2B5EF4-FFF2-40B4-BE49-F238E27FC236}">
                  <a16:creationId xmlns:a16="http://schemas.microsoft.com/office/drawing/2014/main" id="{1073CE2C-4C2B-91C6-7895-11689D5859D9}"/>
                </a:ext>
              </a:extLst>
            </p:cNvPr>
            <p:cNvSpPr txBox="1"/>
            <p:nvPr/>
          </p:nvSpPr>
          <p:spPr bwMode="auto">
            <a:xfrm rot="16200000">
              <a:off x="6585822" y="3882845"/>
              <a:ext cx="1626266" cy="344327"/>
            </a:xfrm>
            <a:prstGeom prst="rect">
              <a:avLst/>
            </a:prstGeom>
          </p:spPr>
          <p:txBody>
            <a:bodyPr wrap="none" anchor="b"/>
            <a:lstStyle/>
            <a:p>
              <a:pPr marL="342900" indent="-342900" algn="ctr" defTabSz="914400" eaLnBrk="0" fontAlgn="base" hangingPunct="0">
                <a:spcBef>
                  <a:spcPct val="20000"/>
                </a:spcBef>
                <a:spcAft>
                  <a:spcPct val="0"/>
                </a:spcAft>
                <a:defRPr/>
              </a:pPr>
              <a:r>
                <a:rPr lang="de-DE" sz="1200" kern="0" noProof="1">
                  <a:latin typeface="Avenir Next LT Pro" panose="020B0504020202020204" pitchFamily="34" charset="0"/>
                  <a:ea typeface="MS PGothic" pitchFamily="34" charset="-128"/>
                  <a:cs typeface="MS PGothic" charset="0"/>
                </a:rPr>
                <a:t>tumor volume (mm</a:t>
              </a:r>
              <a:r>
                <a:rPr lang="de-DE" sz="1200" kern="0" baseline="30000" noProof="1">
                  <a:latin typeface="Avenir Next LT Pro" panose="020B0504020202020204" pitchFamily="34" charset="0"/>
                  <a:ea typeface="MS PGothic" pitchFamily="34" charset="-128"/>
                  <a:cs typeface="MS PGothic" charset="0"/>
                </a:rPr>
                <a:t>3</a:t>
              </a:r>
              <a:r>
                <a:rPr lang="de-DE" sz="1200" kern="0" noProof="1">
                  <a:latin typeface="Avenir Next LT Pro" panose="020B0504020202020204" pitchFamily="34" charset="0"/>
                  <a:ea typeface="MS PGothic" pitchFamily="34" charset="-128"/>
                  <a:cs typeface="MS PGothic" charset="0"/>
                </a:rPr>
                <a:t>)</a:t>
              </a:r>
            </a:p>
          </p:txBody>
        </p:sp>
        <p:grpSp>
          <p:nvGrpSpPr>
            <p:cNvPr id="7" name="Group 6">
              <a:extLst>
                <a:ext uri="{FF2B5EF4-FFF2-40B4-BE49-F238E27FC236}">
                  <a16:creationId xmlns:a16="http://schemas.microsoft.com/office/drawing/2014/main" id="{23292BE0-4EF2-87D1-6DD2-F52836F42A9D}"/>
                </a:ext>
              </a:extLst>
            </p:cNvPr>
            <p:cNvGrpSpPr/>
            <p:nvPr/>
          </p:nvGrpSpPr>
          <p:grpSpPr>
            <a:xfrm>
              <a:off x="7598532" y="2602435"/>
              <a:ext cx="2732682" cy="2862779"/>
              <a:chOff x="7598532" y="2602435"/>
              <a:chExt cx="2732682" cy="2862779"/>
            </a:xfrm>
          </p:grpSpPr>
          <p:sp>
            <p:nvSpPr>
              <p:cNvPr id="272" name="Textfeld 237">
                <a:extLst>
                  <a:ext uri="{FF2B5EF4-FFF2-40B4-BE49-F238E27FC236}">
                    <a16:creationId xmlns:a16="http://schemas.microsoft.com/office/drawing/2014/main" id="{26FC78B5-6ECB-7BE5-3091-E1104233169B}"/>
                  </a:ext>
                </a:extLst>
              </p:cNvPr>
              <p:cNvSpPr txBox="1"/>
              <p:nvPr/>
            </p:nvSpPr>
            <p:spPr bwMode="auto">
              <a:xfrm>
                <a:off x="8304988" y="5015086"/>
                <a:ext cx="1626264" cy="450128"/>
              </a:xfrm>
              <a:prstGeom prst="rect">
                <a:avLst/>
              </a:prstGeom>
            </p:spPr>
            <p:txBody>
              <a:bodyPr wrap="none" anchor="b"/>
              <a:lstStyle/>
              <a:p>
                <a:pPr marL="342900" indent="-342900" algn="ctr" defTabSz="914400" eaLnBrk="0" fontAlgn="base" hangingPunct="0">
                  <a:spcBef>
                    <a:spcPct val="20000"/>
                  </a:spcBef>
                  <a:spcAft>
                    <a:spcPct val="0"/>
                  </a:spcAft>
                  <a:defRPr/>
                </a:pPr>
                <a:r>
                  <a:rPr lang="de-DE" sz="1200" kern="0" noProof="1">
                    <a:latin typeface="Avenir Next LT Pro" panose="020B0504020202020204" pitchFamily="34" charset="0"/>
                    <a:ea typeface="MS PGothic" pitchFamily="34" charset="-128"/>
                    <a:cs typeface="MS PGothic" charset="0"/>
                  </a:rPr>
                  <a:t>Days</a:t>
                </a:r>
              </a:p>
            </p:txBody>
          </p:sp>
          <p:sp>
            <p:nvSpPr>
              <p:cNvPr id="273" name="Textfeld 238">
                <a:extLst>
                  <a:ext uri="{FF2B5EF4-FFF2-40B4-BE49-F238E27FC236}">
                    <a16:creationId xmlns:a16="http://schemas.microsoft.com/office/drawing/2014/main" id="{0104E093-5CD2-E183-6A7B-EC69FA76507E}"/>
                  </a:ext>
                </a:extLst>
              </p:cNvPr>
              <p:cNvSpPr txBox="1"/>
              <p:nvPr/>
            </p:nvSpPr>
            <p:spPr>
              <a:xfrm>
                <a:off x="7661211" y="4258162"/>
                <a:ext cx="188032" cy="209288"/>
              </a:xfrm>
              <a:prstGeom prst="rect">
                <a:avLst/>
              </a:prstGeom>
              <a:noFill/>
            </p:spPr>
            <p:txBody>
              <a:bodyPr wrap="none" lIns="0" rIns="0" rtlCol="0">
                <a:spAutoFit/>
              </a:bodyPr>
              <a:lstStyle/>
              <a:p>
                <a:pPr algn="r"/>
                <a:r>
                  <a:rPr lang="de-DE" sz="1000" noProof="1">
                    <a:latin typeface="Avenir Next LT Pro" panose="020B0504020202020204" pitchFamily="34" charset="77"/>
                  </a:rPr>
                  <a:t>500</a:t>
                </a:r>
              </a:p>
            </p:txBody>
          </p:sp>
          <p:cxnSp>
            <p:nvCxnSpPr>
              <p:cNvPr id="275" name="Gerade Verbindung 240">
                <a:extLst>
                  <a:ext uri="{FF2B5EF4-FFF2-40B4-BE49-F238E27FC236}">
                    <a16:creationId xmlns:a16="http://schemas.microsoft.com/office/drawing/2014/main" id="{53F57E15-A1F6-8DD7-2DD4-2FF4252F2869}"/>
                  </a:ext>
                </a:extLst>
              </p:cNvPr>
              <p:cNvCxnSpPr>
                <a:cxnSpLocks/>
                <a:endCxn id="293" idx="0"/>
              </p:cNvCxnSpPr>
              <p:nvPr/>
            </p:nvCxnSpPr>
            <p:spPr>
              <a:xfrm flipH="1">
                <a:off x="7943453" y="3092480"/>
                <a:ext cx="5107" cy="1950776"/>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76" name="Gerade Verbindung 241">
                <a:extLst>
                  <a:ext uri="{FF2B5EF4-FFF2-40B4-BE49-F238E27FC236}">
                    <a16:creationId xmlns:a16="http://schemas.microsoft.com/office/drawing/2014/main" id="{77698994-3DBC-0B93-CFFF-764EF36FFB9E}"/>
                  </a:ext>
                </a:extLst>
              </p:cNvPr>
              <p:cNvCxnSpPr>
                <a:cxnSpLocks/>
              </p:cNvCxnSpPr>
              <p:nvPr/>
            </p:nvCxnSpPr>
            <p:spPr>
              <a:xfrm flipH="1">
                <a:off x="8228305"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sp>
            <p:nvSpPr>
              <p:cNvPr id="277" name="Textfeld 242">
                <a:extLst>
                  <a:ext uri="{FF2B5EF4-FFF2-40B4-BE49-F238E27FC236}">
                    <a16:creationId xmlns:a16="http://schemas.microsoft.com/office/drawing/2014/main" id="{B5629FE1-8B59-ADE7-BDEC-C8A3E19EB520}"/>
                  </a:ext>
                </a:extLst>
              </p:cNvPr>
              <p:cNvSpPr txBox="1"/>
              <p:nvPr/>
            </p:nvSpPr>
            <p:spPr>
              <a:xfrm>
                <a:off x="7598532" y="3626676"/>
                <a:ext cx="250711" cy="209288"/>
              </a:xfrm>
              <a:prstGeom prst="rect">
                <a:avLst/>
              </a:prstGeom>
              <a:noFill/>
            </p:spPr>
            <p:txBody>
              <a:bodyPr wrap="none" lIns="0" rIns="0" rtlCol="0">
                <a:spAutoFit/>
              </a:bodyPr>
              <a:lstStyle/>
              <a:p>
                <a:pPr algn="r"/>
                <a:r>
                  <a:rPr lang="de-DE" sz="1000" noProof="1">
                    <a:latin typeface="Avenir Next LT Pro" panose="020B0504020202020204" pitchFamily="34" charset="77"/>
                  </a:rPr>
                  <a:t>1000</a:t>
                </a:r>
              </a:p>
            </p:txBody>
          </p:sp>
          <p:sp>
            <p:nvSpPr>
              <p:cNvPr id="278" name="Textfeld 243">
                <a:extLst>
                  <a:ext uri="{FF2B5EF4-FFF2-40B4-BE49-F238E27FC236}">
                    <a16:creationId xmlns:a16="http://schemas.microsoft.com/office/drawing/2014/main" id="{F6E02A63-665B-2FEE-6A5D-04115A8E1449}"/>
                  </a:ext>
                </a:extLst>
              </p:cNvPr>
              <p:cNvSpPr txBox="1"/>
              <p:nvPr/>
            </p:nvSpPr>
            <p:spPr>
              <a:xfrm>
                <a:off x="7598532" y="2993154"/>
                <a:ext cx="250711" cy="209288"/>
              </a:xfrm>
              <a:prstGeom prst="rect">
                <a:avLst/>
              </a:prstGeom>
              <a:noFill/>
            </p:spPr>
            <p:txBody>
              <a:bodyPr wrap="none" lIns="0" rIns="0" rtlCol="0">
                <a:spAutoFit/>
              </a:bodyPr>
              <a:lstStyle/>
              <a:p>
                <a:pPr algn="r"/>
                <a:r>
                  <a:rPr lang="de-DE" sz="1000" noProof="1">
                    <a:latin typeface="Avenir Next LT Pro" panose="020B0504020202020204" pitchFamily="34" charset="77"/>
                  </a:rPr>
                  <a:t>1500</a:t>
                </a:r>
              </a:p>
            </p:txBody>
          </p:sp>
          <p:cxnSp>
            <p:nvCxnSpPr>
              <p:cNvPr id="279" name="Gerade Verbindung 244">
                <a:extLst>
                  <a:ext uri="{FF2B5EF4-FFF2-40B4-BE49-F238E27FC236}">
                    <a16:creationId xmlns:a16="http://schemas.microsoft.com/office/drawing/2014/main" id="{61B51A25-F82A-84DE-DF00-94FCD622D64B}"/>
                  </a:ext>
                </a:extLst>
              </p:cNvPr>
              <p:cNvCxnSpPr>
                <a:cxnSpLocks/>
              </p:cNvCxnSpPr>
              <p:nvPr/>
            </p:nvCxnSpPr>
            <p:spPr>
              <a:xfrm>
                <a:off x="7904718" y="4362708"/>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0" name="Gerade Verbindung 245">
                <a:extLst>
                  <a:ext uri="{FF2B5EF4-FFF2-40B4-BE49-F238E27FC236}">
                    <a16:creationId xmlns:a16="http://schemas.microsoft.com/office/drawing/2014/main" id="{AD4D812C-C6B8-E76C-93E5-06484C0DDB60}"/>
                  </a:ext>
                </a:extLst>
              </p:cNvPr>
              <p:cNvCxnSpPr>
                <a:cxnSpLocks/>
              </p:cNvCxnSpPr>
              <p:nvPr/>
            </p:nvCxnSpPr>
            <p:spPr>
              <a:xfrm>
                <a:off x="7905027" y="4994818"/>
                <a:ext cx="2426187"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1" name="Gerade Verbindung 246">
                <a:extLst>
                  <a:ext uri="{FF2B5EF4-FFF2-40B4-BE49-F238E27FC236}">
                    <a16:creationId xmlns:a16="http://schemas.microsoft.com/office/drawing/2014/main" id="{BFB6DCB4-D6D5-D741-54A7-1E5587C9D66D}"/>
                  </a:ext>
                </a:extLst>
              </p:cNvPr>
              <p:cNvCxnSpPr>
                <a:cxnSpLocks/>
              </p:cNvCxnSpPr>
              <p:nvPr/>
            </p:nvCxnSpPr>
            <p:spPr>
              <a:xfrm>
                <a:off x="7904718" y="3730599"/>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2" name="Gerade Verbindung 248">
                <a:extLst>
                  <a:ext uri="{FF2B5EF4-FFF2-40B4-BE49-F238E27FC236}">
                    <a16:creationId xmlns:a16="http://schemas.microsoft.com/office/drawing/2014/main" id="{D20286FC-B6D3-73E6-BBAB-F9E67B66590F}"/>
                  </a:ext>
                </a:extLst>
              </p:cNvPr>
              <p:cNvCxnSpPr>
                <a:cxnSpLocks/>
              </p:cNvCxnSpPr>
              <p:nvPr/>
            </p:nvCxnSpPr>
            <p:spPr>
              <a:xfrm flipH="1">
                <a:off x="8620560"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3" name="Gerade Verbindung 249">
                <a:extLst>
                  <a:ext uri="{FF2B5EF4-FFF2-40B4-BE49-F238E27FC236}">
                    <a16:creationId xmlns:a16="http://schemas.microsoft.com/office/drawing/2014/main" id="{A6823339-7B68-8C46-3484-569032241A60}"/>
                  </a:ext>
                </a:extLst>
              </p:cNvPr>
              <p:cNvCxnSpPr>
                <a:cxnSpLocks/>
              </p:cNvCxnSpPr>
              <p:nvPr/>
            </p:nvCxnSpPr>
            <p:spPr>
              <a:xfrm flipH="1">
                <a:off x="9012815"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4" name="Gerade Verbindung 250">
                <a:extLst>
                  <a:ext uri="{FF2B5EF4-FFF2-40B4-BE49-F238E27FC236}">
                    <a16:creationId xmlns:a16="http://schemas.microsoft.com/office/drawing/2014/main" id="{688A8FE6-EF29-E0BA-FBB1-0729B7AE19CE}"/>
                  </a:ext>
                </a:extLst>
              </p:cNvPr>
              <p:cNvCxnSpPr>
                <a:cxnSpLocks/>
              </p:cNvCxnSpPr>
              <p:nvPr/>
            </p:nvCxnSpPr>
            <p:spPr>
              <a:xfrm flipH="1">
                <a:off x="9405069"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5" name="Gerade Verbindung 251">
                <a:extLst>
                  <a:ext uri="{FF2B5EF4-FFF2-40B4-BE49-F238E27FC236}">
                    <a16:creationId xmlns:a16="http://schemas.microsoft.com/office/drawing/2014/main" id="{155A6E4E-B6A6-879E-92FD-77ADD096687A}"/>
                  </a:ext>
                </a:extLst>
              </p:cNvPr>
              <p:cNvCxnSpPr>
                <a:cxnSpLocks/>
              </p:cNvCxnSpPr>
              <p:nvPr/>
            </p:nvCxnSpPr>
            <p:spPr>
              <a:xfrm flipH="1">
                <a:off x="9797324"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6" name="Gerade Verbindung 254">
                <a:extLst>
                  <a:ext uri="{FF2B5EF4-FFF2-40B4-BE49-F238E27FC236}">
                    <a16:creationId xmlns:a16="http://schemas.microsoft.com/office/drawing/2014/main" id="{4699F131-4B52-FB34-DD3D-36948EF5E2A3}"/>
                  </a:ext>
                </a:extLst>
              </p:cNvPr>
              <p:cNvCxnSpPr>
                <a:cxnSpLocks/>
              </p:cNvCxnSpPr>
              <p:nvPr/>
            </p:nvCxnSpPr>
            <p:spPr>
              <a:xfrm flipH="1">
                <a:off x="10189578"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sp>
            <p:nvSpPr>
              <p:cNvPr id="287" name="Textfeld 259">
                <a:extLst>
                  <a:ext uri="{FF2B5EF4-FFF2-40B4-BE49-F238E27FC236}">
                    <a16:creationId xmlns:a16="http://schemas.microsoft.com/office/drawing/2014/main" id="{44D7411F-6D4A-99EA-6F44-2855F138DC26}"/>
                  </a:ext>
                </a:extLst>
              </p:cNvPr>
              <p:cNvSpPr txBox="1"/>
              <p:nvPr/>
            </p:nvSpPr>
            <p:spPr>
              <a:xfrm>
                <a:off x="8196838" y="5043256"/>
                <a:ext cx="62678"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7</a:t>
                </a:r>
              </a:p>
            </p:txBody>
          </p:sp>
          <p:sp>
            <p:nvSpPr>
              <p:cNvPr id="288" name="Textfeld 260">
                <a:extLst>
                  <a:ext uri="{FF2B5EF4-FFF2-40B4-BE49-F238E27FC236}">
                    <a16:creationId xmlns:a16="http://schemas.microsoft.com/office/drawing/2014/main" id="{27A3EC04-3B4C-744B-4662-A371DD84047A}"/>
                  </a:ext>
                </a:extLst>
              </p:cNvPr>
              <p:cNvSpPr txBox="1"/>
              <p:nvPr/>
            </p:nvSpPr>
            <p:spPr>
              <a:xfrm>
                <a:off x="8557126" y="5043256"/>
                <a:ext cx="125355"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14</a:t>
                </a:r>
              </a:p>
            </p:txBody>
          </p:sp>
          <p:sp>
            <p:nvSpPr>
              <p:cNvPr id="289" name="Textfeld 261">
                <a:extLst>
                  <a:ext uri="{FF2B5EF4-FFF2-40B4-BE49-F238E27FC236}">
                    <a16:creationId xmlns:a16="http://schemas.microsoft.com/office/drawing/2014/main" id="{B779FC7F-EACE-8EA2-E7A3-0486CFF293A5}"/>
                  </a:ext>
                </a:extLst>
              </p:cNvPr>
              <p:cNvSpPr txBox="1"/>
              <p:nvPr/>
            </p:nvSpPr>
            <p:spPr>
              <a:xfrm>
                <a:off x="8950406" y="5043256"/>
                <a:ext cx="125355"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21</a:t>
                </a:r>
              </a:p>
            </p:txBody>
          </p:sp>
          <p:sp>
            <p:nvSpPr>
              <p:cNvPr id="290" name="Textfeld 262">
                <a:extLst>
                  <a:ext uri="{FF2B5EF4-FFF2-40B4-BE49-F238E27FC236}">
                    <a16:creationId xmlns:a16="http://schemas.microsoft.com/office/drawing/2014/main" id="{B0927334-CD95-E935-DC2C-23DACEC09C5B}"/>
                  </a:ext>
                </a:extLst>
              </p:cNvPr>
              <p:cNvSpPr txBox="1"/>
              <p:nvPr/>
            </p:nvSpPr>
            <p:spPr>
              <a:xfrm>
                <a:off x="9340987" y="5043256"/>
                <a:ext cx="125355"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28</a:t>
                </a:r>
              </a:p>
            </p:txBody>
          </p:sp>
          <p:sp>
            <p:nvSpPr>
              <p:cNvPr id="291" name="Textfeld 263">
                <a:extLst>
                  <a:ext uri="{FF2B5EF4-FFF2-40B4-BE49-F238E27FC236}">
                    <a16:creationId xmlns:a16="http://schemas.microsoft.com/office/drawing/2014/main" id="{BDA41E4C-20C4-AC40-AFF5-C2AF32A028FD}"/>
                  </a:ext>
                </a:extLst>
              </p:cNvPr>
              <p:cNvSpPr txBox="1"/>
              <p:nvPr/>
            </p:nvSpPr>
            <p:spPr>
              <a:xfrm>
                <a:off x="9733360" y="5043256"/>
                <a:ext cx="125355"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35</a:t>
                </a:r>
              </a:p>
            </p:txBody>
          </p:sp>
          <p:sp>
            <p:nvSpPr>
              <p:cNvPr id="292" name="Textfeld 266">
                <a:extLst>
                  <a:ext uri="{FF2B5EF4-FFF2-40B4-BE49-F238E27FC236}">
                    <a16:creationId xmlns:a16="http://schemas.microsoft.com/office/drawing/2014/main" id="{A4374D52-EC23-3B48-FD6A-9BA58E071B11}"/>
                  </a:ext>
                </a:extLst>
              </p:cNvPr>
              <p:cNvSpPr txBox="1"/>
              <p:nvPr/>
            </p:nvSpPr>
            <p:spPr>
              <a:xfrm>
                <a:off x="10127375" y="5043256"/>
                <a:ext cx="125355"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42</a:t>
                </a:r>
              </a:p>
            </p:txBody>
          </p:sp>
          <p:sp>
            <p:nvSpPr>
              <p:cNvPr id="293" name="Textfeld 267">
                <a:extLst>
                  <a:ext uri="{FF2B5EF4-FFF2-40B4-BE49-F238E27FC236}">
                    <a16:creationId xmlns:a16="http://schemas.microsoft.com/office/drawing/2014/main" id="{02F099DE-D54F-EE1A-846D-0CF980D7CE99}"/>
                  </a:ext>
                </a:extLst>
              </p:cNvPr>
              <p:cNvSpPr txBox="1"/>
              <p:nvPr/>
            </p:nvSpPr>
            <p:spPr>
              <a:xfrm>
                <a:off x="7912114" y="5043256"/>
                <a:ext cx="62678" cy="209288"/>
              </a:xfrm>
              <a:prstGeom prst="rect">
                <a:avLst/>
              </a:prstGeom>
              <a:noFill/>
            </p:spPr>
            <p:txBody>
              <a:bodyPr wrap="none" lIns="0" rIns="0" rtlCol="0">
                <a:spAutoFit/>
              </a:bodyPr>
              <a:lstStyle/>
              <a:p>
                <a:pPr algn="ctr"/>
                <a:r>
                  <a:rPr lang="de-DE" sz="1000" noProof="1">
                    <a:latin typeface="Avenir Next LT Pro" panose="020B0504020202020204" pitchFamily="34" charset="77"/>
                  </a:rPr>
                  <a:t>0</a:t>
                </a:r>
              </a:p>
            </p:txBody>
          </p:sp>
          <p:sp>
            <p:nvSpPr>
              <p:cNvPr id="294" name="Textfeld 256">
                <a:extLst>
                  <a:ext uri="{FF2B5EF4-FFF2-40B4-BE49-F238E27FC236}">
                    <a16:creationId xmlns:a16="http://schemas.microsoft.com/office/drawing/2014/main" id="{B7FD485D-F53A-7973-D9B8-512145EF6FC3}"/>
                  </a:ext>
                </a:extLst>
              </p:cNvPr>
              <p:cNvSpPr txBox="1"/>
              <p:nvPr/>
            </p:nvSpPr>
            <p:spPr>
              <a:xfrm>
                <a:off x="8706193" y="2602435"/>
                <a:ext cx="823855" cy="287771"/>
              </a:xfrm>
              <a:prstGeom prst="rect">
                <a:avLst/>
              </a:prstGeom>
              <a:noFill/>
            </p:spPr>
            <p:txBody>
              <a:bodyPr wrap="none" lIns="0" rIns="0" rtlCol="0">
                <a:spAutoFit/>
              </a:bodyPr>
              <a:lstStyle/>
              <a:p>
                <a:pPr algn="r"/>
                <a:r>
                  <a:rPr lang="de-DE" sz="1600" b="1">
                    <a:latin typeface="Avenir Next LT Pro Demi" panose="020B0504020202020204" pitchFamily="34" charset="77"/>
                  </a:rPr>
                  <a:t>CTG-0784</a:t>
                </a:r>
              </a:p>
            </p:txBody>
          </p:sp>
          <p:sp>
            <p:nvSpPr>
              <p:cNvPr id="295" name="Textfeld 258">
                <a:extLst>
                  <a:ext uri="{FF2B5EF4-FFF2-40B4-BE49-F238E27FC236}">
                    <a16:creationId xmlns:a16="http://schemas.microsoft.com/office/drawing/2014/main" id="{45839DAD-2754-E33D-AB54-7D0E1A40C7DA}"/>
                  </a:ext>
                </a:extLst>
              </p:cNvPr>
              <p:cNvSpPr txBox="1"/>
              <p:nvPr/>
            </p:nvSpPr>
            <p:spPr>
              <a:xfrm>
                <a:off x="7786565" y="4891782"/>
                <a:ext cx="62677" cy="209288"/>
              </a:xfrm>
              <a:prstGeom prst="rect">
                <a:avLst/>
              </a:prstGeom>
              <a:noFill/>
            </p:spPr>
            <p:txBody>
              <a:bodyPr wrap="none" lIns="0" rIns="0" rtlCol="0">
                <a:spAutoFit/>
              </a:bodyPr>
              <a:lstStyle/>
              <a:p>
                <a:pPr algn="r"/>
                <a:r>
                  <a:rPr lang="de-DE" sz="1000" noProof="1">
                    <a:latin typeface="Avenir Next LT Pro" panose="020B0504020202020204" pitchFamily="34" charset="77"/>
                  </a:rPr>
                  <a:t>0</a:t>
                </a:r>
              </a:p>
            </p:txBody>
          </p:sp>
          <p:grpSp>
            <p:nvGrpSpPr>
              <p:cNvPr id="296" name="Gruppieren 136">
                <a:extLst>
                  <a:ext uri="{FF2B5EF4-FFF2-40B4-BE49-F238E27FC236}">
                    <a16:creationId xmlns:a16="http://schemas.microsoft.com/office/drawing/2014/main" id="{8D435CAD-E2A8-4F22-699D-4556EEB1EB40}"/>
                  </a:ext>
                </a:extLst>
              </p:cNvPr>
              <p:cNvGrpSpPr/>
              <p:nvPr/>
            </p:nvGrpSpPr>
            <p:grpSpPr>
              <a:xfrm>
                <a:off x="7916159" y="4532826"/>
                <a:ext cx="2393643" cy="329442"/>
                <a:chOff x="7720529" y="4903243"/>
                <a:chExt cx="2393643" cy="329442"/>
              </a:xfrm>
            </p:grpSpPr>
            <p:grpSp>
              <p:nvGrpSpPr>
                <p:cNvPr id="444" name="Gruppieren 134">
                  <a:extLst>
                    <a:ext uri="{FF2B5EF4-FFF2-40B4-BE49-F238E27FC236}">
                      <a16:creationId xmlns:a16="http://schemas.microsoft.com/office/drawing/2014/main" id="{213E4794-7750-5BC9-050B-8426C688CE34}"/>
                    </a:ext>
                  </a:extLst>
                </p:cNvPr>
                <p:cNvGrpSpPr/>
                <p:nvPr/>
              </p:nvGrpSpPr>
              <p:grpSpPr>
                <a:xfrm>
                  <a:off x="7720529" y="4927874"/>
                  <a:ext cx="2393643" cy="304811"/>
                  <a:chOff x="7720529" y="4927874"/>
                  <a:chExt cx="2393643" cy="304811"/>
                </a:xfrm>
              </p:grpSpPr>
              <p:sp>
                <p:nvSpPr>
                  <p:cNvPr id="449" name="Dreieck 1205">
                    <a:extLst>
                      <a:ext uri="{FF2B5EF4-FFF2-40B4-BE49-F238E27FC236}">
                        <a16:creationId xmlns:a16="http://schemas.microsoft.com/office/drawing/2014/main" id="{CFEC7EB7-DDE3-6020-8864-8910C35C201E}"/>
                      </a:ext>
                    </a:extLst>
                  </p:cNvPr>
                  <p:cNvSpPr/>
                  <p:nvPr/>
                </p:nvSpPr>
                <p:spPr>
                  <a:xfrm>
                    <a:off x="7720529" y="505201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0" name="Dreieck 1206">
                    <a:extLst>
                      <a:ext uri="{FF2B5EF4-FFF2-40B4-BE49-F238E27FC236}">
                        <a16:creationId xmlns:a16="http://schemas.microsoft.com/office/drawing/2014/main" id="{5DC119E5-449B-7FAB-E76C-CCDB146C803D}"/>
                      </a:ext>
                    </a:extLst>
                  </p:cNvPr>
                  <p:cNvSpPr/>
                  <p:nvPr/>
                </p:nvSpPr>
                <p:spPr>
                  <a:xfrm>
                    <a:off x="7995802" y="5043921"/>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1" name="Dreieck 1207">
                    <a:extLst>
                      <a:ext uri="{FF2B5EF4-FFF2-40B4-BE49-F238E27FC236}">
                        <a16:creationId xmlns:a16="http://schemas.microsoft.com/office/drawing/2014/main" id="{8C4C2CB0-B0CE-318B-434A-7A4E132B9345}"/>
                      </a:ext>
                    </a:extLst>
                  </p:cNvPr>
                  <p:cNvSpPr/>
                  <p:nvPr/>
                </p:nvSpPr>
                <p:spPr>
                  <a:xfrm>
                    <a:off x="8106450" y="5165365"/>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2" name="Dreieck 1208">
                    <a:extLst>
                      <a:ext uri="{FF2B5EF4-FFF2-40B4-BE49-F238E27FC236}">
                        <a16:creationId xmlns:a16="http://schemas.microsoft.com/office/drawing/2014/main" id="{C2BC99CF-B48F-8850-B750-87AEE0CBF614}"/>
                      </a:ext>
                    </a:extLst>
                  </p:cNvPr>
                  <p:cNvSpPr/>
                  <p:nvPr/>
                </p:nvSpPr>
                <p:spPr>
                  <a:xfrm>
                    <a:off x="8327748" y="5070908"/>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3" name="Dreieck 1209">
                    <a:extLst>
                      <a:ext uri="{FF2B5EF4-FFF2-40B4-BE49-F238E27FC236}">
                        <a16:creationId xmlns:a16="http://schemas.microsoft.com/office/drawing/2014/main" id="{3F4B19CE-3DAE-9B69-1D41-15C0FD80AD8B}"/>
                      </a:ext>
                    </a:extLst>
                  </p:cNvPr>
                  <p:cNvSpPr/>
                  <p:nvPr/>
                </p:nvSpPr>
                <p:spPr>
                  <a:xfrm>
                    <a:off x="8492372" y="505201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4" name="Dreieck 1210">
                    <a:extLst>
                      <a:ext uri="{FF2B5EF4-FFF2-40B4-BE49-F238E27FC236}">
                        <a16:creationId xmlns:a16="http://schemas.microsoft.com/office/drawing/2014/main" id="{5877DF5C-9256-2202-2606-B26E4CD25FDA}"/>
                      </a:ext>
                    </a:extLst>
                  </p:cNvPr>
                  <p:cNvSpPr/>
                  <p:nvPr/>
                </p:nvSpPr>
                <p:spPr>
                  <a:xfrm>
                    <a:off x="8710970" y="5049318"/>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5" name="Dreieck 1211">
                    <a:extLst>
                      <a:ext uri="{FF2B5EF4-FFF2-40B4-BE49-F238E27FC236}">
                        <a16:creationId xmlns:a16="http://schemas.microsoft.com/office/drawing/2014/main" id="{95BB96C2-8568-4217-D525-85931D1D00E0}"/>
                      </a:ext>
                    </a:extLst>
                  </p:cNvPr>
                  <p:cNvSpPr/>
                  <p:nvPr/>
                </p:nvSpPr>
                <p:spPr>
                  <a:xfrm>
                    <a:off x="8886389" y="505201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6" name="Dreieck 1212">
                    <a:extLst>
                      <a:ext uri="{FF2B5EF4-FFF2-40B4-BE49-F238E27FC236}">
                        <a16:creationId xmlns:a16="http://schemas.microsoft.com/office/drawing/2014/main" id="{733B68A3-5CC3-525E-A3E5-AD698D0B3176}"/>
                      </a:ext>
                    </a:extLst>
                  </p:cNvPr>
                  <p:cNvSpPr/>
                  <p:nvPr/>
                </p:nvSpPr>
                <p:spPr>
                  <a:xfrm>
                    <a:off x="9102289" y="508440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7" name="Dreieck 1213">
                    <a:extLst>
                      <a:ext uri="{FF2B5EF4-FFF2-40B4-BE49-F238E27FC236}">
                        <a16:creationId xmlns:a16="http://schemas.microsoft.com/office/drawing/2014/main" id="{7C806189-FB76-277B-2518-CA1976221289}"/>
                      </a:ext>
                    </a:extLst>
                  </p:cNvPr>
                  <p:cNvSpPr/>
                  <p:nvPr/>
                </p:nvSpPr>
                <p:spPr>
                  <a:xfrm>
                    <a:off x="9269612" y="507360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8" name="Dreieck 1214">
                    <a:extLst>
                      <a:ext uri="{FF2B5EF4-FFF2-40B4-BE49-F238E27FC236}">
                        <a16:creationId xmlns:a16="http://schemas.microsoft.com/office/drawing/2014/main" id="{7B8E315B-C357-27B9-7989-2D4DBDB833F7}"/>
                      </a:ext>
                    </a:extLst>
                  </p:cNvPr>
                  <p:cNvSpPr/>
                  <p:nvPr/>
                </p:nvSpPr>
                <p:spPr>
                  <a:xfrm>
                    <a:off x="9490909" y="504122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9" name="Dreieck 1215">
                    <a:extLst>
                      <a:ext uri="{FF2B5EF4-FFF2-40B4-BE49-F238E27FC236}">
                        <a16:creationId xmlns:a16="http://schemas.microsoft.com/office/drawing/2014/main" id="{F9D4F691-E5F2-5A0E-87E6-EA128D397D53}"/>
                      </a:ext>
                    </a:extLst>
                  </p:cNvPr>
                  <p:cNvSpPr/>
                  <p:nvPr/>
                </p:nvSpPr>
                <p:spPr>
                  <a:xfrm>
                    <a:off x="9655533" y="5022331"/>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60" name="Dreieck 1216">
                    <a:extLst>
                      <a:ext uri="{FF2B5EF4-FFF2-40B4-BE49-F238E27FC236}">
                        <a16:creationId xmlns:a16="http://schemas.microsoft.com/office/drawing/2014/main" id="{DAC6E540-8A7C-06D5-04B9-6ECB258DBF74}"/>
                      </a:ext>
                    </a:extLst>
                  </p:cNvPr>
                  <p:cNvSpPr/>
                  <p:nvPr/>
                </p:nvSpPr>
                <p:spPr>
                  <a:xfrm>
                    <a:off x="9930806" y="503042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61" name="Dreieck 1217">
                    <a:extLst>
                      <a:ext uri="{FF2B5EF4-FFF2-40B4-BE49-F238E27FC236}">
                        <a16:creationId xmlns:a16="http://schemas.microsoft.com/office/drawing/2014/main" id="{CEFDBDF9-C0CA-36D2-C727-2CA15AE67F71}"/>
                      </a:ext>
                    </a:extLst>
                  </p:cNvPr>
                  <p:cNvSpPr/>
                  <p:nvPr/>
                </p:nvSpPr>
                <p:spPr>
                  <a:xfrm>
                    <a:off x="10046852" y="4927874"/>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445" name="Gruppieren 135">
                  <a:extLst>
                    <a:ext uri="{FF2B5EF4-FFF2-40B4-BE49-F238E27FC236}">
                      <a16:creationId xmlns:a16="http://schemas.microsoft.com/office/drawing/2014/main" id="{FE9D9398-3CB8-4A7F-BBAC-BE6354F21E6A}"/>
                    </a:ext>
                  </a:extLst>
                </p:cNvPr>
                <p:cNvGrpSpPr/>
                <p:nvPr/>
              </p:nvGrpSpPr>
              <p:grpSpPr>
                <a:xfrm>
                  <a:off x="7745000" y="4903243"/>
                  <a:ext cx="2356556" cy="307216"/>
                  <a:chOff x="7745000" y="4903243"/>
                  <a:chExt cx="2356556" cy="307216"/>
                </a:xfrm>
              </p:grpSpPr>
              <p:sp>
                <p:nvSpPr>
                  <p:cNvPr id="446" name="Freihandform 1204">
                    <a:extLst>
                      <a:ext uri="{FF2B5EF4-FFF2-40B4-BE49-F238E27FC236}">
                        <a16:creationId xmlns:a16="http://schemas.microsoft.com/office/drawing/2014/main" id="{AB0382CA-541B-DA7B-3908-3B1C4518D440}"/>
                      </a:ext>
                    </a:extLst>
                  </p:cNvPr>
                  <p:cNvSpPr/>
                  <p:nvPr/>
                </p:nvSpPr>
                <p:spPr>
                  <a:xfrm>
                    <a:off x="7745000" y="4962173"/>
                    <a:ext cx="2334419" cy="248286"/>
                  </a:xfrm>
                  <a:custGeom>
                    <a:avLst/>
                    <a:gdLst>
                      <a:gd name="connsiteX0" fmla="*/ 0 w 2746375"/>
                      <a:gd name="connsiteY0" fmla="*/ 152400 h 292100"/>
                      <a:gd name="connsiteX1" fmla="*/ 336550 w 2746375"/>
                      <a:gd name="connsiteY1" fmla="*/ 139700 h 292100"/>
                      <a:gd name="connsiteX2" fmla="*/ 469900 w 2746375"/>
                      <a:gd name="connsiteY2" fmla="*/ 292100 h 292100"/>
                      <a:gd name="connsiteX3" fmla="*/ 717550 w 2746375"/>
                      <a:gd name="connsiteY3" fmla="*/ 177800 h 292100"/>
                      <a:gd name="connsiteX4" fmla="*/ 920750 w 2746375"/>
                      <a:gd name="connsiteY4" fmla="*/ 155575 h 292100"/>
                      <a:gd name="connsiteX5" fmla="*/ 1184275 w 2746375"/>
                      <a:gd name="connsiteY5" fmla="*/ 152400 h 292100"/>
                      <a:gd name="connsiteX6" fmla="*/ 1381125 w 2746375"/>
                      <a:gd name="connsiteY6" fmla="*/ 149225 h 292100"/>
                      <a:gd name="connsiteX7" fmla="*/ 1647825 w 2746375"/>
                      <a:gd name="connsiteY7" fmla="*/ 190500 h 292100"/>
                      <a:gd name="connsiteX8" fmla="*/ 1835150 w 2746375"/>
                      <a:gd name="connsiteY8" fmla="*/ 174625 h 292100"/>
                      <a:gd name="connsiteX9" fmla="*/ 2079625 w 2746375"/>
                      <a:gd name="connsiteY9" fmla="*/ 142875 h 292100"/>
                      <a:gd name="connsiteX10" fmla="*/ 2295525 w 2746375"/>
                      <a:gd name="connsiteY10" fmla="*/ 114300 h 292100"/>
                      <a:gd name="connsiteX11" fmla="*/ 2606675 w 2746375"/>
                      <a:gd name="connsiteY11" fmla="*/ 123825 h 292100"/>
                      <a:gd name="connsiteX12" fmla="*/ 2746375 w 2746375"/>
                      <a:gd name="connsiteY12"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75" h="292100">
                        <a:moveTo>
                          <a:pt x="0" y="152400"/>
                        </a:moveTo>
                        <a:lnTo>
                          <a:pt x="336550" y="139700"/>
                        </a:lnTo>
                        <a:lnTo>
                          <a:pt x="469900" y="292100"/>
                        </a:lnTo>
                        <a:lnTo>
                          <a:pt x="717550" y="177800"/>
                        </a:lnTo>
                        <a:lnTo>
                          <a:pt x="920750" y="155575"/>
                        </a:lnTo>
                        <a:lnTo>
                          <a:pt x="1184275" y="152400"/>
                        </a:lnTo>
                        <a:lnTo>
                          <a:pt x="1381125" y="149225"/>
                        </a:lnTo>
                        <a:lnTo>
                          <a:pt x="1647825" y="190500"/>
                        </a:lnTo>
                        <a:lnTo>
                          <a:pt x="1835150" y="174625"/>
                        </a:lnTo>
                        <a:lnTo>
                          <a:pt x="2079625" y="142875"/>
                        </a:lnTo>
                        <a:lnTo>
                          <a:pt x="2295525" y="114300"/>
                        </a:lnTo>
                        <a:lnTo>
                          <a:pt x="2606675" y="123825"/>
                        </a:lnTo>
                        <a:lnTo>
                          <a:pt x="2746375"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cxnSp>
                <p:nvCxnSpPr>
                  <p:cNvPr id="447" name="Gerade Verbindung 1218">
                    <a:extLst>
                      <a:ext uri="{FF2B5EF4-FFF2-40B4-BE49-F238E27FC236}">
                        <a16:creationId xmlns:a16="http://schemas.microsoft.com/office/drawing/2014/main" id="{9A26791F-AAF4-598C-0161-4B5E750E36EB}"/>
                      </a:ext>
                    </a:extLst>
                  </p:cNvPr>
                  <p:cNvCxnSpPr>
                    <a:cxnSpLocks/>
                  </p:cNvCxnSpPr>
                  <p:nvPr/>
                </p:nvCxnSpPr>
                <p:spPr>
                  <a:xfrm>
                    <a:off x="10074569" y="4905499"/>
                    <a:ext cx="0" cy="8905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8" name="Gerade Verbindung 1219">
                    <a:extLst>
                      <a:ext uri="{FF2B5EF4-FFF2-40B4-BE49-F238E27FC236}">
                        <a16:creationId xmlns:a16="http://schemas.microsoft.com/office/drawing/2014/main" id="{26063022-E4A8-47A8-72BA-06FF966D92BC}"/>
                      </a:ext>
                    </a:extLst>
                  </p:cNvPr>
                  <p:cNvCxnSpPr>
                    <a:cxnSpLocks/>
                  </p:cNvCxnSpPr>
                  <p:nvPr/>
                </p:nvCxnSpPr>
                <p:spPr>
                  <a:xfrm>
                    <a:off x="10047581" y="4903243"/>
                    <a:ext cx="5397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297" name="Gruppieren 147">
                <a:extLst>
                  <a:ext uri="{FF2B5EF4-FFF2-40B4-BE49-F238E27FC236}">
                    <a16:creationId xmlns:a16="http://schemas.microsoft.com/office/drawing/2014/main" id="{B17E48F6-AF8C-7567-E8C5-8022A0C84FDE}"/>
                  </a:ext>
                </a:extLst>
              </p:cNvPr>
              <p:cNvGrpSpPr/>
              <p:nvPr/>
            </p:nvGrpSpPr>
            <p:grpSpPr>
              <a:xfrm>
                <a:off x="7913683" y="3410188"/>
                <a:ext cx="2387523" cy="1384919"/>
                <a:chOff x="7718053" y="3780562"/>
                <a:chExt cx="2387523" cy="1384919"/>
              </a:xfrm>
            </p:grpSpPr>
            <p:grpSp>
              <p:nvGrpSpPr>
                <p:cNvPr id="404" name="Gruppieren 137">
                  <a:extLst>
                    <a:ext uri="{FF2B5EF4-FFF2-40B4-BE49-F238E27FC236}">
                      <a16:creationId xmlns:a16="http://schemas.microsoft.com/office/drawing/2014/main" id="{9F039ED1-2A66-88F6-F075-BA946A2DC7FF}"/>
                    </a:ext>
                  </a:extLst>
                </p:cNvPr>
                <p:cNvGrpSpPr/>
                <p:nvPr/>
              </p:nvGrpSpPr>
              <p:grpSpPr>
                <a:xfrm>
                  <a:off x="7718053" y="3981600"/>
                  <a:ext cx="2387523" cy="1183881"/>
                  <a:chOff x="7718053" y="3982526"/>
                  <a:chExt cx="2387523" cy="1183881"/>
                </a:xfrm>
              </p:grpSpPr>
              <p:sp>
                <p:nvSpPr>
                  <p:cNvPr id="431" name="Rechteck 1153">
                    <a:extLst>
                      <a:ext uri="{FF2B5EF4-FFF2-40B4-BE49-F238E27FC236}">
                        <a16:creationId xmlns:a16="http://schemas.microsoft.com/office/drawing/2014/main" id="{E82B151E-41D5-D93A-FA79-AC903A1D4621}"/>
                      </a:ext>
                    </a:extLst>
                  </p:cNvPr>
                  <p:cNvSpPr/>
                  <p:nvPr/>
                </p:nvSpPr>
                <p:spPr>
                  <a:xfrm>
                    <a:off x="10044376" y="3982526"/>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2" name="Rechteck 1154">
                    <a:extLst>
                      <a:ext uri="{FF2B5EF4-FFF2-40B4-BE49-F238E27FC236}">
                        <a16:creationId xmlns:a16="http://schemas.microsoft.com/office/drawing/2014/main" id="{9D3D2C24-943B-242A-F8BB-60B5AFDA8368}"/>
                      </a:ext>
                    </a:extLst>
                  </p:cNvPr>
                  <p:cNvSpPr/>
                  <p:nvPr/>
                </p:nvSpPr>
                <p:spPr>
                  <a:xfrm>
                    <a:off x="9928330" y="416334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3" name="Rechteck 1155">
                    <a:extLst>
                      <a:ext uri="{FF2B5EF4-FFF2-40B4-BE49-F238E27FC236}">
                        <a16:creationId xmlns:a16="http://schemas.microsoft.com/office/drawing/2014/main" id="{83DB0975-4F4B-5DC9-3C52-CA163896C7B4}"/>
                      </a:ext>
                    </a:extLst>
                  </p:cNvPr>
                  <p:cNvSpPr/>
                  <p:nvPr/>
                </p:nvSpPr>
                <p:spPr>
                  <a:xfrm>
                    <a:off x="9655756" y="4381941"/>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4" name="Rechteck 1156">
                    <a:extLst>
                      <a:ext uri="{FF2B5EF4-FFF2-40B4-BE49-F238E27FC236}">
                        <a16:creationId xmlns:a16="http://schemas.microsoft.com/office/drawing/2014/main" id="{EEDA8A47-CC6D-6FFB-FD50-5A8248BC1EEB}"/>
                      </a:ext>
                    </a:extLst>
                  </p:cNvPr>
                  <p:cNvSpPr/>
                  <p:nvPr/>
                </p:nvSpPr>
                <p:spPr>
                  <a:xfrm>
                    <a:off x="9496530" y="4543866"/>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5" name="Rechteck 1157">
                    <a:extLst>
                      <a:ext uri="{FF2B5EF4-FFF2-40B4-BE49-F238E27FC236}">
                        <a16:creationId xmlns:a16="http://schemas.microsoft.com/office/drawing/2014/main" id="{0785DF27-3540-D291-A2C8-FA6C020158A1}"/>
                      </a:ext>
                    </a:extLst>
                  </p:cNvPr>
                  <p:cNvSpPr/>
                  <p:nvPr/>
                </p:nvSpPr>
                <p:spPr>
                  <a:xfrm>
                    <a:off x="9272533" y="4684201"/>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6" name="Rechteck 1158">
                    <a:extLst>
                      <a:ext uri="{FF2B5EF4-FFF2-40B4-BE49-F238E27FC236}">
                        <a16:creationId xmlns:a16="http://schemas.microsoft.com/office/drawing/2014/main" id="{4B4B3145-6391-22CA-9B9E-967366CD7A63}"/>
                      </a:ext>
                    </a:extLst>
                  </p:cNvPr>
                  <p:cNvSpPr/>
                  <p:nvPr/>
                </p:nvSpPr>
                <p:spPr>
                  <a:xfrm>
                    <a:off x="9102512" y="4730080"/>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7" name="Rechteck 1159">
                    <a:extLst>
                      <a:ext uri="{FF2B5EF4-FFF2-40B4-BE49-F238E27FC236}">
                        <a16:creationId xmlns:a16="http://schemas.microsoft.com/office/drawing/2014/main" id="{8C32058E-D531-681B-7B06-7E96030AF93A}"/>
                      </a:ext>
                    </a:extLst>
                  </p:cNvPr>
                  <p:cNvSpPr/>
                  <p:nvPr/>
                </p:nvSpPr>
                <p:spPr>
                  <a:xfrm>
                    <a:off x="8881214" y="4797549"/>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8" name="Rechteck 1160">
                    <a:extLst>
                      <a:ext uri="{FF2B5EF4-FFF2-40B4-BE49-F238E27FC236}">
                        <a16:creationId xmlns:a16="http://schemas.microsoft.com/office/drawing/2014/main" id="{6939241D-2947-4069-28F3-97B70D4D39E0}"/>
                      </a:ext>
                    </a:extLst>
                  </p:cNvPr>
                  <p:cNvSpPr/>
                  <p:nvPr/>
                </p:nvSpPr>
                <p:spPr>
                  <a:xfrm>
                    <a:off x="8719289" y="4867717"/>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9" name="Rechteck 1161">
                    <a:extLst>
                      <a:ext uri="{FF2B5EF4-FFF2-40B4-BE49-F238E27FC236}">
                        <a16:creationId xmlns:a16="http://schemas.microsoft.com/office/drawing/2014/main" id="{CEFEF4E2-6FBE-85D7-89B7-12B080A4454F}"/>
                      </a:ext>
                    </a:extLst>
                  </p:cNvPr>
                  <p:cNvSpPr/>
                  <p:nvPr/>
                </p:nvSpPr>
                <p:spPr>
                  <a:xfrm>
                    <a:off x="8495293" y="4940583"/>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0" name="Rechteck 1162">
                    <a:extLst>
                      <a:ext uri="{FF2B5EF4-FFF2-40B4-BE49-F238E27FC236}">
                        <a16:creationId xmlns:a16="http://schemas.microsoft.com/office/drawing/2014/main" id="{EAED583E-730B-7929-B2B4-17EA31FD4B58}"/>
                      </a:ext>
                    </a:extLst>
                  </p:cNvPr>
                  <p:cNvSpPr/>
                  <p:nvPr/>
                </p:nvSpPr>
                <p:spPr>
                  <a:xfrm>
                    <a:off x="8327971" y="4945980"/>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1" name="Rechteck 1163">
                    <a:extLst>
                      <a:ext uri="{FF2B5EF4-FFF2-40B4-BE49-F238E27FC236}">
                        <a16:creationId xmlns:a16="http://schemas.microsoft.com/office/drawing/2014/main" id="{5AE209E1-A660-14B3-6487-2BF182373F1C}"/>
                      </a:ext>
                    </a:extLst>
                  </p:cNvPr>
                  <p:cNvSpPr/>
                  <p:nvPr/>
                </p:nvSpPr>
                <p:spPr>
                  <a:xfrm>
                    <a:off x="8112071" y="5105207"/>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2" name="Rechteck 1164">
                    <a:extLst>
                      <a:ext uri="{FF2B5EF4-FFF2-40B4-BE49-F238E27FC236}">
                        <a16:creationId xmlns:a16="http://schemas.microsoft.com/office/drawing/2014/main" id="{2E8CE9D0-A4B6-4086-8E74-F571CD94718D}"/>
                      </a:ext>
                    </a:extLst>
                  </p:cNvPr>
                  <p:cNvSpPr/>
                  <p:nvPr/>
                </p:nvSpPr>
                <p:spPr>
                  <a:xfrm>
                    <a:off x="7993326" y="5026943"/>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3" name="Rechteck 1165">
                    <a:extLst>
                      <a:ext uri="{FF2B5EF4-FFF2-40B4-BE49-F238E27FC236}">
                        <a16:creationId xmlns:a16="http://schemas.microsoft.com/office/drawing/2014/main" id="{527FAA6B-AE98-7FBD-E881-BEDA764B4376}"/>
                      </a:ext>
                    </a:extLst>
                  </p:cNvPr>
                  <p:cNvSpPr/>
                  <p:nvPr/>
                </p:nvSpPr>
                <p:spPr>
                  <a:xfrm>
                    <a:off x="7718053" y="5051232"/>
                    <a:ext cx="61200" cy="6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405" name="Gruppieren 145">
                  <a:extLst>
                    <a:ext uri="{FF2B5EF4-FFF2-40B4-BE49-F238E27FC236}">
                      <a16:creationId xmlns:a16="http://schemas.microsoft.com/office/drawing/2014/main" id="{1384BFC8-5594-D1AB-5E05-E30DE07E7908}"/>
                    </a:ext>
                  </a:extLst>
                </p:cNvPr>
                <p:cNvGrpSpPr/>
                <p:nvPr/>
              </p:nvGrpSpPr>
              <p:grpSpPr>
                <a:xfrm>
                  <a:off x="7739602" y="3780562"/>
                  <a:ext cx="2362361" cy="1348934"/>
                  <a:chOff x="7739602" y="3780562"/>
                  <a:chExt cx="2362361" cy="1348934"/>
                </a:xfrm>
              </p:grpSpPr>
              <p:sp>
                <p:nvSpPr>
                  <p:cNvPr id="406" name="Freihandform 1152">
                    <a:extLst>
                      <a:ext uri="{FF2B5EF4-FFF2-40B4-BE49-F238E27FC236}">
                        <a16:creationId xmlns:a16="http://schemas.microsoft.com/office/drawing/2014/main" id="{895B820C-BD58-3967-B36F-925B818D6F86}"/>
                      </a:ext>
                    </a:extLst>
                  </p:cNvPr>
                  <p:cNvSpPr/>
                  <p:nvPr/>
                </p:nvSpPr>
                <p:spPr>
                  <a:xfrm>
                    <a:off x="7739602" y="4014911"/>
                    <a:ext cx="2334419" cy="1114585"/>
                  </a:xfrm>
                  <a:custGeom>
                    <a:avLst/>
                    <a:gdLst>
                      <a:gd name="connsiteX0" fmla="*/ 0 w 2746375"/>
                      <a:gd name="connsiteY0" fmla="*/ 1254125 h 1311275"/>
                      <a:gd name="connsiteX1" fmla="*/ 339725 w 2746375"/>
                      <a:gd name="connsiteY1" fmla="*/ 1225550 h 1311275"/>
                      <a:gd name="connsiteX2" fmla="*/ 479425 w 2746375"/>
                      <a:gd name="connsiteY2" fmla="*/ 1311275 h 1311275"/>
                      <a:gd name="connsiteX3" fmla="*/ 727075 w 2746375"/>
                      <a:gd name="connsiteY3" fmla="*/ 1139825 h 1311275"/>
                      <a:gd name="connsiteX4" fmla="*/ 920750 w 2746375"/>
                      <a:gd name="connsiteY4" fmla="*/ 1117600 h 1311275"/>
                      <a:gd name="connsiteX5" fmla="*/ 1190625 w 2746375"/>
                      <a:gd name="connsiteY5" fmla="*/ 1041400 h 1311275"/>
                      <a:gd name="connsiteX6" fmla="*/ 1387475 w 2746375"/>
                      <a:gd name="connsiteY6" fmla="*/ 955675 h 1311275"/>
                      <a:gd name="connsiteX7" fmla="*/ 1641475 w 2746375"/>
                      <a:gd name="connsiteY7" fmla="*/ 873125 h 1311275"/>
                      <a:gd name="connsiteX8" fmla="*/ 1841500 w 2746375"/>
                      <a:gd name="connsiteY8" fmla="*/ 825500 h 1311275"/>
                      <a:gd name="connsiteX9" fmla="*/ 2098675 w 2746375"/>
                      <a:gd name="connsiteY9" fmla="*/ 657225 h 1311275"/>
                      <a:gd name="connsiteX10" fmla="*/ 2298700 w 2746375"/>
                      <a:gd name="connsiteY10" fmla="*/ 463550 h 1311275"/>
                      <a:gd name="connsiteX11" fmla="*/ 2622550 w 2746375"/>
                      <a:gd name="connsiteY11" fmla="*/ 209550 h 1311275"/>
                      <a:gd name="connsiteX12" fmla="*/ 2746375 w 2746375"/>
                      <a:gd name="connsiteY12"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75" h="1311275">
                        <a:moveTo>
                          <a:pt x="0" y="1254125"/>
                        </a:moveTo>
                        <a:lnTo>
                          <a:pt x="339725" y="1225550"/>
                        </a:lnTo>
                        <a:lnTo>
                          <a:pt x="479425" y="1311275"/>
                        </a:lnTo>
                        <a:lnTo>
                          <a:pt x="727075" y="1139825"/>
                        </a:lnTo>
                        <a:lnTo>
                          <a:pt x="920750" y="1117600"/>
                        </a:lnTo>
                        <a:lnTo>
                          <a:pt x="1190625" y="1041400"/>
                        </a:lnTo>
                        <a:lnTo>
                          <a:pt x="1387475" y="955675"/>
                        </a:lnTo>
                        <a:lnTo>
                          <a:pt x="1641475" y="873125"/>
                        </a:lnTo>
                        <a:lnTo>
                          <a:pt x="1841500" y="825500"/>
                        </a:lnTo>
                        <a:lnTo>
                          <a:pt x="2098675" y="657225"/>
                        </a:lnTo>
                        <a:lnTo>
                          <a:pt x="2298700" y="463550"/>
                        </a:lnTo>
                        <a:lnTo>
                          <a:pt x="2622550" y="209550"/>
                        </a:lnTo>
                        <a:lnTo>
                          <a:pt x="27463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cxnSp>
                <p:nvCxnSpPr>
                  <p:cNvPr id="407" name="Gerade Verbindung 1166">
                    <a:extLst>
                      <a:ext uri="{FF2B5EF4-FFF2-40B4-BE49-F238E27FC236}">
                        <a16:creationId xmlns:a16="http://schemas.microsoft.com/office/drawing/2014/main" id="{F47ABDB8-9A8D-CB0B-5C64-40EBD947C91A}"/>
                      </a:ext>
                    </a:extLst>
                  </p:cNvPr>
                  <p:cNvCxnSpPr>
                    <a:cxnSpLocks/>
                  </p:cNvCxnSpPr>
                  <p:nvPr/>
                </p:nvCxnSpPr>
                <p:spPr>
                  <a:xfrm>
                    <a:off x="10074976" y="3788215"/>
                    <a:ext cx="0" cy="45339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8" name="Gerade Verbindung 1167">
                    <a:extLst>
                      <a:ext uri="{FF2B5EF4-FFF2-40B4-BE49-F238E27FC236}">
                        <a16:creationId xmlns:a16="http://schemas.microsoft.com/office/drawing/2014/main" id="{296EE100-CAA2-F3AC-F2B4-F4F4A46ECD6B}"/>
                      </a:ext>
                    </a:extLst>
                  </p:cNvPr>
                  <p:cNvCxnSpPr>
                    <a:cxnSpLocks/>
                  </p:cNvCxnSpPr>
                  <p:nvPr/>
                </p:nvCxnSpPr>
                <p:spPr>
                  <a:xfrm>
                    <a:off x="10047988" y="3780562"/>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9" name="Gerade Verbindung 1168">
                    <a:extLst>
                      <a:ext uri="{FF2B5EF4-FFF2-40B4-BE49-F238E27FC236}">
                        <a16:creationId xmlns:a16="http://schemas.microsoft.com/office/drawing/2014/main" id="{5FD7783B-82D1-63B0-6598-772EFF4D4C54}"/>
                      </a:ext>
                    </a:extLst>
                  </p:cNvPr>
                  <p:cNvCxnSpPr>
                    <a:cxnSpLocks/>
                  </p:cNvCxnSpPr>
                  <p:nvPr/>
                </p:nvCxnSpPr>
                <p:spPr>
                  <a:xfrm>
                    <a:off x="10047988" y="4248100"/>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0" name="Gerade Verbindung 1170">
                    <a:extLst>
                      <a:ext uri="{FF2B5EF4-FFF2-40B4-BE49-F238E27FC236}">
                        <a16:creationId xmlns:a16="http://schemas.microsoft.com/office/drawing/2014/main" id="{5ED80BC0-4259-6137-F005-E7EF8A795BC2}"/>
                      </a:ext>
                    </a:extLst>
                  </p:cNvPr>
                  <p:cNvCxnSpPr>
                    <a:cxnSpLocks/>
                  </p:cNvCxnSpPr>
                  <p:nvPr/>
                </p:nvCxnSpPr>
                <p:spPr>
                  <a:xfrm>
                    <a:off x="9958930" y="3987923"/>
                    <a:ext cx="0" cy="407512"/>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1" name="Gerade Verbindung 1171">
                    <a:extLst>
                      <a:ext uri="{FF2B5EF4-FFF2-40B4-BE49-F238E27FC236}">
                        <a16:creationId xmlns:a16="http://schemas.microsoft.com/office/drawing/2014/main" id="{844971EC-A523-F6DD-9E5E-F55A572F086A}"/>
                      </a:ext>
                    </a:extLst>
                  </p:cNvPr>
                  <p:cNvCxnSpPr>
                    <a:cxnSpLocks/>
                  </p:cNvCxnSpPr>
                  <p:nvPr/>
                </p:nvCxnSpPr>
                <p:spPr>
                  <a:xfrm>
                    <a:off x="9931942" y="3988366"/>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2" name="Gerade Verbindung 1172">
                    <a:extLst>
                      <a:ext uri="{FF2B5EF4-FFF2-40B4-BE49-F238E27FC236}">
                        <a16:creationId xmlns:a16="http://schemas.microsoft.com/office/drawing/2014/main" id="{CBD2DF77-D3A6-1363-E53D-4E1CB7134ACA}"/>
                      </a:ext>
                    </a:extLst>
                  </p:cNvPr>
                  <p:cNvCxnSpPr>
                    <a:cxnSpLocks/>
                  </p:cNvCxnSpPr>
                  <p:nvPr/>
                </p:nvCxnSpPr>
                <p:spPr>
                  <a:xfrm>
                    <a:off x="9931942" y="4401929"/>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3" name="Gerade Verbindung 1177">
                    <a:extLst>
                      <a:ext uri="{FF2B5EF4-FFF2-40B4-BE49-F238E27FC236}">
                        <a16:creationId xmlns:a16="http://schemas.microsoft.com/office/drawing/2014/main" id="{98CC93DA-5DAB-E661-E2CF-FED0726FE8D9}"/>
                      </a:ext>
                    </a:extLst>
                  </p:cNvPr>
                  <p:cNvCxnSpPr>
                    <a:cxnSpLocks/>
                  </p:cNvCxnSpPr>
                  <p:nvPr/>
                </p:nvCxnSpPr>
                <p:spPr>
                  <a:xfrm>
                    <a:off x="9686356" y="4236208"/>
                    <a:ext cx="0" cy="342742"/>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4" name="Gerade Verbindung 1178">
                    <a:extLst>
                      <a:ext uri="{FF2B5EF4-FFF2-40B4-BE49-F238E27FC236}">
                        <a16:creationId xmlns:a16="http://schemas.microsoft.com/office/drawing/2014/main" id="{3E5FAB26-8828-4BF9-47FE-8FA8395506D2}"/>
                      </a:ext>
                    </a:extLst>
                  </p:cNvPr>
                  <p:cNvCxnSpPr>
                    <a:cxnSpLocks/>
                  </p:cNvCxnSpPr>
                  <p:nvPr/>
                </p:nvCxnSpPr>
                <p:spPr>
                  <a:xfrm>
                    <a:off x="9659368" y="4236651"/>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5" name="Gerade Verbindung 1179">
                    <a:extLst>
                      <a:ext uri="{FF2B5EF4-FFF2-40B4-BE49-F238E27FC236}">
                        <a16:creationId xmlns:a16="http://schemas.microsoft.com/office/drawing/2014/main" id="{B8D08758-4A0F-F84D-52DA-DEC5F64573D1}"/>
                      </a:ext>
                    </a:extLst>
                  </p:cNvPr>
                  <p:cNvCxnSpPr>
                    <a:cxnSpLocks/>
                  </p:cNvCxnSpPr>
                  <p:nvPr/>
                </p:nvCxnSpPr>
                <p:spPr>
                  <a:xfrm>
                    <a:off x="9659368" y="4585444"/>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6" name="Gerade Verbindung 1181">
                    <a:extLst>
                      <a:ext uri="{FF2B5EF4-FFF2-40B4-BE49-F238E27FC236}">
                        <a16:creationId xmlns:a16="http://schemas.microsoft.com/office/drawing/2014/main" id="{F3625560-2935-0E06-ED15-3F93B1F80DD1}"/>
                      </a:ext>
                    </a:extLst>
                  </p:cNvPr>
                  <p:cNvCxnSpPr>
                    <a:cxnSpLocks/>
                  </p:cNvCxnSpPr>
                  <p:nvPr/>
                </p:nvCxnSpPr>
                <p:spPr>
                  <a:xfrm>
                    <a:off x="9527130" y="4419724"/>
                    <a:ext cx="0" cy="30226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7" name="Gerade Verbindung 1182">
                    <a:extLst>
                      <a:ext uri="{FF2B5EF4-FFF2-40B4-BE49-F238E27FC236}">
                        <a16:creationId xmlns:a16="http://schemas.microsoft.com/office/drawing/2014/main" id="{A4E2C181-9C7E-E724-639F-5BEAE10F8FD3}"/>
                      </a:ext>
                    </a:extLst>
                  </p:cNvPr>
                  <p:cNvCxnSpPr>
                    <a:cxnSpLocks/>
                  </p:cNvCxnSpPr>
                  <p:nvPr/>
                </p:nvCxnSpPr>
                <p:spPr>
                  <a:xfrm>
                    <a:off x="9500142" y="4417468"/>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8" name="Gerade Verbindung 1183">
                    <a:extLst>
                      <a:ext uri="{FF2B5EF4-FFF2-40B4-BE49-F238E27FC236}">
                        <a16:creationId xmlns:a16="http://schemas.microsoft.com/office/drawing/2014/main" id="{EB07CCDB-D52F-5450-D67C-FF9881A8A2AB}"/>
                      </a:ext>
                    </a:extLst>
                  </p:cNvPr>
                  <p:cNvCxnSpPr>
                    <a:cxnSpLocks/>
                  </p:cNvCxnSpPr>
                  <p:nvPr/>
                </p:nvCxnSpPr>
                <p:spPr>
                  <a:xfrm>
                    <a:off x="9500142" y="4728478"/>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9" name="Gerade Verbindung 1186">
                    <a:extLst>
                      <a:ext uri="{FF2B5EF4-FFF2-40B4-BE49-F238E27FC236}">
                        <a16:creationId xmlns:a16="http://schemas.microsoft.com/office/drawing/2014/main" id="{480864FF-A291-B1EC-BFF0-E9AEDCA8CFA5}"/>
                      </a:ext>
                    </a:extLst>
                  </p:cNvPr>
                  <p:cNvCxnSpPr>
                    <a:cxnSpLocks/>
                  </p:cNvCxnSpPr>
                  <p:nvPr/>
                </p:nvCxnSpPr>
                <p:spPr>
                  <a:xfrm>
                    <a:off x="9278845" y="4652259"/>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0" name="Gerade Verbindung 1187">
                    <a:extLst>
                      <a:ext uri="{FF2B5EF4-FFF2-40B4-BE49-F238E27FC236}">
                        <a16:creationId xmlns:a16="http://schemas.microsoft.com/office/drawing/2014/main" id="{41E41531-5FA0-B806-FF84-858BD7F1904B}"/>
                      </a:ext>
                    </a:extLst>
                  </p:cNvPr>
                  <p:cNvCxnSpPr>
                    <a:cxnSpLocks/>
                  </p:cNvCxnSpPr>
                  <p:nvPr/>
                </p:nvCxnSpPr>
                <p:spPr>
                  <a:xfrm>
                    <a:off x="9278845" y="4814838"/>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1" name="Gerade Verbindung 1191">
                    <a:extLst>
                      <a:ext uri="{FF2B5EF4-FFF2-40B4-BE49-F238E27FC236}">
                        <a16:creationId xmlns:a16="http://schemas.microsoft.com/office/drawing/2014/main" id="{6DDC9C68-B246-D9E7-E68C-328EBD949323}"/>
                      </a:ext>
                    </a:extLst>
                  </p:cNvPr>
                  <p:cNvCxnSpPr>
                    <a:cxnSpLocks/>
                  </p:cNvCxnSpPr>
                  <p:nvPr/>
                </p:nvCxnSpPr>
                <p:spPr>
                  <a:xfrm>
                    <a:off x="9135811" y="4646419"/>
                    <a:ext cx="0" cy="19431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2" name="Gerade Verbindung 1192">
                    <a:extLst>
                      <a:ext uri="{FF2B5EF4-FFF2-40B4-BE49-F238E27FC236}">
                        <a16:creationId xmlns:a16="http://schemas.microsoft.com/office/drawing/2014/main" id="{C7DB84C3-7016-F620-1E8A-DB4C8F0D5A1A}"/>
                      </a:ext>
                    </a:extLst>
                  </p:cNvPr>
                  <p:cNvCxnSpPr>
                    <a:cxnSpLocks/>
                  </p:cNvCxnSpPr>
                  <p:nvPr/>
                </p:nvCxnSpPr>
                <p:spPr>
                  <a:xfrm>
                    <a:off x="9108823" y="4646862"/>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3" name="Gerade Verbindung 1193">
                    <a:extLst>
                      <a:ext uri="{FF2B5EF4-FFF2-40B4-BE49-F238E27FC236}">
                        <a16:creationId xmlns:a16="http://schemas.microsoft.com/office/drawing/2014/main" id="{1334A215-ED41-37F0-837C-F463D607CB43}"/>
                      </a:ext>
                    </a:extLst>
                  </p:cNvPr>
                  <p:cNvCxnSpPr>
                    <a:cxnSpLocks/>
                  </p:cNvCxnSpPr>
                  <p:nvPr/>
                </p:nvCxnSpPr>
                <p:spPr>
                  <a:xfrm>
                    <a:off x="9108823" y="4847223"/>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4" name="Gerade Verbindung 1195">
                    <a:extLst>
                      <a:ext uri="{FF2B5EF4-FFF2-40B4-BE49-F238E27FC236}">
                        <a16:creationId xmlns:a16="http://schemas.microsoft.com/office/drawing/2014/main" id="{B53B7ED4-934A-58EB-EE27-3A827FF4032F}"/>
                      </a:ext>
                    </a:extLst>
                  </p:cNvPr>
                  <p:cNvCxnSpPr>
                    <a:cxnSpLocks/>
                  </p:cNvCxnSpPr>
                  <p:nvPr/>
                </p:nvCxnSpPr>
                <p:spPr>
                  <a:xfrm>
                    <a:off x="8914513" y="4732779"/>
                    <a:ext cx="0" cy="14843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5" name="Gerade Verbindung 1196">
                    <a:extLst>
                      <a:ext uri="{FF2B5EF4-FFF2-40B4-BE49-F238E27FC236}">
                        <a16:creationId xmlns:a16="http://schemas.microsoft.com/office/drawing/2014/main" id="{1B4FD7A0-45C1-D928-9A8B-D01DA8935D69}"/>
                      </a:ext>
                    </a:extLst>
                  </p:cNvPr>
                  <p:cNvCxnSpPr>
                    <a:cxnSpLocks/>
                  </p:cNvCxnSpPr>
                  <p:nvPr/>
                </p:nvCxnSpPr>
                <p:spPr>
                  <a:xfrm>
                    <a:off x="8887526" y="4735921"/>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6" name="Gerade Verbindung 1197">
                    <a:extLst>
                      <a:ext uri="{FF2B5EF4-FFF2-40B4-BE49-F238E27FC236}">
                        <a16:creationId xmlns:a16="http://schemas.microsoft.com/office/drawing/2014/main" id="{2F326A6F-542F-EA42-7AE1-1559F1A25C85}"/>
                      </a:ext>
                    </a:extLst>
                  </p:cNvPr>
                  <p:cNvCxnSpPr>
                    <a:cxnSpLocks/>
                  </p:cNvCxnSpPr>
                  <p:nvPr/>
                </p:nvCxnSpPr>
                <p:spPr>
                  <a:xfrm>
                    <a:off x="8887526" y="4887704"/>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7" name="Gerade Verbindung 1199">
                    <a:extLst>
                      <a:ext uri="{FF2B5EF4-FFF2-40B4-BE49-F238E27FC236}">
                        <a16:creationId xmlns:a16="http://schemas.microsoft.com/office/drawing/2014/main" id="{0D88F37E-F75E-1DAD-468E-E30607B65387}"/>
                      </a:ext>
                    </a:extLst>
                  </p:cNvPr>
                  <p:cNvCxnSpPr>
                    <a:cxnSpLocks/>
                  </p:cNvCxnSpPr>
                  <p:nvPr/>
                </p:nvCxnSpPr>
                <p:spPr>
                  <a:xfrm>
                    <a:off x="8747191" y="4846127"/>
                    <a:ext cx="0" cy="11334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8" name="Gerade Verbindung 1200">
                    <a:extLst>
                      <a:ext uri="{FF2B5EF4-FFF2-40B4-BE49-F238E27FC236}">
                        <a16:creationId xmlns:a16="http://schemas.microsoft.com/office/drawing/2014/main" id="{E8CF702F-70A8-CF4C-5B54-B4B9A3649D56}"/>
                      </a:ext>
                    </a:extLst>
                  </p:cNvPr>
                  <p:cNvCxnSpPr>
                    <a:cxnSpLocks/>
                  </p:cNvCxnSpPr>
                  <p:nvPr/>
                </p:nvCxnSpPr>
                <p:spPr>
                  <a:xfrm>
                    <a:off x="8720203" y="4843871"/>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9" name="Gerade Verbindung 1201">
                    <a:extLst>
                      <a:ext uri="{FF2B5EF4-FFF2-40B4-BE49-F238E27FC236}">
                        <a16:creationId xmlns:a16="http://schemas.microsoft.com/office/drawing/2014/main" id="{EF6215A1-7853-5937-9890-E3546235287E}"/>
                      </a:ext>
                    </a:extLst>
                  </p:cNvPr>
                  <p:cNvCxnSpPr>
                    <a:cxnSpLocks/>
                  </p:cNvCxnSpPr>
                  <p:nvPr/>
                </p:nvCxnSpPr>
                <p:spPr>
                  <a:xfrm>
                    <a:off x="8720203" y="4965968"/>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0" name="Gerade Verbindung 1185">
                    <a:extLst>
                      <a:ext uri="{FF2B5EF4-FFF2-40B4-BE49-F238E27FC236}">
                        <a16:creationId xmlns:a16="http://schemas.microsoft.com/office/drawing/2014/main" id="{F3C05CED-A11A-9BBB-78C3-75A82868F737}"/>
                      </a:ext>
                    </a:extLst>
                  </p:cNvPr>
                  <p:cNvCxnSpPr>
                    <a:cxnSpLocks/>
                  </p:cNvCxnSpPr>
                  <p:nvPr/>
                </p:nvCxnSpPr>
                <p:spPr>
                  <a:xfrm>
                    <a:off x="9303347" y="4654800"/>
                    <a:ext cx="2485" cy="151279"/>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353" name="Gruppieren 133">
                <a:extLst>
                  <a:ext uri="{FF2B5EF4-FFF2-40B4-BE49-F238E27FC236}">
                    <a16:creationId xmlns:a16="http://schemas.microsoft.com/office/drawing/2014/main" id="{79200CEC-19F7-D3B7-6ACF-3BAF2E55CFAB}"/>
                  </a:ext>
                </a:extLst>
              </p:cNvPr>
              <p:cNvGrpSpPr/>
              <p:nvPr/>
            </p:nvGrpSpPr>
            <p:grpSpPr>
              <a:xfrm>
                <a:off x="7908137" y="3751626"/>
                <a:ext cx="2396342" cy="1055063"/>
                <a:chOff x="7712507" y="3402000"/>
                <a:chExt cx="2396342" cy="1055063"/>
              </a:xfrm>
              <a:solidFill>
                <a:schemeClr val="bg1">
                  <a:lumMod val="65000"/>
                </a:schemeClr>
              </a:solidFill>
            </p:grpSpPr>
            <p:sp>
              <p:nvSpPr>
                <p:cNvPr id="391" name="Rechteck 1099">
                  <a:extLst>
                    <a:ext uri="{FF2B5EF4-FFF2-40B4-BE49-F238E27FC236}">
                      <a16:creationId xmlns:a16="http://schemas.microsoft.com/office/drawing/2014/main" id="{6A831E2E-8CA9-C069-738C-694A94470A72}"/>
                    </a:ext>
                  </a:extLst>
                </p:cNvPr>
                <p:cNvSpPr/>
                <p:nvPr/>
              </p:nvSpPr>
              <p:spPr>
                <a:xfrm>
                  <a:off x="9269686" y="3870000"/>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2" name="Rechteck 1095">
                  <a:extLst>
                    <a:ext uri="{FF2B5EF4-FFF2-40B4-BE49-F238E27FC236}">
                      <a16:creationId xmlns:a16="http://schemas.microsoft.com/office/drawing/2014/main" id="{6156843A-594B-1CA6-19EC-0A0B39FE5A97}"/>
                    </a:ext>
                  </a:extLst>
                </p:cNvPr>
                <p:cNvSpPr/>
                <p:nvPr/>
              </p:nvSpPr>
              <p:spPr>
                <a:xfrm>
                  <a:off x="10041529" y="3402000"/>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3" name="Rechteck 1096">
                  <a:extLst>
                    <a:ext uri="{FF2B5EF4-FFF2-40B4-BE49-F238E27FC236}">
                      <a16:creationId xmlns:a16="http://schemas.microsoft.com/office/drawing/2014/main" id="{F105B517-F781-CC99-43E8-5864A59ADDE2}"/>
                    </a:ext>
                  </a:extLst>
                </p:cNvPr>
                <p:cNvSpPr/>
                <p:nvPr/>
              </p:nvSpPr>
              <p:spPr>
                <a:xfrm>
                  <a:off x="9928181" y="3593611"/>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4" name="Rechteck 1097">
                  <a:extLst>
                    <a:ext uri="{FF2B5EF4-FFF2-40B4-BE49-F238E27FC236}">
                      <a16:creationId xmlns:a16="http://schemas.microsoft.com/office/drawing/2014/main" id="{98F0596F-FFBF-1430-D241-B7E7B635EA05}"/>
                    </a:ext>
                  </a:extLst>
                </p:cNvPr>
                <p:cNvSpPr/>
                <p:nvPr/>
              </p:nvSpPr>
              <p:spPr>
                <a:xfrm>
                  <a:off x="9658306" y="3720453"/>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5" name="Rechteck 1098">
                  <a:extLst>
                    <a:ext uri="{FF2B5EF4-FFF2-40B4-BE49-F238E27FC236}">
                      <a16:creationId xmlns:a16="http://schemas.microsoft.com/office/drawing/2014/main" id="{4FD2390C-3DE7-0182-52EE-A8805E3254DC}"/>
                    </a:ext>
                  </a:extLst>
                </p:cNvPr>
                <p:cNvSpPr/>
                <p:nvPr/>
              </p:nvSpPr>
              <p:spPr>
                <a:xfrm>
                  <a:off x="9490984" y="3771729"/>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6" name="Rechteck 1100">
                  <a:extLst>
                    <a:ext uri="{FF2B5EF4-FFF2-40B4-BE49-F238E27FC236}">
                      <a16:creationId xmlns:a16="http://schemas.microsoft.com/office/drawing/2014/main" id="{18EA4A7B-3418-ECF6-F4FB-BFDC13C9EAA3}"/>
                    </a:ext>
                  </a:extLst>
                </p:cNvPr>
                <p:cNvSpPr/>
                <p:nvPr/>
              </p:nvSpPr>
              <p:spPr>
                <a:xfrm>
                  <a:off x="9099665" y="3941750"/>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7" name="Rechteck 1101">
                  <a:extLst>
                    <a:ext uri="{FF2B5EF4-FFF2-40B4-BE49-F238E27FC236}">
                      <a16:creationId xmlns:a16="http://schemas.microsoft.com/office/drawing/2014/main" id="{9B9EE149-34FA-ED0F-5B03-FF33873FDBF4}"/>
                    </a:ext>
                  </a:extLst>
                </p:cNvPr>
                <p:cNvSpPr/>
                <p:nvPr/>
              </p:nvSpPr>
              <p:spPr>
                <a:xfrm>
                  <a:off x="8881066" y="4030809"/>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8" name="Rechteck 1102">
                  <a:extLst>
                    <a:ext uri="{FF2B5EF4-FFF2-40B4-BE49-F238E27FC236}">
                      <a16:creationId xmlns:a16="http://schemas.microsoft.com/office/drawing/2014/main" id="{5C571F0B-2603-27C2-1A37-11C40CE63409}"/>
                    </a:ext>
                  </a:extLst>
                </p:cNvPr>
                <p:cNvSpPr/>
                <p:nvPr/>
              </p:nvSpPr>
              <p:spPr>
                <a:xfrm>
                  <a:off x="8713744" y="4136060"/>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9" name="Rechteck 1103">
                  <a:extLst>
                    <a:ext uri="{FF2B5EF4-FFF2-40B4-BE49-F238E27FC236}">
                      <a16:creationId xmlns:a16="http://schemas.microsoft.com/office/drawing/2014/main" id="{CE50CBFA-6C36-4F83-BE5C-3B4FBB123520}"/>
                    </a:ext>
                  </a:extLst>
                </p:cNvPr>
                <p:cNvSpPr/>
                <p:nvPr/>
              </p:nvSpPr>
              <p:spPr>
                <a:xfrm>
                  <a:off x="8492446" y="4203529"/>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0" name="Rechteck 1104">
                  <a:extLst>
                    <a:ext uri="{FF2B5EF4-FFF2-40B4-BE49-F238E27FC236}">
                      <a16:creationId xmlns:a16="http://schemas.microsoft.com/office/drawing/2014/main" id="{0E8312BC-3278-54B4-8AC2-42F16299E614}"/>
                    </a:ext>
                  </a:extLst>
                </p:cNvPr>
                <p:cNvSpPr/>
                <p:nvPr/>
              </p:nvSpPr>
              <p:spPr>
                <a:xfrm>
                  <a:off x="8325123" y="4227818"/>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1" name="Rechteck 1105">
                  <a:extLst>
                    <a:ext uri="{FF2B5EF4-FFF2-40B4-BE49-F238E27FC236}">
                      <a16:creationId xmlns:a16="http://schemas.microsoft.com/office/drawing/2014/main" id="{F324F920-268E-C2A3-A8E3-72BBA4AD108E}"/>
                    </a:ext>
                  </a:extLst>
                </p:cNvPr>
                <p:cNvSpPr/>
                <p:nvPr/>
              </p:nvSpPr>
              <p:spPr>
                <a:xfrm>
                  <a:off x="8111922" y="4389743"/>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2" name="Rechteck 1106">
                  <a:extLst>
                    <a:ext uri="{FF2B5EF4-FFF2-40B4-BE49-F238E27FC236}">
                      <a16:creationId xmlns:a16="http://schemas.microsoft.com/office/drawing/2014/main" id="{0F87AAA9-726F-6521-53DB-6F26EA1E7974}"/>
                    </a:ext>
                  </a:extLst>
                </p:cNvPr>
                <p:cNvSpPr/>
                <p:nvPr/>
              </p:nvSpPr>
              <p:spPr>
                <a:xfrm>
                  <a:off x="7993177" y="4297985"/>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3" name="Rechteck 1107">
                  <a:extLst>
                    <a:ext uri="{FF2B5EF4-FFF2-40B4-BE49-F238E27FC236}">
                      <a16:creationId xmlns:a16="http://schemas.microsoft.com/office/drawing/2014/main" id="{8E87AAAF-A318-5B21-5B6F-B920E97F17A3}"/>
                    </a:ext>
                  </a:extLst>
                </p:cNvPr>
                <p:cNvSpPr/>
                <p:nvPr/>
              </p:nvSpPr>
              <p:spPr>
                <a:xfrm>
                  <a:off x="7712507" y="4324973"/>
                  <a:ext cx="67320" cy="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355" name="Freihandform 1094">
                <a:extLst>
                  <a:ext uri="{FF2B5EF4-FFF2-40B4-BE49-F238E27FC236}">
                    <a16:creationId xmlns:a16="http://schemas.microsoft.com/office/drawing/2014/main" id="{B51443C8-6B1E-DF2F-AA91-81BBC2F6B72C}"/>
                  </a:ext>
                </a:extLst>
              </p:cNvPr>
              <p:cNvSpPr/>
              <p:nvPr/>
            </p:nvSpPr>
            <p:spPr>
              <a:xfrm>
                <a:off x="7935232" y="3784026"/>
                <a:ext cx="2334419" cy="998538"/>
              </a:xfrm>
              <a:custGeom>
                <a:avLst/>
                <a:gdLst>
                  <a:gd name="connsiteX0" fmla="*/ 0 w 2746375"/>
                  <a:gd name="connsiteY0" fmla="*/ 1085850 h 1174750"/>
                  <a:gd name="connsiteX1" fmla="*/ 339725 w 2746375"/>
                  <a:gd name="connsiteY1" fmla="*/ 1044575 h 1174750"/>
                  <a:gd name="connsiteX2" fmla="*/ 469900 w 2746375"/>
                  <a:gd name="connsiteY2" fmla="*/ 1174750 h 1174750"/>
                  <a:gd name="connsiteX3" fmla="*/ 736600 w 2746375"/>
                  <a:gd name="connsiteY3" fmla="*/ 955675 h 1174750"/>
                  <a:gd name="connsiteX4" fmla="*/ 930275 w 2746375"/>
                  <a:gd name="connsiteY4" fmla="*/ 942975 h 1174750"/>
                  <a:gd name="connsiteX5" fmla="*/ 1184275 w 2746375"/>
                  <a:gd name="connsiteY5" fmla="*/ 863600 h 1174750"/>
                  <a:gd name="connsiteX6" fmla="*/ 1393825 w 2746375"/>
                  <a:gd name="connsiteY6" fmla="*/ 723900 h 1174750"/>
                  <a:gd name="connsiteX7" fmla="*/ 1647825 w 2746375"/>
                  <a:gd name="connsiteY7" fmla="*/ 638175 h 1174750"/>
                  <a:gd name="connsiteX8" fmla="*/ 1835150 w 2746375"/>
                  <a:gd name="connsiteY8" fmla="*/ 549275 h 1174750"/>
                  <a:gd name="connsiteX9" fmla="*/ 2101850 w 2746375"/>
                  <a:gd name="connsiteY9" fmla="*/ 438150 h 1174750"/>
                  <a:gd name="connsiteX10" fmla="*/ 2295525 w 2746375"/>
                  <a:gd name="connsiteY10" fmla="*/ 365125 h 1174750"/>
                  <a:gd name="connsiteX11" fmla="*/ 2613025 w 2746375"/>
                  <a:gd name="connsiteY11" fmla="*/ 225425 h 1174750"/>
                  <a:gd name="connsiteX12" fmla="*/ 2746375 w 2746375"/>
                  <a:gd name="connsiteY12" fmla="*/ 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75" h="1174750">
                    <a:moveTo>
                      <a:pt x="0" y="1085850"/>
                    </a:moveTo>
                    <a:lnTo>
                      <a:pt x="339725" y="1044575"/>
                    </a:lnTo>
                    <a:lnTo>
                      <a:pt x="469900" y="1174750"/>
                    </a:lnTo>
                    <a:lnTo>
                      <a:pt x="736600" y="955675"/>
                    </a:lnTo>
                    <a:lnTo>
                      <a:pt x="930275" y="942975"/>
                    </a:lnTo>
                    <a:lnTo>
                      <a:pt x="1184275" y="863600"/>
                    </a:lnTo>
                    <a:lnTo>
                      <a:pt x="1393825" y="723900"/>
                    </a:lnTo>
                    <a:lnTo>
                      <a:pt x="1647825" y="638175"/>
                    </a:lnTo>
                    <a:lnTo>
                      <a:pt x="1835150" y="549275"/>
                    </a:lnTo>
                    <a:lnTo>
                      <a:pt x="2101850" y="438150"/>
                    </a:lnTo>
                    <a:lnTo>
                      <a:pt x="2295525" y="365125"/>
                    </a:lnTo>
                    <a:lnTo>
                      <a:pt x="2613025" y="225425"/>
                    </a:lnTo>
                    <a:lnTo>
                      <a:pt x="2746375"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356" name="Gruppieren 143">
                <a:extLst>
                  <a:ext uri="{FF2B5EF4-FFF2-40B4-BE49-F238E27FC236}">
                    <a16:creationId xmlns:a16="http://schemas.microsoft.com/office/drawing/2014/main" id="{E30A3CEE-9B46-4E7B-B6AE-D3AB8B501B0B}"/>
                  </a:ext>
                </a:extLst>
              </p:cNvPr>
              <p:cNvGrpSpPr/>
              <p:nvPr/>
            </p:nvGrpSpPr>
            <p:grpSpPr>
              <a:xfrm>
                <a:off x="8530125" y="3445626"/>
                <a:ext cx="1767681" cy="1215775"/>
                <a:chOff x="8334495" y="3096000"/>
                <a:chExt cx="1767681" cy="1215775"/>
              </a:xfrm>
            </p:grpSpPr>
            <p:grpSp>
              <p:nvGrpSpPr>
                <p:cNvPr id="357" name="Gruppieren 139">
                  <a:extLst>
                    <a:ext uri="{FF2B5EF4-FFF2-40B4-BE49-F238E27FC236}">
                      <a16:creationId xmlns:a16="http://schemas.microsoft.com/office/drawing/2014/main" id="{AD60C21B-3B16-5746-4967-1507470D249B}"/>
                    </a:ext>
                  </a:extLst>
                </p:cNvPr>
                <p:cNvGrpSpPr/>
                <p:nvPr/>
              </p:nvGrpSpPr>
              <p:grpSpPr>
                <a:xfrm>
                  <a:off x="10048201" y="3096000"/>
                  <a:ext cx="53975" cy="683438"/>
                  <a:chOff x="10048201" y="3815646"/>
                  <a:chExt cx="53975" cy="683438"/>
                </a:xfrm>
              </p:grpSpPr>
              <p:cxnSp>
                <p:nvCxnSpPr>
                  <p:cNvPr id="388" name="Gerade Verbindung 1108">
                    <a:extLst>
                      <a:ext uri="{FF2B5EF4-FFF2-40B4-BE49-F238E27FC236}">
                        <a16:creationId xmlns:a16="http://schemas.microsoft.com/office/drawing/2014/main" id="{7141057D-ADC5-5E1D-8140-28EC6EB759E2}"/>
                      </a:ext>
                    </a:extLst>
                  </p:cNvPr>
                  <p:cNvCxnSpPr>
                    <a:cxnSpLocks/>
                  </p:cNvCxnSpPr>
                  <p:nvPr/>
                </p:nvCxnSpPr>
                <p:spPr>
                  <a:xfrm>
                    <a:off x="10075189" y="3820601"/>
                    <a:ext cx="0" cy="6746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Gerade Verbindung 1109">
                    <a:extLst>
                      <a:ext uri="{FF2B5EF4-FFF2-40B4-BE49-F238E27FC236}">
                        <a16:creationId xmlns:a16="http://schemas.microsoft.com/office/drawing/2014/main" id="{AE900436-5BD3-5892-F2AA-0074D6588B03}"/>
                      </a:ext>
                    </a:extLst>
                  </p:cNvPr>
                  <p:cNvCxnSpPr>
                    <a:cxnSpLocks/>
                  </p:cNvCxnSpPr>
                  <p:nvPr/>
                </p:nvCxnSpPr>
                <p:spPr>
                  <a:xfrm>
                    <a:off x="10048201" y="3815646"/>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0" name="Gerade Verbindung 1110">
                    <a:extLst>
                      <a:ext uri="{FF2B5EF4-FFF2-40B4-BE49-F238E27FC236}">
                        <a16:creationId xmlns:a16="http://schemas.microsoft.com/office/drawing/2014/main" id="{23A9FF15-32EF-D63C-662F-0AA88F3BE005}"/>
                      </a:ext>
                    </a:extLst>
                  </p:cNvPr>
                  <p:cNvCxnSpPr>
                    <a:cxnSpLocks/>
                  </p:cNvCxnSpPr>
                  <p:nvPr/>
                </p:nvCxnSpPr>
                <p:spPr>
                  <a:xfrm>
                    <a:off x="10048201" y="449908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58" name="Gruppieren 140">
                  <a:extLst>
                    <a:ext uri="{FF2B5EF4-FFF2-40B4-BE49-F238E27FC236}">
                      <a16:creationId xmlns:a16="http://schemas.microsoft.com/office/drawing/2014/main" id="{6544C96C-AFA6-79D1-CEEA-4989968D6202}"/>
                    </a:ext>
                  </a:extLst>
                </p:cNvPr>
                <p:cNvGrpSpPr/>
                <p:nvPr/>
              </p:nvGrpSpPr>
              <p:grpSpPr>
                <a:xfrm>
                  <a:off x="9934854" y="3348000"/>
                  <a:ext cx="53975" cy="565135"/>
                  <a:chOff x="9934854" y="4068886"/>
                  <a:chExt cx="53975" cy="565135"/>
                </a:xfrm>
              </p:grpSpPr>
              <p:cxnSp>
                <p:nvCxnSpPr>
                  <p:cNvPr id="385" name="Gerade Verbindung 1114">
                    <a:extLst>
                      <a:ext uri="{FF2B5EF4-FFF2-40B4-BE49-F238E27FC236}">
                        <a16:creationId xmlns:a16="http://schemas.microsoft.com/office/drawing/2014/main" id="{3279A540-B8A2-E82B-8626-9BB821278F92}"/>
                      </a:ext>
                    </a:extLst>
                  </p:cNvPr>
                  <p:cNvCxnSpPr>
                    <a:cxnSpLocks/>
                  </p:cNvCxnSpPr>
                  <p:nvPr/>
                </p:nvCxnSpPr>
                <p:spPr>
                  <a:xfrm>
                    <a:off x="9961841" y="4068886"/>
                    <a:ext cx="0" cy="5613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Gerade Verbindung 1115">
                    <a:extLst>
                      <a:ext uri="{FF2B5EF4-FFF2-40B4-BE49-F238E27FC236}">
                        <a16:creationId xmlns:a16="http://schemas.microsoft.com/office/drawing/2014/main" id="{05103745-2BDA-EF58-3AF3-AB1C035410B9}"/>
                      </a:ext>
                    </a:extLst>
                  </p:cNvPr>
                  <p:cNvCxnSpPr>
                    <a:cxnSpLocks/>
                  </p:cNvCxnSpPr>
                  <p:nvPr/>
                </p:nvCxnSpPr>
                <p:spPr>
                  <a:xfrm>
                    <a:off x="9934854" y="4069329"/>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Gerade Verbindung 1116">
                    <a:extLst>
                      <a:ext uri="{FF2B5EF4-FFF2-40B4-BE49-F238E27FC236}">
                        <a16:creationId xmlns:a16="http://schemas.microsoft.com/office/drawing/2014/main" id="{47791811-A6C1-6FBA-B1A2-7267658D2CE4}"/>
                      </a:ext>
                    </a:extLst>
                  </p:cNvPr>
                  <p:cNvCxnSpPr>
                    <a:cxnSpLocks/>
                  </p:cNvCxnSpPr>
                  <p:nvPr/>
                </p:nvCxnSpPr>
                <p:spPr>
                  <a:xfrm>
                    <a:off x="9934854" y="4634021"/>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59" name="Gruppieren 141">
                  <a:extLst>
                    <a:ext uri="{FF2B5EF4-FFF2-40B4-BE49-F238E27FC236}">
                      <a16:creationId xmlns:a16="http://schemas.microsoft.com/office/drawing/2014/main" id="{516CEE80-7A0F-BF19-1A0C-E920A345463B}"/>
                    </a:ext>
                  </a:extLst>
                </p:cNvPr>
                <p:cNvGrpSpPr/>
                <p:nvPr/>
              </p:nvGrpSpPr>
              <p:grpSpPr>
                <a:xfrm>
                  <a:off x="9664979" y="3531600"/>
                  <a:ext cx="53975" cy="435152"/>
                  <a:chOff x="9664979" y="4252844"/>
                  <a:chExt cx="53975" cy="435152"/>
                </a:xfrm>
              </p:grpSpPr>
              <p:cxnSp>
                <p:nvCxnSpPr>
                  <p:cNvPr id="382" name="Gerade Verbindung 1118">
                    <a:extLst>
                      <a:ext uri="{FF2B5EF4-FFF2-40B4-BE49-F238E27FC236}">
                        <a16:creationId xmlns:a16="http://schemas.microsoft.com/office/drawing/2014/main" id="{A8009C5C-F823-ADA5-DA12-FF6DB31679CF}"/>
                      </a:ext>
                    </a:extLst>
                  </p:cNvPr>
                  <p:cNvCxnSpPr>
                    <a:cxnSpLocks/>
                  </p:cNvCxnSpPr>
                  <p:nvPr/>
                </p:nvCxnSpPr>
                <p:spPr>
                  <a:xfrm>
                    <a:off x="9691966" y="4255100"/>
                    <a:ext cx="0" cy="42910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Gerade Verbindung 1119">
                    <a:extLst>
                      <a:ext uri="{FF2B5EF4-FFF2-40B4-BE49-F238E27FC236}">
                        <a16:creationId xmlns:a16="http://schemas.microsoft.com/office/drawing/2014/main" id="{6C2159C6-274E-C8C9-97F2-908764C130F7}"/>
                      </a:ext>
                    </a:extLst>
                  </p:cNvPr>
                  <p:cNvCxnSpPr>
                    <a:cxnSpLocks/>
                  </p:cNvCxnSpPr>
                  <p:nvPr/>
                </p:nvCxnSpPr>
                <p:spPr>
                  <a:xfrm>
                    <a:off x="9664979" y="425284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Gerade Verbindung 1120">
                    <a:extLst>
                      <a:ext uri="{FF2B5EF4-FFF2-40B4-BE49-F238E27FC236}">
                        <a16:creationId xmlns:a16="http://schemas.microsoft.com/office/drawing/2014/main" id="{DDDCE894-3331-982E-0D34-7063DBDDB75C}"/>
                      </a:ext>
                    </a:extLst>
                  </p:cNvPr>
                  <p:cNvCxnSpPr>
                    <a:cxnSpLocks/>
                  </p:cNvCxnSpPr>
                  <p:nvPr/>
                </p:nvCxnSpPr>
                <p:spPr>
                  <a:xfrm>
                    <a:off x="9664979" y="4687996"/>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60" name="Gruppieren 142">
                  <a:extLst>
                    <a:ext uri="{FF2B5EF4-FFF2-40B4-BE49-F238E27FC236}">
                      <a16:creationId xmlns:a16="http://schemas.microsoft.com/office/drawing/2014/main" id="{B2BB9A77-DADC-0833-EED1-DF1658F33265}"/>
                    </a:ext>
                  </a:extLst>
                </p:cNvPr>
                <p:cNvGrpSpPr/>
                <p:nvPr/>
              </p:nvGrpSpPr>
              <p:grpSpPr>
                <a:xfrm>
                  <a:off x="8334495" y="3614400"/>
                  <a:ext cx="1217136" cy="697375"/>
                  <a:chOff x="8334495" y="4333363"/>
                  <a:chExt cx="1217136" cy="697375"/>
                </a:xfrm>
              </p:grpSpPr>
              <p:cxnSp>
                <p:nvCxnSpPr>
                  <p:cNvPr id="361" name="Gerade Verbindung 1122">
                    <a:extLst>
                      <a:ext uri="{FF2B5EF4-FFF2-40B4-BE49-F238E27FC236}">
                        <a16:creationId xmlns:a16="http://schemas.microsoft.com/office/drawing/2014/main" id="{EBFF35AC-6AEB-CDA4-FD81-E351AF99251D}"/>
                      </a:ext>
                    </a:extLst>
                  </p:cNvPr>
                  <p:cNvCxnSpPr>
                    <a:cxnSpLocks/>
                  </p:cNvCxnSpPr>
                  <p:nvPr/>
                </p:nvCxnSpPr>
                <p:spPr>
                  <a:xfrm>
                    <a:off x="9524644" y="4333363"/>
                    <a:ext cx="0" cy="39671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2" name="Gerade Verbindung 1123">
                    <a:extLst>
                      <a:ext uri="{FF2B5EF4-FFF2-40B4-BE49-F238E27FC236}">
                        <a16:creationId xmlns:a16="http://schemas.microsoft.com/office/drawing/2014/main" id="{98979830-01AE-9C46-4E4B-30E6BD109E39}"/>
                      </a:ext>
                    </a:extLst>
                  </p:cNvPr>
                  <p:cNvCxnSpPr>
                    <a:cxnSpLocks/>
                  </p:cNvCxnSpPr>
                  <p:nvPr/>
                </p:nvCxnSpPr>
                <p:spPr>
                  <a:xfrm>
                    <a:off x="9497656" y="4333806"/>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3" name="Gerade Verbindung 1124">
                    <a:extLst>
                      <a:ext uri="{FF2B5EF4-FFF2-40B4-BE49-F238E27FC236}">
                        <a16:creationId xmlns:a16="http://schemas.microsoft.com/office/drawing/2014/main" id="{63A4D495-13AB-7304-99EE-EA8345CFCEA4}"/>
                      </a:ext>
                    </a:extLst>
                  </p:cNvPr>
                  <p:cNvCxnSpPr>
                    <a:cxnSpLocks/>
                  </p:cNvCxnSpPr>
                  <p:nvPr/>
                </p:nvCxnSpPr>
                <p:spPr>
                  <a:xfrm>
                    <a:off x="9497656" y="4733875"/>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4" name="Gerade Verbindung 1126">
                    <a:extLst>
                      <a:ext uri="{FF2B5EF4-FFF2-40B4-BE49-F238E27FC236}">
                        <a16:creationId xmlns:a16="http://schemas.microsoft.com/office/drawing/2014/main" id="{09DF0782-CC86-2500-75D7-FC57184FD6A4}"/>
                      </a:ext>
                    </a:extLst>
                  </p:cNvPr>
                  <p:cNvCxnSpPr>
                    <a:cxnSpLocks/>
                  </p:cNvCxnSpPr>
                  <p:nvPr/>
                </p:nvCxnSpPr>
                <p:spPr>
                  <a:xfrm>
                    <a:off x="9303346" y="4449410"/>
                    <a:ext cx="0" cy="340043"/>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5" name="Gerade Verbindung 1127">
                    <a:extLst>
                      <a:ext uri="{FF2B5EF4-FFF2-40B4-BE49-F238E27FC236}">
                        <a16:creationId xmlns:a16="http://schemas.microsoft.com/office/drawing/2014/main" id="{3C986A0A-F56B-7CC7-498F-2163A0D342C7}"/>
                      </a:ext>
                    </a:extLst>
                  </p:cNvPr>
                  <p:cNvCxnSpPr>
                    <a:cxnSpLocks/>
                  </p:cNvCxnSpPr>
                  <p:nvPr/>
                </p:nvCxnSpPr>
                <p:spPr>
                  <a:xfrm>
                    <a:off x="9276359" y="444985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6" name="Gerade Verbindung 1128">
                    <a:extLst>
                      <a:ext uri="{FF2B5EF4-FFF2-40B4-BE49-F238E27FC236}">
                        <a16:creationId xmlns:a16="http://schemas.microsoft.com/office/drawing/2014/main" id="{0B330D43-09BE-63B3-1D73-A46237A320FB}"/>
                      </a:ext>
                    </a:extLst>
                  </p:cNvPr>
                  <p:cNvCxnSpPr>
                    <a:cxnSpLocks/>
                  </p:cNvCxnSpPr>
                  <p:nvPr/>
                </p:nvCxnSpPr>
                <p:spPr>
                  <a:xfrm>
                    <a:off x="9276359" y="479324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7" name="Gerade Verbindung 1130">
                    <a:extLst>
                      <a:ext uri="{FF2B5EF4-FFF2-40B4-BE49-F238E27FC236}">
                        <a16:creationId xmlns:a16="http://schemas.microsoft.com/office/drawing/2014/main" id="{C21EBCE2-68ED-CC3B-BC04-8451AB5DE750}"/>
                      </a:ext>
                    </a:extLst>
                  </p:cNvPr>
                  <p:cNvCxnSpPr>
                    <a:cxnSpLocks/>
                  </p:cNvCxnSpPr>
                  <p:nvPr/>
                </p:nvCxnSpPr>
                <p:spPr>
                  <a:xfrm>
                    <a:off x="9133325" y="4565456"/>
                    <a:ext cx="0" cy="25908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8" name="Gerade Verbindung 1131">
                    <a:extLst>
                      <a:ext uri="{FF2B5EF4-FFF2-40B4-BE49-F238E27FC236}">
                        <a16:creationId xmlns:a16="http://schemas.microsoft.com/office/drawing/2014/main" id="{4B2038D6-522D-E9A5-3B44-4A44EC73024D}"/>
                      </a:ext>
                    </a:extLst>
                  </p:cNvPr>
                  <p:cNvCxnSpPr>
                    <a:cxnSpLocks/>
                  </p:cNvCxnSpPr>
                  <p:nvPr/>
                </p:nvCxnSpPr>
                <p:spPr>
                  <a:xfrm>
                    <a:off x="9106337" y="4565899"/>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9" name="Gerade Verbindung 1132">
                    <a:extLst>
                      <a:ext uri="{FF2B5EF4-FFF2-40B4-BE49-F238E27FC236}">
                        <a16:creationId xmlns:a16="http://schemas.microsoft.com/office/drawing/2014/main" id="{4931504E-703E-E222-8F4A-C0833C788503}"/>
                      </a:ext>
                    </a:extLst>
                  </p:cNvPr>
                  <p:cNvCxnSpPr>
                    <a:cxnSpLocks/>
                  </p:cNvCxnSpPr>
                  <p:nvPr/>
                </p:nvCxnSpPr>
                <p:spPr>
                  <a:xfrm>
                    <a:off x="9106337" y="482833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0" name="Gerade Verbindung 1135">
                    <a:extLst>
                      <a:ext uri="{FF2B5EF4-FFF2-40B4-BE49-F238E27FC236}">
                        <a16:creationId xmlns:a16="http://schemas.microsoft.com/office/drawing/2014/main" id="{CCDE84DC-B3F1-490B-D910-7CCA75FEAFE7}"/>
                      </a:ext>
                    </a:extLst>
                  </p:cNvPr>
                  <p:cNvCxnSpPr>
                    <a:cxnSpLocks/>
                  </p:cNvCxnSpPr>
                  <p:nvPr/>
                </p:nvCxnSpPr>
                <p:spPr>
                  <a:xfrm>
                    <a:off x="8917425" y="4697695"/>
                    <a:ext cx="0" cy="1781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1" name="Gerade Verbindung 1136">
                    <a:extLst>
                      <a:ext uri="{FF2B5EF4-FFF2-40B4-BE49-F238E27FC236}">
                        <a16:creationId xmlns:a16="http://schemas.microsoft.com/office/drawing/2014/main" id="{9A226B9B-EDCA-643F-DA2C-E6E1A3017791}"/>
                      </a:ext>
                    </a:extLst>
                  </p:cNvPr>
                  <p:cNvCxnSpPr>
                    <a:cxnSpLocks/>
                  </p:cNvCxnSpPr>
                  <p:nvPr/>
                </p:nvCxnSpPr>
                <p:spPr>
                  <a:xfrm>
                    <a:off x="8890437" y="469813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2" name="Gerade Verbindung 1137">
                    <a:extLst>
                      <a:ext uri="{FF2B5EF4-FFF2-40B4-BE49-F238E27FC236}">
                        <a16:creationId xmlns:a16="http://schemas.microsoft.com/office/drawing/2014/main" id="{DFBE1C28-1A2D-D352-47EE-B3ADCCFF187A}"/>
                      </a:ext>
                    </a:extLst>
                  </p:cNvPr>
                  <p:cNvCxnSpPr>
                    <a:cxnSpLocks/>
                  </p:cNvCxnSpPr>
                  <p:nvPr/>
                </p:nvCxnSpPr>
                <p:spPr>
                  <a:xfrm>
                    <a:off x="8890437" y="487960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3" name="Gerade Verbindung 1141">
                    <a:extLst>
                      <a:ext uri="{FF2B5EF4-FFF2-40B4-BE49-F238E27FC236}">
                        <a16:creationId xmlns:a16="http://schemas.microsoft.com/office/drawing/2014/main" id="{6A57853B-71F5-C104-9CDC-837B3A391D3E}"/>
                      </a:ext>
                    </a:extLst>
                  </p:cNvPr>
                  <p:cNvCxnSpPr>
                    <a:cxnSpLocks/>
                  </p:cNvCxnSpPr>
                  <p:nvPr/>
                </p:nvCxnSpPr>
                <p:spPr>
                  <a:xfrm>
                    <a:off x="8720416" y="497676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4" name="Gerade Verbindung 1139">
                    <a:extLst>
                      <a:ext uri="{FF2B5EF4-FFF2-40B4-BE49-F238E27FC236}">
                        <a16:creationId xmlns:a16="http://schemas.microsoft.com/office/drawing/2014/main" id="{4347202F-3505-5040-CECF-DF32E064BE09}"/>
                      </a:ext>
                    </a:extLst>
                  </p:cNvPr>
                  <p:cNvCxnSpPr>
                    <a:cxnSpLocks/>
                  </p:cNvCxnSpPr>
                  <p:nvPr/>
                </p:nvCxnSpPr>
                <p:spPr>
                  <a:xfrm>
                    <a:off x="8747404" y="4794850"/>
                    <a:ext cx="0" cy="1781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5" name="Gerade Verbindung 1140">
                    <a:extLst>
                      <a:ext uri="{FF2B5EF4-FFF2-40B4-BE49-F238E27FC236}">
                        <a16:creationId xmlns:a16="http://schemas.microsoft.com/office/drawing/2014/main" id="{59E4D4DD-134E-7966-9658-59B1642862A9}"/>
                      </a:ext>
                    </a:extLst>
                  </p:cNvPr>
                  <p:cNvCxnSpPr>
                    <a:cxnSpLocks/>
                  </p:cNvCxnSpPr>
                  <p:nvPr/>
                </p:nvCxnSpPr>
                <p:spPr>
                  <a:xfrm>
                    <a:off x="8720416" y="479529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Gerade Verbindung 1142">
                    <a:extLst>
                      <a:ext uri="{FF2B5EF4-FFF2-40B4-BE49-F238E27FC236}">
                        <a16:creationId xmlns:a16="http://schemas.microsoft.com/office/drawing/2014/main" id="{C3E3DD75-D669-9BB2-AB07-2FB2EDBC4090}"/>
                      </a:ext>
                    </a:extLst>
                  </p:cNvPr>
                  <p:cNvCxnSpPr>
                    <a:cxnSpLocks/>
                  </p:cNvCxnSpPr>
                  <p:nvPr/>
                </p:nvCxnSpPr>
                <p:spPr>
                  <a:xfrm>
                    <a:off x="8526106" y="4878511"/>
                    <a:ext cx="0" cy="15113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Gerade Verbindung 1143">
                    <a:extLst>
                      <a:ext uri="{FF2B5EF4-FFF2-40B4-BE49-F238E27FC236}">
                        <a16:creationId xmlns:a16="http://schemas.microsoft.com/office/drawing/2014/main" id="{9DA2F39D-1EA0-95AA-E517-989EF6CD4A48}"/>
                      </a:ext>
                    </a:extLst>
                  </p:cNvPr>
                  <p:cNvCxnSpPr>
                    <a:cxnSpLocks/>
                  </p:cNvCxnSpPr>
                  <p:nvPr/>
                </p:nvCxnSpPr>
                <p:spPr>
                  <a:xfrm>
                    <a:off x="8499118" y="487895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8" name="Gerade Verbindung 1144">
                    <a:extLst>
                      <a:ext uri="{FF2B5EF4-FFF2-40B4-BE49-F238E27FC236}">
                        <a16:creationId xmlns:a16="http://schemas.microsoft.com/office/drawing/2014/main" id="{C4D10978-CDFC-1412-4CE3-69B1164BF827}"/>
                      </a:ext>
                    </a:extLst>
                  </p:cNvPr>
                  <p:cNvCxnSpPr>
                    <a:cxnSpLocks/>
                  </p:cNvCxnSpPr>
                  <p:nvPr/>
                </p:nvCxnSpPr>
                <p:spPr>
                  <a:xfrm>
                    <a:off x="8499118" y="503073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9" name="Gerade Verbindung 1146">
                    <a:extLst>
                      <a:ext uri="{FF2B5EF4-FFF2-40B4-BE49-F238E27FC236}">
                        <a16:creationId xmlns:a16="http://schemas.microsoft.com/office/drawing/2014/main" id="{6F445CB5-FB4B-4C51-BFAB-7C5D47335D1A}"/>
                      </a:ext>
                    </a:extLst>
                  </p:cNvPr>
                  <p:cNvCxnSpPr>
                    <a:cxnSpLocks/>
                  </p:cNvCxnSpPr>
                  <p:nvPr/>
                </p:nvCxnSpPr>
                <p:spPr>
                  <a:xfrm>
                    <a:off x="8361482" y="4916294"/>
                    <a:ext cx="0" cy="11334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0" name="Gerade Verbindung 1147">
                    <a:extLst>
                      <a:ext uri="{FF2B5EF4-FFF2-40B4-BE49-F238E27FC236}">
                        <a16:creationId xmlns:a16="http://schemas.microsoft.com/office/drawing/2014/main" id="{F22BB476-CD4F-E1EE-4470-EEAE12763236}"/>
                      </a:ext>
                    </a:extLst>
                  </p:cNvPr>
                  <p:cNvCxnSpPr>
                    <a:cxnSpLocks/>
                  </p:cNvCxnSpPr>
                  <p:nvPr/>
                </p:nvCxnSpPr>
                <p:spPr>
                  <a:xfrm>
                    <a:off x="8334495" y="4919435"/>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1" name="Gerade Verbindung 1148">
                    <a:extLst>
                      <a:ext uri="{FF2B5EF4-FFF2-40B4-BE49-F238E27FC236}">
                        <a16:creationId xmlns:a16="http://schemas.microsoft.com/office/drawing/2014/main" id="{6B698015-D8EB-B6B1-020C-7D861E2CC1D4}"/>
                      </a:ext>
                    </a:extLst>
                  </p:cNvPr>
                  <p:cNvCxnSpPr>
                    <a:cxnSpLocks/>
                  </p:cNvCxnSpPr>
                  <p:nvPr/>
                </p:nvCxnSpPr>
                <p:spPr>
                  <a:xfrm>
                    <a:off x="8334495" y="503073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99" name="Gerade Verbindung 247">
                <a:extLst>
                  <a:ext uri="{FF2B5EF4-FFF2-40B4-BE49-F238E27FC236}">
                    <a16:creationId xmlns:a16="http://schemas.microsoft.com/office/drawing/2014/main" id="{6563693A-8550-37B9-648B-C8208D3B43C0}"/>
                  </a:ext>
                </a:extLst>
              </p:cNvPr>
              <p:cNvCxnSpPr>
                <a:cxnSpLocks/>
              </p:cNvCxnSpPr>
              <p:nvPr/>
            </p:nvCxnSpPr>
            <p:spPr>
              <a:xfrm>
                <a:off x="7904717" y="3098490"/>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grpSp>
            <p:nvGrpSpPr>
              <p:cNvPr id="300" name="Gruppieren 769">
                <a:extLst>
                  <a:ext uri="{FF2B5EF4-FFF2-40B4-BE49-F238E27FC236}">
                    <a16:creationId xmlns:a16="http://schemas.microsoft.com/office/drawing/2014/main" id="{031E6659-3789-4E15-0609-F9D2A5F40F58}"/>
                  </a:ext>
                </a:extLst>
              </p:cNvPr>
              <p:cNvGrpSpPr/>
              <p:nvPr/>
            </p:nvGrpSpPr>
            <p:grpSpPr>
              <a:xfrm>
                <a:off x="7902119" y="3150426"/>
                <a:ext cx="2399040" cy="1586520"/>
                <a:chOff x="7706489" y="2800800"/>
                <a:chExt cx="2399040" cy="1586520"/>
              </a:xfrm>
            </p:grpSpPr>
            <p:grpSp>
              <p:nvGrpSpPr>
                <p:cNvPr id="301" name="Gruppieren 770">
                  <a:extLst>
                    <a:ext uri="{FF2B5EF4-FFF2-40B4-BE49-F238E27FC236}">
                      <a16:creationId xmlns:a16="http://schemas.microsoft.com/office/drawing/2014/main" id="{AD5DB43A-0504-381D-BE4B-FB82E81AFE25}"/>
                    </a:ext>
                  </a:extLst>
                </p:cNvPr>
                <p:cNvGrpSpPr/>
                <p:nvPr/>
              </p:nvGrpSpPr>
              <p:grpSpPr>
                <a:xfrm>
                  <a:off x="7753095" y="2800800"/>
                  <a:ext cx="2345762" cy="1571327"/>
                  <a:chOff x="7753095" y="2800800"/>
                  <a:chExt cx="2345762" cy="1571327"/>
                </a:xfrm>
              </p:grpSpPr>
              <p:sp>
                <p:nvSpPr>
                  <p:cNvPr id="316" name="Freihandform 785">
                    <a:extLst>
                      <a:ext uri="{FF2B5EF4-FFF2-40B4-BE49-F238E27FC236}">
                        <a16:creationId xmlns:a16="http://schemas.microsoft.com/office/drawing/2014/main" id="{6F433A10-78ED-1D60-5875-65A646E5F8C8}"/>
                      </a:ext>
                    </a:extLst>
                  </p:cNvPr>
                  <p:cNvSpPr/>
                  <p:nvPr/>
                </p:nvSpPr>
                <p:spPr>
                  <a:xfrm>
                    <a:off x="7753095" y="3020400"/>
                    <a:ext cx="2320925" cy="1346678"/>
                  </a:xfrm>
                  <a:custGeom>
                    <a:avLst/>
                    <a:gdLst>
                      <a:gd name="connsiteX0" fmla="*/ 0 w 2730500"/>
                      <a:gd name="connsiteY0" fmla="*/ 1584325 h 1584325"/>
                      <a:gd name="connsiteX1" fmla="*/ 314325 w 2730500"/>
                      <a:gd name="connsiteY1" fmla="*/ 1489075 h 1584325"/>
                      <a:gd name="connsiteX2" fmla="*/ 450850 w 2730500"/>
                      <a:gd name="connsiteY2" fmla="*/ 1508125 h 1584325"/>
                      <a:gd name="connsiteX3" fmla="*/ 708025 w 2730500"/>
                      <a:gd name="connsiteY3" fmla="*/ 1292225 h 1584325"/>
                      <a:gd name="connsiteX4" fmla="*/ 914400 w 2730500"/>
                      <a:gd name="connsiteY4" fmla="*/ 1238250 h 1584325"/>
                      <a:gd name="connsiteX5" fmla="*/ 1177925 w 2730500"/>
                      <a:gd name="connsiteY5" fmla="*/ 1038225 h 1584325"/>
                      <a:gd name="connsiteX6" fmla="*/ 1368425 w 2730500"/>
                      <a:gd name="connsiteY6" fmla="*/ 714375 h 1584325"/>
                      <a:gd name="connsiteX7" fmla="*/ 1625600 w 2730500"/>
                      <a:gd name="connsiteY7" fmla="*/ 863600 h 1584325"/>
                      <a:gd name="connsiteX8" fmla="*/ 1816100 w 2730500"/>
                      <a:gd name="connsiteY8" fmla="*/ 742950 h 1584325"/>
                      <a:gd name="connsiteX9" fmla="*/ 2076450 w 2730500"/>
                      <a:gd name="connsiteY9" fmla="*/ 631825 h 1584325"/>
                      <a:gd name="connsiteX10" fmla="*/ 2270125 w 2730500"/>
                      <a:gd name="connsiteY10" fmla="*/ 390525 h 1584325"/>
                      <a:gd name="connsiteX11" fmla="*/ 2600325 w 2730500"/>
                      <a:gd name="connsiteY11" fmla="*/ 149225 h 1584325"/>
                      <a:gd name="connsiteX12" fmla="*/ 2730500 w 2730500"/>
                      <a:gd name="connsiteY12" fmla="*/ 0 h 158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00" h="1584325">
                        <a:moveTo>
                          <a:pt x="0" y="1584325"/>
                        </a:moveTo>
                        <a:lnTo>
                          <a:pt x="314325" y="1489075"/>
                        </a:lnTo>
                        <a:lnTo>
                          <a:pt x="450850" y="1508125"/>
                        </a:lnTo>
                        <a:lnTo>
                          <a:pt x="708025" y="1292225"/>
                        </a:lnTo>
                        <a:lnTo>
                          <a:pt x="914400" y="1238250"/>
                        </a:lnTo>
                        <a:lnTo>
                          <a:pt x="1177925" y="1038225"/>
                        </a:lnTo>
                        <a:lnTo>
                          <a:pt x="1368425" y="714375"/>
                        </a:lnTo>
                        <a:lnTo>
                          <a:pt x="1625600" y="863600"/>
                        </a:lnTo>
                        <a:lnTo>
                          <a:pt x="1816100" y="742950"/>
                        </a:lnTo>
                        <a:lnTo>
                          <a:pt x="2076450" y="631825"/>
                        </a:lnTo>
                        <a:lnTo>
                          <a:pt x="2270125" y="390525"/>
                        </a:lnTo>
                        <a:lnTo>
                          <a:pt x="2600325" y="149225"/>
                        </a:lnTo>
                        <a:lnTo>
                          <a:pt x="273050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cxnSp>
                <p:nvCxnSpPr>
                  <p:cNvPr id="317" name="Gerade Verbindung 786">
                    <a:extLst>
                      <a:ext uri="{FF2B5EF4-FFF2-40B4-BE49-F238E27FC236}">
                        <a16:creationId xmlns:a16="http://schemas.microsoft.com/office/drawing/2014/main" id="{96D8B897-C422-E3CF-43A2-7327244F1F98}"/>
                      </a:ext>
                    </a:extLst>
                  </p:cNvPr>
                  <p:cNvCxnSpPr>
                    <a:cxnSpLocks/>
                  </p:cNvCxnSpPr>
                  <p:nvPr/>
                </p:nvCxnSpPr>
                <p:spPr>
                  <a:xfrm>
                    <a:off x="10071869" y="2803056"/>
                    <a:ext cx="0" cy="42910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8" name="Gerade Verbindung 787">
                    <a:extLst>
                      <a:ext uri="{FF2B5EF4-FFF2-40B4-BE49-F238E27FC236}">
                        <a16:creationId xmlns:a16="http://schemas.microsoft.com/office/drawing/2014/main" id="{CAA0F130-8D9D-D26E-A0E8-D85ACBACEB87}"/>
                      </a:ext>
                    </a:extLst>
                  </p:cNvPr>
                  <p:cNvCxnSpPr>
                    <a:cxnSpLocks/>
                  </p:cNvCxnSpPr>
                  <p:nvPr/>
                </p:nvCxnSpPr>
                <p:spPr>
                  <a:xfrm>
                    <a:off x="10044882" y="280080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9" name="Gerade Verbindung 788">
                    <a:extLst>
                      <a:ext uri="{FF2B5EF4-FFF2-40B4-BE49-F238E27FC236}">
                        <a16:creationId xmlns:a16="http://schemas.microsoft.com/office/drawing/2014/main" id="{CCAE7913-823A-1C63-3D1E-0BEAAFB77E6E}"/>
                      </a:ext>
                    </a:extLst>
                  </p:cNvPr>
                  <p:cNvCxnSpPr>
                    <a:cxnSpLocks/>
                  </p:cNvCxnSpPr>
                  <p:nvPr/>
                </p:nvCxnSpPr>
                <p:spPr>
                  <a:xfrm>
                    <a:off x="10044882" y="323865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0" name="Gerade Verbindung 789">
                    <a:extLst>
                      <a:ext uri="{FF2B5EF4-FFF2-40B4-BE49-F238E27FC236}">
                        <a16:creationId xmlns:a16="http://schemas.microsoft.com/office/drawing/2014/main" id="{79335B80-D6AB-9119-7554-8E2635CB09A5}"/>
                      </a:ext>
                    </a:extLst>
                  </p:cNvPr>
                  <p:cNvCxnSpPr>
                    <a:cxnSpLocks/>
                  </p:cNvCxnSpPr>
                  <p:nvPr/>
                </p:nvCxnSpPr>
                <p:spPr>
                  <a:xfrm>
                    <a:off x="9963919" y="2948788"/>
                    <a:ext cx="0" cy="39671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1" name="Gerade Verbindung 790">
                    <a:extLst>
                      <a:ext uri="{FF2B5EF4-FFF2-40B4-BE49-F238E27FC236}">
                        <a16:creationId xmlns:a16="http://schemas.microsoft.com/office/drawing/2014/main" id="{16916635-FB83-9045-3271-D117E640FDF8}"/>
                      </a:ext>
                    </a:extLst>
                  </p:cNvPr>
                  <p:cNvCxnSpPr>
                    <a:cxnSpLocks/>
                  </p:cNvCxnSpPr>
                  <p:nvPr/>
                </p:nvCxnSpPr>
                <p:spPr>
                  <a:xfrm>
                    <a:off x="9936932" y="2949231"/>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2" name="Gerade Verbindung 791">
                    <a:extLst>
                      <a:ext uri="{FF2B5EF4-FFF2-40B4-BE49-F238E27FC236}">
                        <a16:creationId xmlns:a16="http://schemas.microsoft.com/office/drawing/2014/main" id="{D772E60F-BC8A-474D-87A4-3E1178FEE83E}"/>
                      </a:ext>
                    </a:extLst>
                  </p:cNvPr>
                  <p:cNvCxnSpPr>
                    <a:cxnSpLocks/>
                  </p:cNvCxnSpPr>
                  <p:nvPr/>
                </p:nvCxnSpPr>
                <p:spPr>
                  <a:xfrm>
                    <a:off x="9936932" y="334930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3" name="Gerade Verbindung 792">
                    <a:extLst>
                      <a:ext uri="{FF2B5EF4-FFF2-40B4-BE49-F238E27FC236}">
                        <a16:creationId xmlns:a16="http://schemas.microsoft.com/office/drawing/2014/main" id="{EAC5E616-E21A-507F-48AE-BA1FFE5EA4D7}"/>
                      </a:ext>
                    </a:extLst>
                  </p:cNvPr>
                  <p:cNvCxnSpPr>
                    <a:cxnSpLocks/>
                  </p:cNvCxnSpPr>
                  <p:nvPr/>
                </p:nvCxnSpPr>
                <p:spPr>
                  <a:xfrm>
                    <a:off x="9685948" y="3207868"/>
                    <a:ext cx="0" cy="27797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4" name="Gerade Verbindung 793">
                    <a:extLst>
                      <a:ext uri="{FF2B5EF4-FFF2-40B4-BE49-F238E27FC236}">
                        <a16:creationId xmlns:a16="http://schemas.microsoft.com/office/drawing/2014/main" id="{A5DC82CF-EA67-563D-CAAE-5AEDF9A68438}"/>
                      </a:ext>
                    </a:extLst>
                  </p:cNvPr>
                  <p:cNvCxnSpPr>
                    <a:cxnSpLocks/>
                  </p:cNvCxnSpPr>
                  <p:nvPr/>
                </p:nvCxnSpPr>
                <p:spPr>
                  <a:xfrm>
                    <a:off x="9658961" y="321101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5" name="Gerade Verbindung 794">
                    <a:extLst>
                      <a:ext uri="{FF2B5EF4-FFF2-40B4-BE49-F238E27FC236}">
                        <a16:creationId xmlns:a16="http://schemas.microsoft.com/office/drawing/2014/main" id="{AA69AF85-6D1D-D838-1F2A-47FD77029B22}"/>
                      </a:ext>
                    </a:extLst>
                  </p:cNvPr>
                  <p:cNvCxnSpPr>
                    <a:cxnSpLocks/>
                  </p:cNvCxnSpPr>
                  <p:nvPr/>
                </p:nvCxnSpPr>
                <p:spPr>
                  <a:xfrm>
                    <a:off x="9658961" y="3486936"/>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6" name="Gerade Verbindung 795">
                    <a:extLst>
                      <a:ext uri="{FF2B5EF4-FFF2-40B4-BE49-F238E27FC236}">
                        <a16:creationId xmlns:a16="http://schemas.microsoft.com/office/drawing/2014/main" id="{D9996781-B61B-33E7-D5F1-F14E0FBB50F0}"/>
                      </a:ext>
                    </a:extLst>
                  </p:cNvPr>
                  <p:cNvCxnSpPr>
                    <a:cxnSpLocks/>
                  </p:cNvCxnSpPr>
                  <p:nvPr/>
                </p:nvCxnSpPr>
                <p:spPr>
                  <a:xfrm>
                    <a:off x="9521324" y="3429166"/>
                    <a:ext cx="0" cy="25638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7" name="Gerade Verbindung 796">
                    <a:extLst>
                      <a:ext uri="{FF2B5EF4-FFF2-40B4-BE49-F238E27FC236}">
                        <a16:creationId xmlns:a16="http://schemas.microsoft.com/office/drawing/2014/main" id="{A2852FEC-C179-142A-C633-D7E0F115D6AF}"/>
                      </a:ext>
                    </a:extLst>
                  </p:cNvPr>
                  <p:cNvCxnSpPr>
                    <a:cxnSpLocks/>
                  </p:cNvCxnSpPr>
                  <p:nvPr/>
                </p:nvCxnSpPr>
                <p:spPr>
                  <a:xfrm>
                    <a:off x="9494337" y="342691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8" name="Gerade Verbindung 797">
                    <a:extLst>
                      <a:ext uri="{FF2B5EF4-FFF2-40B4-BE49-F238E27FC236}">
                        <a16:creationId xmlns:a16="http://schemas.microsoft.com/office/drawing/2014/main" id="{4607FF75-BFF0-378D-2890-39537F48465B}"/>
                      </a:ext>
                    </a:extLst>
                  </p:cNvPr>
                  <p:cNvCxnSpPr>
                    <a:cxnSpLocks/>
                  </p:cNvCxnSpPr>
                  <p:nvPr/>
                </p:nvCxnSpPr>
                <p:spPr>
                  <a:xfrm>
                    <a:off x="9494337" y="368934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9" name="Gerade Verbindung 798">
                    <a:extLst>
                      <a:ext uri="{FF2B5EF4-FFF2-40B4-BE49-F238E27FC236}">
                        <a16:creationId xmlns:a16="http://schemas.microsoft.com/office/drawing/2014/main" id="{BD57758E-FBAB-4929-AB81-67025B1D6700}"/>
                      </a:ext>
                    </a:extLst>
                  </p:cNvPr>
                  <p:cNvCxnSpPr>
                    <a:cxnSpLocks/>
                  </p:cNvCxnSpPr>
                  <p:nvPr/>
                </p:nvCxnSpPr>
                <p:spPr>
                  <a:xfrm>
                    <a:off x="9294629" y="3529020"/>
                    <a:ext cx="0" cy="24018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0" name="Gerade Verbindung 799">
                    <a:extLst>
                      <a:ext uri="{FF2B5EF4-FFF2-40B4-BE49-F238E27FC236}">
                        <a16:creationId xmlns:a16="http://schemas.microsoft.com/office/drawing/2014/main" id="{F4AD63FD-075E-51EC-473D-6CDEA3887438}"/>
                      </a:ext>
                    </a:extLst>
                  </p:cNvPr>
                  <p:cNvCxnSpPr>
                    <a:cxnSpLocks/>
                  </p:cNvCxnSpPr>
                  <p:nvPr/>
                </p:nvCxnSpPr>
                <p:spPr>
                  <a:xfrm>
                    <a:off x="9267642" y="3526764"/>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1" name="Gerade Verbindung 800">
                    <a:extLst>
                      <a:ext uri="{FF2B5EF4-FFF2-40B4-BE49-F238E27FC236}">
                        <a16:creationId xmlns:a16="http://schemas.microsoft.com/office/drawing/2014/main" id="{327F44D5-EA60-A4FF-1AD6-23549F9BC2C5}"/>
                      </a:ext>
                    </a:extLst>
                  </p:cNvPr>
                  <p:cNvCxnSpPr>
                    <a:cxnSpLocks/>
                  </p:cNvCxnSpPr>
                  <p:nvPr/>
                </p:nvCxnSpPr>
                <p:spPr>
                  <a:xfrm>
                    <a:off x="9267642" y="3773004"/>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2" name="Gerade Verbindung 801">
                    <a:extLst>
                      <a:ext uri="{FF2B5EF4-FFF2-40B4-BE49-F238E27FC236}">
                        <a16:creationId xmlns:a16="http://schemas.microsoft.com/office/drawing/2014/main" id="{560DEF99-4E6C-4682-D788-3B99097122EB}"/>
                      </a:ext>
                    </a:extLst>
                  </p:cNvPr>
                  <p:cNvCxnSpPr>
                    <a:cxnSpLocks/>
                  </p:cNvCxnSpPr>
                  <p:nvPr/>
                </p:nvCxnSpPr>
                <p:spPr>
                  <a:xfrm>
                    <a:off x="9130005" y="3636970"/>
                    <a:ext cx="0" cy="22129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3" name="Gerade Verbindung 802">
                    <a:extLst>
                      <a:ext uri="{FF2B5EF4-FFF2-40B4-BE49-F238E27FC236}">
                        <a16:creationId xmlns:a16="http://schemas.microsoft.com/office/drawing/2014/main" id="{6DA6C3B7-0D11-7B9C-8A6F-E7D0A118B057}"/>
                      </a:ext>
                    </a:extLst>
                  </p:cNvPr>
                  <p:cNvCxnSpPr>
                    <a:cxnSpLocks/>
                  </p:cNvCxnSpPr>
                  <p:nvPr/>
                </p:nvCxnSpPr>
                <p:spPr>
                  <a:xfrm>
                    <a:off x="9103018" y="3634714"/>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4" name="Gerade Verbindung 803">
                    <a:extLst>
                      <a:ext uri="{FF2B5EF4-FFF2-40B4-BE49-F238E27FC236}">
                        <a16:creationId xmlns:a16="http://schemas.microsoft.com/office/drawing/2014/main" id="{72B8DB24-A363-5C4E-08F8-4A6C98983138}"/>
                      </a:ext>
                    </a:extLst>
                  </p:cNvPr>
                  <p:cNvCxnSpPr>
                    <a:cxnSpLocks/>
                  </p:cNvCxnSpPr>
                  <p:nvPr/>
                </p:nvCxnSpPr>
                <p:spPr>
                  <a:xfrm>
                    <a:off x="9103018" y="3859364"/>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5" name="Gerade Verbindung 804">
                    <a:extLst>
                      <a:ext uri="{FF2B5EF4-FFF2-40B4-BE49-F238E27FC236}">
                        <a16:creationId xmlns:a16="http://schemas.microsoft.com/office/drawing/2014/main" id="{1E8F92DB-5F12-1B29-C5B2-BA658245DBD9}"/>
                      </a:ext>
                    </a:extLst>
                  </p:cNvPr>
                  <p:cNvCxnSpPr>
                    <a:cxnSpLocks/>
                  </p:cNvCxnSpPr>
                  <p:nvPr/>
                </p:nvCxnSpPr>
                <p:spPr>
                  <a:xfrm>
                    <a:off x="8911407" y="3407576"/>
                    <a:ext cx="0" cy="43989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6" name="Gerade Verbindung 805">
                    <a:extLst>
                      <a:ext uri="{FF2B5EF4-FFF2-40B4-BE49-F238E27FC236}">
                        <a16:creationId xmlns:a16="http://schemas.microsoft.com/office/drawing/2014/main" id="{E913DD13-880E-43B5-0226-69292B2E8D0B}"/>
                      </a:ext>
                    </a:extLst>
                  </p:cNvPr>
                  <p:cNvCxnSpPr>
                    <a:cxnSpLocks/>
                  </p:cNvCxnSpPr>
                  <p:nvPr/>
                </p:nvCxnSpPr>
                <p:spPr>
                  <a:xfrm>
                    <a:off x="8884420" y="3408019"/>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7" name="Gerade Verbindung 806">
                    <a:extLst>
                      <a:ext uri="{FF2B5EF4-FFF2-40B4-BE49-F238E27FC236}">
                        <a16:creationId xmlns:a16="http://schemas.microsoft.com/office/drawing/2014/main" id="{95A56A69-AC71-4F00-DBFD-EE9BC7A2E5FA}"/>
                      </a:ext>
                    </a:extLst>
                  </p:cNvPr>
                  <p:cNvCxnSpPr>
                    <a:cxnSpLocks/>
                  </p:cNvCxnSpPr>
                  <p:nvPr/>
                </p:nvCxnSpPr>
                <p:spPr>
                  <a:xfrm>
                    <a:off x="8884420" y="3848569"/>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8" name="Gerade Verbindung 807">
                    <a:extLst>
                      <a:ext uri="{FF2B5EF4-FFF2-40B4-BE49-F238E27FC236}">
                        <a16:creationId xmlns:a16="http://schemas.microsoft.com/office/drawing/2014/main" id="{A149E9E3-18F3-2ABF-6E8E-AE0FCE5BEC73}"/>
                      </a:ext>
                    </a:extLst>
                  </p:cNvPr>
                  <p:cNvCxnSpPr>
                    <a:cxnSpLocks/>
                  </p:cNvCxnSpPr>
                  <p:nvPr/>
                </p:nvCxnSpPr>
                <p:spPr>
                  <a:xfrm>
                    <a:off x="8744084" y="3750318"/>
                    <a:ext cx="0" cy="296863"/>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9" name="Gerade Verbindung 808">
                    <a:extLst>
                      <a:ext uri="{FF2B5EF4-FFF2-40B4-BE49-F238E27FC236}">
                        <a16:creationId xmlns:a16="http://schemas.microsoft.com/office/drawing/2014/main" id="{98DC9EF1-4A36-6C6C-2F33-33F57DEAB69C}"/>
                      </a:ext>
                    </a:extLst>
                  </p:cNvPr>
                  <p:cNvCxnSpPr>
                    <a:cxnSpLocks/>
                  </p:cNvCxnSpPr>
                  <p:nvPr/>
                </p:nvCxnSpPr>
                <p:spPr>
                  <a:xfrm>
                    <a:off x="8717097" y="374806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0" name="Gerade Verbindung 809">
                    <a:extLst>
                      <a:ext uri="{FF2B5EF4-FFF2-40B4-BE49-F238E27FC236}">
                        <a16:creationId xmlns:a16="http://schemas.microsoft.com/office/drawing/2014/main" id="{AADD87A7-E263-E8C6-E60D-81AE12CBE6B9}"/>
                      </a:ext>
                    </a:extLst>
                  </p:cNvPr>
                  <p:cNvCxnSpPr>
                    <a:cxnSpLocks/>
                  </p:cNvCxnSpPr>
                  <p:nvPr/>
                </p:nvCxnSpPr>
                <p:spPr>
                  <a:xfrm>
                    <a:off x="8717097" y="4050976"/>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1" name="Gerade Verbindung 810">
                    <a:extLst>
                      <a:ext uri="{FF2B5EF4-FFF2-40B4-BE49-F238E27FC236}">
                        <a16:creationId xmlns:a16="http://schemas.microsoft.com/office/drawing/2014/main" id="{026CD866-C06D-B754-67ED-D3B6DEC64E01}"/>
                      </a:ext>
                    </a:extLst>
                  </p:cNvPr>
                  <p:cNvCxnSpPr>
                    <a:cxnSpLocks/>
                  </p:cNvCxnSpPr>
                  <p:nvPr/>
                </p:nvCxnSpPr>
                <p:spPr>
                  <a:xfrm>
                    <a:off x="8522787" y="3985109"/>
                    <a:ext cx="0" cy="16462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2" name="Gerade Verbindung 811">
                    <a:extLst>
                      <a:ext uri="{FF2B5EF4-FFF2-40B4-BE49-F238E27FC236}">
                        <a16:creationId xmlns:a16="http://schemas.microsoft.com/office/drawing/2014/main" id="{28AB3B8B-1C16-69CA-F48B-F332248C2E3B}"/>
                      </a:ext>
                    </a:extLst>
                  </p:cNvPr>
                  <p:cNvCxnSpPr>
                    <a:cxnSpLocks/>
                  </p:cNvCxnSpPr>
                  <p:nvPr/>
                </p:nvCxnSpPr>
                <p:spPr>
                  <a:xfrm>
                    <a:off x="8495800" y="3988251"/>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3" name="Gerade Verbindung 813">
                    <a:extLst>
                      <a:ext uri="{FF2B5EF4-FFF2-40B4-BE49-F238E27FC236}">
                        <a16:creationId xmlns:a16="http://schemas.microsoft.com/office/drawing/2014/main" id="{AA46DC49-5993-FC78-7520-34DD0DC5C32F}"/>
                      </a:ext>
                    </a:extLst>
                  </p:cNvPr>
                  <p:cNvCxnSpPr>
                    <a:cxnSpLocks/>
                  </p:cNvCxnSpPr>
                  <p:nvPr/>
                </p:nvCxnSpPr>
                <p:spPr>
                  <a:xfrm>
                    <a:off x="8495800" y="4150829"/>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4" name="Gerade Verbindung 814">
                    <a:extLst>
                      <a:ext uri="{FF2B5EF4-FFF2-40B4-BE49-F238E27FC236}">
                        <a16:creationId xmlns:a16="http://schemas.microsoft.com/office/drawing/2014/main" id="{FEF3158E-0E10-E5EC-2631-562D47D7AE49}"/>
                      </a:ext>
                    </a:extLst>
                  </p:cNvPr>
                  <p:cNvCxnSpPr>
                    <a:cxnSpLocks/>
                  </p:cNvCxnSpPr>
                  <p:nvPr/>
                </p:nvCxnSpPr>
                <p:spPr>
                  <a:xfrm>
                    <a:off x="8358163" y="4025590"/>
                    <a:ext cx="0" cy="16462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5" name="Gerade Verbindung 815">
                    <a:extLst>
                      <a:ext uri="{FF2B5EF4-FFF2-40B4-BE49-F238E27FC236}">
                        <a16:creationId xmlns:a16="http://schemas.microsoft.com/office/drawing/2014/main" id="{1E67D836-C77D-2AFB-9DCD-A31DF5D994F6}"/>
                      </a:ext>
                    </a:extLst>
                  </p:cNvPr>
                  <p:cNvCxnSpPr>
                    <a:cxnSpLocks/>
                  </p:cNvCxnSpPr>
                  <p:nvPr/>
                </p:nvCxnSpPr>
                <p:spPr>
                  <a:xfrm>
                    <a:off x="8331176" y="4028732"/>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6" name="Gerade Verbindung 835">
                    <a:extLst>
                      <a:ext uri="{FF2B5EF4-FFF2-40B4-BE49-F238E27FC236}">
                        <a16:creationId xmlns:a16="http://schemas.microsoft.com/office/drawing/2014/main" id="{FD0BDED8-A237-717D-8F21-6868A29C82CA}"/>
                      </a:ext>
                    </a:extLst>
                  </p:cNvPr>
                  <p:cNvCxnSpPr>
                    <a:cxnSpLocks/>
                  </p:cNvCxnSpPr>
                  <p:nvPr/>
                </p:nvCxnSpPr>
                <p:spPr>
                  <a:xfrm>
                    <a:off x="8331176" y="4191310"/>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7" name="Gerade Verbindung 836">
                    <a:extLst>
                      <a:ext uri="{FF2B5EF4-FFF2-40B4-BE49-F238E27FC236}">
                        <a16:creationId xmlns:a16="http://schemas.microsoft.com/office/drawing/2014/main" id="{389A67F7-1842-AE1A-A724-9C9791E5B5D9}"/>
                      </a:ext>
                    </a:extLst>
                  </p:cNvPr>
                  <p:cNvCxnSpPr>
                    <a:cxnSpLocks/>
                  </p:cNvCxnSpPr>
                  <p:nvPr/>
                </p:nvCxnSpPr>
                <p:spPr>
                  <a:xfrm>
                    <a:off x="8136865" y="4238792"/>
                    <a:ext cx="0" cy="1295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8" name="Gerade Verbindung 837">
                    <a:extLst>
                      <a:ext uri="{FF2B5EF4-FFF2-40B4-BE49-F238E27FC236}">
                        <a16:creationId xmlns:a16="http://schemas.microsoft.com/office/drawing/2014/main" id="{2340C335-7C50-2380-5D53-964ADC831BCD}"/>
                      </a:ext>
                    </a:extLst>
                  </p:cNvPr>
                  <p:cNvCxnSpPr>
                    <a:cxnSpLocks/>
                  </p:cNvCxnSpPr>
                  <p:nvPr/>
                </p:nvCxnSpPr>
                <p:spPr>
                  <a:xfrm>
                    <a:off x="8109878" y="4236536"/>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9" name="Gerade Verbindung 875">
                    <a:extLst>
                      <a:ext uri="{FF2B5EF4-FFF2-40B4-BE49-F238E27FC236}">
                        <a16:creationId xmlns:a16="http://schemas.microsoft.com/office/drawing/2014/main" id="{06ECAAB7-F69D-F7C7-FAA4-CDE1E5359BEB}"/>
                      </a:ext>
                    </a:extLst>
                  </p:cNvPr>
                  <p:cNvCxnSpPr>
                    <a:cxnSpLocks/>
                  </p:cNvCxnSpPr>
                  <p:nvPr/>
                </p:nvCxnSpPr>
                <p:spPr>
                  <a:xfrm>
                    <a:off x="8109878" y="4372127"/>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0" name="Gerade Verbindung 877">
                    <a:extLst>
                      <a:ext uri="{FF2B5EF4-FFF2-40B4-BE49-F238E27FC236}">
                        <a16:creationId xmlns:a16="http://schemas.microsoft.com/office/drawing/2014/main" id="{FA388110-57D9-0583-ED6C-49B966C467BB}"/>
                      </a:ext>
                    </a:extLst>
                  </p:cNvPr>
                  <p:cNvCxnSpPr>
                    <a:cxnSpLocks/>
                  </p:cNvCxnSpPr>
                  <p:nvPr/>
                </p:nvCxnSpPr>
                <p:spPr>
                  <a:xfrm>
                    <a:off x="8023518" y="4238792"/>
                    <a:ext cx="0" cy="9715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1" name="Gerade Verbindung 878">
                    <a:extLst>
                      <a:ext uri="{FF2B5EF4-FFF2-40B4-BE49-F238E27FC236}">
                        <a16:creationId xmlns:a16="http://schemas.microsoft.com/office/drawing/2014/main" id="{FE614F2F-3A14-E21F-1C5A-5142AFB9A7FB}"/>
                      </a:ext>
                    </a:extLst>
                  </p:cNvPr>
                  <p:cNvCxnSpPr>
                    <a:cxnSpLocks/>
                  </p:cNvCxnSpPr>
                  <p:nvPr/>
                </p:nvCxnSpPr>
                <p:spPr>
                  <a:xfrm>
                    <a:off x="7996531" y="4233837"/>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2" name="Gerade Verbindung 879">
                    <a:extLst>
                      <a:ext uri="{FF2B5EF4-FFF2-40B4-BE49-F238E27FC236}">
                        <a16:creationId xmlns:a16="http://schemas.microsoft.com/office/drawing/2014/main" id="{B50B07DB-7C65-5DAA-5239-3DEA631B286F}"/>
                      </a:ext>
                    </a:extLst>
                  </p:cNvPr>
                  <p:cNvCxnSpPr>
                    <a:cxnSpLocks/>
                  </p:cNvCxnSpPr>
                  <p:nvPr/>
                </p:nvCxnSpPr>
                <p:spPr>
                  <a:xfrm>
                    <a:off x="7996531" y="4337043"/>
                    <a:ext cx="539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02" name="Gruppieren 771">
                  <a:extLst>
                    <a:ext uri="{FF2B5EF4-FFF2-40B4-BE49-F238E27FC236}">
                      <a16:creationId xmlns:a16="http://schemas.microsoft.com/office/drawing/2014/main" id="{3EE4964E-0A96-4385-B33D-B8A24A141803}"/>
                    </a:ext>
                  </a:extLst>
                </p:cNvPr>
                <p:cNvGrpSpPr/>
                <p:nvPr/>
              </p:nvGrpSpPr>
              <p:grpSpPr>
                <a:xfrm>
                  <a:off x="7706489" y="2975355"/>
                  <a:ext cx="2399040" cy="1411965"/>
                  <a:chOff x="7706489" y="2975355"/>
                  <a:chExt cx="2399040" cy="1411965"/>
                </a:xfrm>
              </p:grpSpPr>
              <p:sp>
                <p:nvSpPr>
                  <p:cNvPr id="303" name="Oval 302">
                    <a:extLst>
                      <a:ext uri="{FF2B5EF4-FFF2-40B4-BE49-F238E27FC236}">
                        <a16:creationId xmlns:a16="http://schemas.microsoft.com/office/drawing/2014/main" id="{464B1D5F-F8C2-618C-24A8-D6409C3296F1}"/>
                      </a:ext>
                    </a:extLst>
                  </p:cNvPr>
                  <p:cNvSpPr/>
                  <p:nvPr/>
                </p:nvSpPr>
                <p:spPr>
                  <a:xfrm>
                    <a:off x="10038209" y="2975355"/>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4" name="Oval 303">
                    <a:extLst>
                      <a:ext uri="{FF2B5EF4-FFF2-40B4-BE49-F238E27FC236}">
                        <a16:creationId xmlns:a16="http://schemas.microsoft.com/office/drawing/2014/main" id="{C8FCEF47-6BD0-A5E4-C478-BF75E0C98C29}"/>
                      </a:ext>
                    </a:extLst>
                  </p:cNvPr>
                  <p:cNvSpPr/>
                  <p:nvPr/>
                </p:nvSpPr>
                <p:spPr>
                  <a:xfrm>
                    <a:off x="9930259" y="3107593"/>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5" name="Oval 304">
                    <a:extLst>
                      <a:ext uri="{FF2B5EF4-FFF2-40B4-BE49-F238E27FC236}">
                        <a16:creationId xmlns:a16="http://schemas.microsoft.com/office/drawing/2014/main" id="{9D87C176-FBF0-9BC9-8982-97F3CF5F1D00}"/>
                      </a:ext>
                    </a:extLst>
                  </p:cNvPr>
                  <p:cNvSpPr/>
                  <p:nvPr/>
                </p:nvSpPr>
                <p:spPr>
                  <a:xfrm>
                    <a:off x="9652288" y="3318095"/>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6" name="Oval 305">
                    <a:extLst>
                      <a:ext uri="{FF2B5EF4-FFF2-40B4-BE49-F238E27FC236}">
                        <a16:creationId xmlns:a16="http://schemas.microsoft.com/office/drawing/2014/main" id="{50D4213B-66DA-9C04-B90A-06D83161493C}"/>
                      </a:ext>
                    </a:extLst>
                  </p:cNvPr>
                  <p:cNvSpPr/>
                  <p:nvPr/>
                </p:nvSpPr>
                <p:spPr>
                  <a:xfrm>
                    <a:off x="9487664" y="352320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7" name="Oval 306">
                    <a:extLst>
                      <a:ext uri="{FF2B5EF4-FFF2-40B4-BE49-F238E27FC236}">
                        <a16:creationId xmlns:a16="http://schemas.microsoft.com/office/drawing/2014/main" id="{5D137CFD-3E1C-95A3-E3AE-BB6BF175925C}"/>
                      </a:ext>
                    </a:extLst>
                  </p:cNvPr>
                  <p:cNvSpPr/>
                  <p:nvPr/>
                </p:nvSpPr>
                <p:spPr>
                  <a:xfrm>
                    <a:off x="9260969" y="360956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8" name="Oval 307">
                    <a:extLst>
                      <a:ext uri="{FF2B5EF4-FFF2-40B4-BE49-F238E27FC236}">
                        <a16:creationId xmlns:a16="http://schemas.microsoft.com/office/drawing/2014/main" id="{6BFC5239-697B-9A8E-497A-694A0F3DC95B}"/>
                      </a:ext>
                    </a:extLst>
                  </p:cNvPr>
                  <p:cNvSpPr/>
                  <p:nvPr/>
                </p:nvSpPr>
                <p:spPr>
                  <a:xfrm>
                    <a:off x="9096345" y="3709415"/>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9" name="Oval 308">
                    <a:extLst>
                      <a:ext uri="{FF2B5EF4-FFF2-40B4-BE49-F238E27FC236}">
                        <a16:creationId xmlns:a16="http://schemas.microsoft.com/office/drawing/2014/main" id="{5FA0038E-C953-9A92-2FE9-2B9B106FB4DF}"/>
                      </a:ext>
                    </a:extLst>
                  </p:cNvPr>
                  <p:cNvSpPr/>
                  <p:nvPr/>
                </p:nvSpPr>
                <p:spPr>
                  <a:xfrm>
                    <a:off x="8877747" y="3593368"/>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0" name="Oval 309">
                    <a:extLst>
                      <a:ext uri="{FF2B5EF4-FFF2-40B4-BE49-F238E27FC236}">
                        <a16:creationId xmlns:a16="http://schemas.microsoft.com/office/drawing/2014/main" id="{DD777728-1AF9-4628-25C4-CA6052708EC5}"/>
                      </a:ext>
                    </a:extLst>
                  </p:cNvPr>
                  <p:cNvSpPr/>
                  <p:nvPr/>
                </p:nvSpPr>
                <p:spPr>
                  <a:xfrm>
                    <a:off x="8710424" y="386864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1" name="Oval 310">
                    <a:extLst>
                      <a:ext uri="{FF2B5EF4-FFF2-40B4-BE49-F238E27FC236}">
                        <a16:creationId xmlns:a16="http://schemas.microsoft.com/office/drawing/2014/main" id="{97581470-284E-D34C-2E6D-3ACF692C8D7B}"/>
                      </a:ext>
                    </a:extLst>
                  </p:cNvPr>
                  <p:cNvSpPr/>
                  <p:nvPr/>
                </p:nvSpPr>
                <p:spPr>
                  <a:xfrm>
                    <a:off x="8489127" y="403866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2" name="Oval 311">
                    <a:extLst>
                      <a:ext uri="{FF2B5EF4-FFF2-40B4-BE49-F238E27FC236}">
                        <a16:creationId xmlns:a16="http://schemas.microsoft.com/office/drawing/2014/main" id="{20C13A82-745F-79DA-B442-F5462CFF2D74}"/>
                      </a:ext>
                    </a:extLst>
                  </p:cNvPr>
                  <p:cNvSpPr/>
                  <p:nvPr/>
                </p:nvSpPr>
                <p:spPr>
                  <a:xfrm>
                    <a:off x="8324503" y="4079143"/>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3" name="Oval 312">
                    <a:extLst>
                      <a:ext uri="{FF2B5EF4-FFF2-40B4-BE49-F238E27FC236}">
                        <a16:creationId xmlns:a16="http://schemas.microsoft.com/office/drawing/2014/main" id="{8D63CBA0-44C9-5D42-2825-8421033FBB30}"/>
                      </a:ext>
                    </a:extLst>
                  </p:cNvPr>
                  <p:cNvSpPr/>
                  <p:nvPr/>
                </p:nvSpPr>
                <p:spPr>
                  <a:xfrm>
                    <a:off x="8103205" y="425996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4" name="Oval 313">
                    <a:extLst>
                      <a:ext uri="{FF2B5EF4-FFF2-40B4-BE49-F238E27FC236}">
                        <a16:creationId xmlns:a16="http://schemas.microsoft.com/office/drawing/2014/main" id="{817D4BAA-8C27-1A0A-0BEE-E1EC694ADB3D}"/>
                      </a:ext>
                    </a:extLst>
                  </p:cNvPr>
                  <p:cNvSpPr/>
                  <p:nvPr/>
                </p:nvSpPr>
                <p:spPr>
                  <a:xfrm>
                    <a:off x="7989858" y="4246466"/>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5" name="Oval 314">
                    <a:extLst>
                      <a:ext uri="{FF2B5EF4-FFF2-40B4-BE49-F238E27FC236}">
                        <a16:creationId xmlns:a16="http://schemas.microsoft.com/office/drawing/2014/main" id="{9254CC26-F06E-5673-8677-130BCDEEA8FD}"/>
                      </a:ext>
                    </a:extLst>
                  </p:cNvPr>
                  <p:cNvSpPr/>
                  <p:nvPr/>
                </p:nvSpPr>
                <p:spPr>
                  <a:xfrm>
                    <a:off x="7706489" y="432000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grpSp>
        <p:grpSp>
          <p:nvGrpSpPr>
            <p:cNvPr id="3" name="Group 2">
              <a:extLst>
                <a:ext uri="{FF2B5EF4-FFF2-40B4-BE49-F238E27FC236}">
                  <a16:creationId xmlns:a16="http://schemas.microsoft.com/office/drawing/2014/main" id="{E7185568-725C-D509-EAF3-59E4A6B93C62}"/>
                </a:ext>
              </a:extLst>
            </p:cNvPr>
            <p:cNvGrpSpPr/>
            <p:nvPr/>
          </p:nvGrpSpPr>
          <p:grpSpPr>
            <a:xfrm>
              <a:off x="609600" y="2602435"/>
              <a:ext cx="3401075" cy="2862779"/>
              <a:chOff x="609600" y="2602435"/>
              <a:chExt cx="3401075" cy="2862779"/>
            </a:xfrm>
          </p:grpSpPr>
          <p:grpSp>
            <p:nvGrpSpPr>
              <p:cNvPr id="16" name="Gruppieren 50">
                <a:extLst>
                  <a:ext uri="{FF2B5EF4-FFF2-40B4-BE49-F238E27FC236}">
                    <a16:creationId xmlns:a16="http://schemas.microsoft.com/office/drawing/2014/main" id="{AF962751-5D21-2877-E957-B308FC714253}"/>
                  </a:ext>
                </a:extLst>
              </p:cNvPr>
              <p:cNvGrpSpPr/>
              <p:nvPr/>
            </p:nvGrpSpPr>
            <p:grpSpPr>
              <a:xfrm>
                <a:off x="1598377" y="4691226"/>
                <a:ext cx="2401986" cy="249057"/>
                <a:chOff x="1402747" y="4341600"/>
                <a:chExt cx="2401986" cy="249057"/>
              </a:xfrm>
            </p:grpSpPr>
            <p:sp>
              <p:nvSpPr>
                <p:cNvPr id="251" name="Freihandform 608">
                  <a:extLst>
                    <a:ext uri="{FF2B5EF4-FFF2-40B4-BE49-F238E27FC236}">
                      <a16:creationId xmlns:a16="http://schemas.microsoft.com/office/drawing/2014/main" id="{F39846E1-B3A0-C7A0-BDC6-20EDDA340A14}"/>
                    </a:ext>
                  </a:extLst>
                </p:cNvPr>
                <p:cNvSpPr/>
                <p:nvPr/>
              </p:nvSpPr>
              <p:spPr>
                <a:xfrm>
                  <a:off x="1432623" y="4363200"/>
                  <a:ext cx="2345214" cy="199707"/>
                </a:xfrm>
                <a:custGeom>
                  <a:avLst/>
                  <a:gdLst>
                    <a:gd name="connsiteX0" fmla="*/ 0 w 2759075"/>
                    <a:gd name="connsiteY0" fmla="*/ 0 h 234950"/>
                    <a:gd name="connsiteX1" fmla="*/ 133350 w 2759075"/>
                    <a:gd name="connsiteY1" fmla="*/ 73025 h 234950"/>
                    <a:gd name="connsiteX2" fmla="*/ 327025 w 2759075"/>
                    <a:gd name="connsiteY2" fmla="*/ 130175 h 234950"/>
                    <a:gd name="connsiteX3" fmla="*/ 466725 w 2759075"/>
                    <a:gd name="connsiteY3" fmla="*/ 212725 h 234950"/>
                    <a:gd name="connsiteX4" fmla="*/ 657225 w 2759075"/>
                    <a:gd name="connsiteY4" fmla="*/ 193675 h 234950"/>
                    <a:gd name="connsiteX5" fmla="*/ 793750 w 2759075"/>
                    <a:gd name="connsiteY5" fmla="*/ 193675 h 234950"/>
                    <a:gd name="connsiteX6" fmla="*/ 933450 w 2759075"/>
                    <a:gd name="connsiteY6" fmla="*/ 190500 h 234950"/>
                    <a:gd name="connsiteX7" fmla="*/ 1117600 w 2759075"/>
                    <a:gd name="connsiteY7" fmla="*/ 193675 h 234950"/>
                    <a:gd name="connsiteX8" fmla="*/ 1311275 w 2759075"/>
                    <a:gd name="connsiteY8" fmla="*/ 203200 h 234950"/>
                    <a:gd name="connsiteX9" fmla="*/ 1447800 w 2759075"/>
                    <a:gd name="connsiteY9" fmla="*/ 168275 h 234950"/>
                    <a:gd name="connsiteX10" fmla="*/ 1631950 w 2759075"/>
                    <a:gd name="connsiteY10" fmla="*/ 174625 h 234950"/>
                    <a:gd name="connsiteX11" fmla="*/ 1771650 w 2759075"/>
                    <a:gd name="connsiteY11" fmla="*/ 177800 h 234950"/>
                    <a:gd name="connsiteX12" fmla="*/ 1952625 w 2759075"/>
                    <a:gd name="connsiteY12" fmla="*/ 187325 h 234950"/>
                    <a:gd name="connsiteX13" fmla="*/ 2051050 w 2759075"/>
                    <a:gd name="connsiteY13" fmla="*/ 193675 h 234950"/>
                    <a:gd name="connsiteX14" fmla="*/ 2292350 w 2759075"/>
                    <a:gd name="connsiteY14" fmla="*/ 234950 h 234950"/>
                    <a:gd name="connsiteX15" fmla="*/ 2425700 w 2759075"/>
                    <a:gd name="connsiteY15" fmla="*/ 225425 h 234950"/>
                    <a:gd name="connsiteX16" fmla="*/ 2613025 w 2759075"/>
                    <a:gd name="connsiteY16" fmla="*/ 203200 h 234950"/>
                    <a:gd name="connsiteX17" fmla="*/ 2759075 w 2759075"/>
                    <a:gd name="connsiteY17" fmla="*/ 15875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9075" h="234950">
                      <a:moveTo>
                        <a:pt x="0" y="0"/>
                      </a:moveTo>
                      <a:lnTo>
                        <a:pt x="133350" y="73025"/>
                      </a:lnTo>
                      <a:lnTo>
                        <a:pt x="327025" y="130175"/>
                      </a:lnTo>
                      <a:lnTo>
                        <a:pt x="466725" y="212725"/>
                      </a:lnTo>
                      <a:lnTo>
                        <a:pt x="657225" y="193675"/>
                      </a:lnTo>
                      <a:lnTo>
                        <a:pt x="793750" y="193675"/>
                      </a:lnTo>
                      <a:lnTo>
                        <a:pt x="933450" y="190500"/>
                      </a:lnTo>
                      <a:lnTo>
                        <a:pt x="1117600" y="193675"/>
                      </a:lnTo>
                      <a:lnTo>
                        <a:pt x="1311275" y="203200"/>
                      </a:lnTo>
                      <a:lnTo>
                        <a:pt x="1447800" y="168275"/>
                      </a:lnTo>
                      <a:lnTo>
                        <a:pt x="1631950" y="174625"/>
                      </a:lnTo>
                      <a:lnTo>
                        <a:pt x="1771650" y="177800"/>
                      </a:lnTo>
                      <a:lnTo>
                        <a:pt x="1952625" y="187325"/>
                      </a:lnTo>
                      <a:lnTo>
                        <a:pt x="2051050" y="193675"/>
                      </a:lnTo>
                      <a:lnTo>
                        <a:pt x="2292350" y="234950"/>
                      </a:lnTo>
                      <a:lnTo>
                        <a:pt x="2425700" y="225425"/>
                      </a:lnTo>
                      <a:lnTo>
                        <a:pt x="2613025" y="203200"/>
                      </a:lnTo>
                      <a:lnTo>
                        <a:pt x="2759075" y="15875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252" name="Gruppieren 23">
                  <a:extLst>
                    <a:ext uri="{FF2B5EF4-FFF2-40B4-BE49-F238E27FC236}">
                      <a16:creationId xmlns:a16="http://schemas.microsoft.com/office/drawing/2014/main" id="{54FA06BF-F0E3-203A-672E-C93129F4CA47}"/>
                    </a:ext>
                  </a:extLst>
                </p:cNvPr>
                <p:cNvGrpSpPr/>
                <p:nvPr/>
              </p:nvGrpSpPr>
              <p:grpSpPr>
                <a:xfrm>
                  <a:off x="1402747" y="4341600"/>
                  <a:ext cx="2401986" cy="249057"/>
                  <a:chOff x="1402747" y="4341600"/>
                  <a:chExt cx="2401986" cy="249057"/>
                </a:xfrm>
              </p:grpSpPr>
              <p:grpSp>
                <p:nvGrpSpPr>
                  <p:cNvPr id="253" name="Gruppieren 22">
                    <a:extLst>
                      <a:ext uri="{FF2B5EF4-FFF2-40B4-BE49-F238E27FC236}">
                        <a16:creationId xmlns:a16="http://schemas.microsoft.com/office/drawing/2014/main" id="{6D9472F3-2EC8-E9A2-E060-690FD0E64E55}"/>
                      </a:ext>
                    </a:extLst>
                  </p:cNvPr>
                  <p:cNvGrpSpPr/>
                  <p:nvPr/>
                </p:nvGrpSpPr>
                <p:grpSpPr>
                  <a:xfrm>
                    <a:off x="1513396" y="4388400"/>
                    <a:ext cx="2291337" cy="202257"/>
                    <a:chOff x="1513396" y="5109192"/>
                    <a:chExt cx="2291337" cy="202257"/>
                  </a:xfrm>
                </p:grpSpPr>
                <p:sp>
                  <p:nvSpPr>
                    <p:cNvPr id="255" name="Dreieck 609">
                      <a:extLst>
                        <a:ext uri="{FF2B5EF4-FFF2-40B4-BE49-F238E27FC236}">
                          <a16:creationId xmlns:a16="http://schemas.microsoft.com/office/drawing/2014/main" id="{6BA8172A-2503-2174-5346-FD2346F22125}"/>
                        </a:ext>
                      </a:extLst>
                    </p:cNvPr>
                    <p:cNvSpPr/>
                    <p:nvPr/>
                  </p:nvSpPr>
                  <p:spPr>
                    <a:xfrm>
                      <a:off x="3737413" y="5188868"/>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6" name="Dreieck 610">
                      <a:extLst>
                        <a:ext uri="{FF2B5EF4-FFF2-40B4-BE49-F238E27FC236}">
                          <a16:creationId xmlns:a16="http://schemas.microsoft.com/office/drawing/2014/main" id="{576EF204-93D3-3AC3-8731-A7478F1C4CA9}"/>
                        </a:ext>
                      </a:extLst>
                    </p:cNvPr>
                    <p:cNvSpPr/>
                    <p:nvPr/>
                  </p:nvSpPr>
                  <p:spPr>
                    <a:xfrm>
                      <a:off x="3618527" y="5211744"/>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7" name="Dreieck 611">
                      <a:extLst>
                        <a:ext uri="{FF2B5EF4-FFF2-40B4-BE49-F238E27FC236}">
                          <a16:creationId xmlns:a16="http://schemas.microsoft.com/office/drawing/2014/main" id="{6FF15111-4509-5A21-888C-29C60F5BA133}"/>
                        </a:ext>
                      </a:extLst>
                    </p:cNvPr>
                    <p:cNvSpPr/>
                    <p:nvPr/>
                  </p:nvSpPr>
                  <p:spPr>
                    <a:xfrm>
                      <a:off x="3464593" y="523603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8" name="Dreieck 612">
                      <a:extLst>
                        <a:ext uri="{FF2B5EF4-FFF2-40B4-BE49-F238E27FC236}">
                          <a16:creationId xmlns:a16="http://schemas.microsoft.com/office/drawing/2014/main" id="{4D599E00-27F8-68A1-F6A8-01C1790B440F}"/>
                        </a:ext>
                      </a:extLst>
                    </p:cNvPr>
                    <p:cNvSpPr/>
                    <p:nvPr/>
                  </p:nvSpPr>
                  <p:spPr>
                    <a:xfrm>
                      <a:off x="3337751" y="5244129"/>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9" name="Dreieck 613">
                      <a:extLst>
                        <a:ext uri="{FF2B5EF4-FFF2-40B4-BE49-F238E27FC236}">
                          <a16:creationId xmlns:a16="http://schemas.microsoft.com/office/drawing/2014/main" id="{A52DA3F0-4FB8-7E7A-D096-6B2F52552EB5}"/>
                        </a:ext>
                      </a:extLst>
                    </p:cNvPr>
                    <p:cNvSpPr/>
                    <p:nvPr/>
                  </p:nvSpPr>
                  <p:spPr>
                    <a:xfrm>
                      <a:off x="3140743" y="5211744"/>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0" name="Dreieck 614">
                      <a:extLst>
                        <a:ext uri="{FF2B5EF4-FFF2-40B4-BE49-F238E27FC236}">
                          <a16:creationId xmlns:a16="http://schemas.microsoft.com/office/drawing/2014/main" id="{34B27A46-6C14-E540-B672-F75B19E7DC6D}"/>
                        </a:ext>
                      </a:extLst>
                    </p:cNvPr>
                    <p:cNvSpPr/>
                    <p:nvPr/>
                  </p:nvSpPr>
                  <p:spPr>
                    <a:xfrm>
                      <a:off x="3062479" y="5206347"/>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1" name="Dreieck 615">
                      <a:extLst>
                        <a:ext uri="{FF2B5EF4-FFF2-40B4-BE49-F238E27FC236}">
                          <a16:creationId xmlns:a16="http://schemas.microsoft.com/office/drawing/2014/main" id="{50417F2D-B353-D03E-F105-55941697CBBC}"/>
                        </a:ext>
                      </a:extLst>
                    </p:cNvPr>
                    <p:cNvSpPr/>
                    <p:nvPr/>
                  </p:nvSpPr>
                  <p:spPr>
                    <a:xfrm>
                      <a:off x="2900554" y="519555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2" name="Dreieck 616">
                      <a:extLst>
                        <a:ext uri="{FF2B5EF4-FFF2-40B4-BE49-F238E27FC236}">
                          <a16:creationId xmlns:a16="http://schemas.microsoft.com/office/drawing/2014/main" id="{F05A42A8-CD89-F083-0FF0-6852DAAC986B}"/>
                        </a:ext>
                      </a:extLst>
                    </p:cNvPr>
                    <p:cNvSpPr/>
                    <p:nvPr/>
                  </p:nvSpPr>
                  <p:spPr>
                    <a:xfrm>
                      <a:off x="2787206" y="519285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3" name="Dreieck 617">
                      <a:extLst>
                        <a:ext uri="{FF2B5EF4-FFF2-40B4-BE49-F238E27FC236}">
                          <a16:creationId xmlns:a16="http://schemas.microsoft.com/office/drawing/2014/main" id="{0BE87F02-48D0-3BE3-559B-CB7158B3C73F}"/>
                        </a:ext>
                      </a:extLst>
                    </p:cNvPr>
                    <p:cNvSpPr/>
                    <p:nvPr/>
                  </p:nvSpPr>
                  <p:spPr>
                    <a:xfrm>
                      <a:off x="2627980" y="519285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4" name="Dreieck 618">
                      <a:extLst>
                        <a:ext uri="{FF2B5EF4-FFF2-40B4-BE49-F238E27FC236}">
                          <a16:creationId xmlns:a16="http://schemas.microsoft.com/office/drawing/2014/main" id="{0DBBFFC8-F9AC-AC2A-769C-1D5F9FC41E3D}"/>
                        </a:ext>
                      </a:extLst>
                    </p:cNvPr>
                    <p:cNvSpPr/>
                    <p:nvPr/>
                  </p:nvSpPr>
                  <p:spPr>
                    <a:xfrm>
                      <a:off x="2506536" y="5214443"/>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5" name="Dreieck 619">
                      <a:extLst>
                        <a:ext uri="{FF2B5EF4-FFF2-40B4-BE49-F238E27FC236}">
                          <a16:creationId xmlns:a16="http://schemas.microsoft.com/office/drawing/2014/main" id="{8128BC04-A6CB-E54C-D26A-B70032CCB726}"/>
                        </a:ext>
                      </a:extLst>
                    </p:cNvPr>
                    <p:cNvSpPr/>
                    <p:nvPr/>
                  </p:nvSpPr>
                  <p:spPr>
                    <a:xfrm>
                      <a:off x="2347310" y="521714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6" name="Dreieck 620">
                      <a:extLst>
                        <a:ext uri="{FF2B5EF4-FFF2-40B4-BE49-F238E27FC236}">
                          <a16:creationId xmlns:a16="http://schemas.microsoft.com/office/drawing/2014/main" id="{3571D701-E2C1-9069-ADB2-B083D1FA65EB}"/>
                        </a:ext>
                      </a:extLst>
                    </p:cNvPr>
                    <p:cNvSpPr/>
                    <p:nvPr/>
                  </p:nvSpPr>
                  <p:spPr>
                    <a:xfrm>
                      <a:off x="2190782" y="521714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7" name="Dreieck 621">
                      <a:extLst>
                        <a:ext uri="{FF2B5EF4-FFF2-40B4-BE49-F238E27FC236}">
                          <a16:creationId xmlns:a16="http://schemas.microsoft.com/office/drawing/2014/main" id="{A83781A0-BA34-A446-1AA6-865D3EC2D517}"/>
                        </a:ext>
                      </a:extLst>
                    </p:cNvPr>
                    <p:cNvSpPr/>
                    <p:nvPr/>
                  </p:nvSpPr>
                  <p:spPr>
                    <a:xfrm>
                      <a:off x="2069338" y="521714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8" name="Dreieck 622">
                      <a:extLst>
                        <a:ext uri="{FF2B5EF4-FFF2-40B4-BE49-F238E27FC236}">
                          <a16:creationId xmlns:a16="http://schemas.microsoft.com/office/drawing/2014/main" id="{E8102EBC-3F9C-A919-9A99-65BCD6423234}"/>
                        </a:ext>
                      </a:extLst>
                    </p:cNvPr>
                    <p:cNvSpPr/>
                    <p:nvPr/>
                  </p:nvSpPr>
                  <p:spPr>
                    <a:xfrm>
                      <a:off x="1950593" y="521714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9" name="Dreieck 623">
                      <a:extLst>
                        <a:ext uri="{FF2B5EF4-FFF2-40B4-BE49-F238E27FC236}">
                          <a16:creationId xmlns:a16="http://schemas.microsoft.com/office/drawing/2014/main" id="{7779FE60-E585-8C18-9437-317DC812F99F}"/>
                        </a:ext>
                      </a:extLst>
                    </p:cNvPr>
                    <p:cNvSpPr/>
                    <p:nvPr/>
                  </p:nvSpPr>
                  <p:spPr>
                    <a:xfrm>
                      <a:off x="1796765" y="5222539"/>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70" name="Dreieck 624">
                      <a:extLst>
                        <a:ext uri="{FF2B5EF4-FFF2-40B4-BE49-F238E27FC236}">
                          <a16:creationId xmlns:a16="http://schemas.microsoft.com/office/drawing/2014/main" id="{0DFB02C4-A15F-B6A6-BEF3-2A96E8D5BE7C}"/>
                        </a:ext>
                      </a:extLst>
                    </p:cNvPr>
                    <p:cNvSpPr/>
                    <p:nvPr/>
                  </p:nvSpPr>
                  <p:spPr>
                    <a:xfrm>
                      <a:off x="1667225" y="5157769"/>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71" name="Dreieck 625">
                      <a:extLst>
                        <a:ext uri="{FF2B5EF4-FFF2-40B4-BE49-F238E27FC236}">
                          <a16:creationId xmlns:a16="http://schemas.microsoft.com/office/drawing/2014/main" id="{E93FF525-395E-6369-360E-B161AEF18561}"/>
                        </a:ext>
                      </a:extLst>
                    </p:cNvPr>
                    <p:cNvSpPr/>
                    <p:nvPr/>
                  </p:nvSpPr>
                  <p:spPr>
                    <a:xfrm>
                      <a:off x="1513396" y="5109192"/>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254" name="Dreieck 626">
                    <a:extLst>
                      <a:ext uri="{FF2B5EF4-FFF2-40B4-BE49-F238E27FC236}">
                        <a16:creationId xmlns:a16="http://schemas.microsoft.com/office/drawing/2014/main" id="{24B608BB-9651-2686-9287-5FF7094DD72C}"/>
                      </a:ext>
                    </a:extLst>
                  </p:cNvPr>
                  <p:cNvSpPr/>
                  <p:nvPr/>
                </p:nvSpPr>
                <p:spPr>
                  <a:xfrm>
                    <a:off x="1402747" y="4341600"/>
                    <a:ext cx="67320" cy="67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sp>
            <p:nvSpPr>
              <p:cNvPr id="17" name="Textfeld 26">
                <a:extLst>
                  <a:ext uri="{FF2B5EF4-FFF2-40B4-BE49-F238E27FC236}">
                    <a16:creationId xmlns:a16="http://schemas.microsoft.com/office/drawing/2014/main" id="{5E469B56-DB85-409B-90FE-4F58853BBDAD}"/>
                  </a:ext>
                </a:extLst>
              </p:cNvPr>
              <p:cNvSpPr txBox="1"/>
              <p:nvPr/>
            </p:nvSpPr>
            <p:spPr bwMode="auto">
              <a:xfrm>
                <a:off x="1981784" y="5015086"/>
                <a:ext cx="1626264" cy="450128"/>
              </a:xfrm>
              <a:prstGeom prst="rect">
                <a:avLst/>
              </a:prstGeom>
            </p:spPr>
            <p:txBody>
              <a:bodyPr wrap="none" anchor="b"/>
              <a:lstStyle/>
              <a:p>
                <a:pPr marL="342900" indent="-342900" algn="ctr" defTabSz="914400" eaLnBrk="0" fontAlgn="base" hangingPunct="0">
                  <a:spcBef>
                    <a:spcPct val="20000"/>
                  </a:spcBef>
                  <a:spcAft>
                    <a:spcPct val="0"/>
                  </a:spcAft>
                  <a:defRPr/>
                </a:pPr>
                <a:r>
                  <a:rPr lang="en-GB" sz="1200" kern="0">
                    <a:latin typeface="Avenir Next LT Pro" panose="020B0504020202020204" pitchFamily="34" charset="0"/>
                    <a:ea typeface="MS PGothic" pitchFamily="34" charset="-128"/>
                    <a:cs typeface="MS PGothic" charset="0"/>
                  </a:rPr>
                  <a:t>Days</a:t>
                </a:r>
              </a:p>
            </p:txBody>
          </p:sp>
          <p:sp>
            <p:nvSpPr>
              <p:cNvPr id="18" name="Textfeld 15">
                <a:extLst>
                  <a:ext uri="{FF2B5EF4-FFF2-40B4-BE49-F238E27FC236}">
                    <a16:creationId xmlns:a16="http://schemas.microsoft.com/office/drawing/2014/main" id="{2A740500-7944-985B-C62F-6A0453453553}"/>
                  </a:ext>
                </a:extLst>
              </p:cNvPr>
              <p:cNvSpPr txBox="1"/>
              <p:nvPr/>
            </p:nvSpPr>
            <p:spPr>
              <a:xfrm>
                <a:off x="1338007" y="4258162"/>
                <a:ext cx="188032" cy="209288"/>
              </a:xfrm>
              <a:prstGeom prst="rect">
                <a:avLst/>
              </a:prstGeom>
              <a:noFill/>
            </p:spPr>
            <p:txBody>
              <a:bodyPr wrap="none" lIns="0" rIns="0" rtlCol="0">
                <a:spAutoFit/>
              </a:bodyPr>
              <a:lstStyle/>
              <a:p>
                <a:pPr algn="r"/>
                <a:r>
                  <a:rPr lang="de-DE" sz="1000">
                    <a:latin typeface="Avenir Next LT Pro" panose="020B0504020202020204" pitchFamily="34" charset="77"/>
                  </a:rPr>
                  <a:t>500</a:t>
                </a:r>
              </a:p>
            </p:txBody>
          </p:sp>
          <p:sp>
            <p:nvSpPr>
              <p:cNvPr id="19" name="Textfeld 16">
                <a:extLst>
                  <a:ext uri="{FF2B5EF4-FFF2-40B4-BE49-F238E27FC236}">
                    <a16:creationId xmlns:a16="http://schemas.microsoft.com/office/drawing/2014/main" id="{8EED6B78-DA5D-2D73-FCD9-861875CE1C1A}"/>
                  </a:ext>
                </a:extLst>
              </p:cNvPr>
              <p:cNvSpPr txBox="1"/>
              <p:nvPr/>
            </p:nvSpPr>
            <p:spPr bwMode="auto">
              <a:xfrm rot="16200000">
                <a:off x="262618" y="3882845"/>
                <a:ext cx="1626266" cy="344327"/>
              </a:xfrm>
              <a:prstGeom prst="rect">
                <a:avLst/>
              </a:prstGeom>
            </p:spPr>
            <p:txBody>
              <a:bodyPr wrap="none" anchor="b"/>
              <a:lstStyle/>
              <a:p>
                <a:pPr marL="342900" indent="-342900" algn="ctr" defTabSz="914400" eaLnBrk="0" fontAlgn="base" hangingPunct="0">
                  <a:spcBef>
                    <a:spcPct val="20000"/>
                  </a:spcBef>
                  <a:spcAft>
                    <a:spcPct val="0"/>
                  </a:spcAft>
                  <a:defRPr/>
                </a:pPr>
                <a:r>
                  <a:rPr lang="de-DE" sz="1200" kern="0" noProof="1">
                    <a:latin typeface="Avenir Next LT Pro" panose="020B0504020202020204" pitchFamily="34" charset="0"/>
                    <a:ea typeface="MS PGothic" pitchFamily="34" charset="-128"/>
                    <a:cs typeface="MS PGothic" charset="0"/>
                  </a:rPr>
                  <a:t>tumor volume (mm</a:t>
                </a:r>
                <a:r>
                  <a:rPr lang="de-DE" sz="1200" kern="0" baseline="30000" noProof="1">
                    <a:latin typeface="Avenir Next LT Pro" panose="020B0504020202020204" pitchFamily="34" charset="0"/>
                    <a:ea typeface="MS PGothic" pitchFamily="34" charset="-128"/>
                    <a:cs typeface="MS PGothic" charset="0"/>
                  </a:rPr>
                  <a:t>3</a:t>
                </a:r>
                <a:r>
                  <a:rPr lang="de-DE" sz="1200" kern="0" noProof="1">
                    <a:latin typeface="Avenir Next LT Pro" panose="020B0504020202020204" pitchFamily="34" charset="0"/>
                    <a:ea typeface="MS PGothic" pitchFamily="34" charset="-128"/>
                    <a:cs typeface="MS PGothic" charset="0"/>
                  </a:rPr>
                  <a:t>)</a:t>
                </a:r>
              </a:p>
            </p:txBody>
          </p:sp>
          <p:cxnSp>
            <p:nvCxnSpPr>
              <p:cNvPr id="20" name="Gerade Verbindung 19">
                <a:extLst>
                  <a:ext uri="{FF2B5EF4-FFF2-40B4-BE49-F238E27FC236}">
                    <a16:creationId xmlns:a16="http://schemas.microsoft.com/office/drawing/2014/main" id="{22EA08DA-1EC4-2AA3-57ED-CB3A5D0A5115}"/>
                  </a:ext>
                </a:extLst>
              </p:cNvPr>
              <p:cNvCxnSpPr>
                <a:cxnSpLocks/>
                <a:endCxn id="250" idx="0"/>
              </p:cNvCxnSpPr>
              <p:nvPr/>
            </p:nvCxnSpPr>
            <p:spPr>
              <a:xfrm flipH="1">
                <a:off x="1620249" y="3092480"/>
                <a:ext cx="5107" cy="1950776"/>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1" name="Gerade Verbindung 24">
                <a:extLst>
                  <a:ext uri="{FF2B5EF4-FFF2-40B4-BE49-F238E27FC236}">
                    <a16:creationId xmlns:a16="http://schemas.microsoft.com/office/drawing/2014/main" id="{A4B02DC4-9885-B719-F7C9-DE5C39F3712A}"/>
                  </a:ext>
                </a:extLst>
              </p:cNvPr>
              <p:cNvCxnSpPr>
                <a:cxnSpLocks/>
              </p:cNvCxnSpPr>
              <p:nvPr/>
            </p:nvCxnSpPr>
            <p:spPr>
              <a:xfrm flipH="1">
                <a:off x="1905101"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sp>
            <p:nvSpPr>
              <p:cNvPr id="22" name="Textfeld 29">
                <a:extLst>
                  <a:ext uri="{FF2B5EF4-FFF2-40B4-BE49-F238E27FC236}">
                    <a16:creationId xmlns:a16="http://schemas.microsoft.com/office/drawing/2014/main" id="{F196F987-7855-8606-66E2-BDE4E1721DC9}"/>
                  </a:ext>
                </a:extLst>
              </p:cNvPr>
              <p:cNvSpPr txBox="1"/>
              <p:nvPr/>
            </p:nvSpPr>
            <p:spPr>
              <a:xfrm>
                <a:off x="1275328" y="3626676"/>
                <a:ext cx="250711" cy="209288"/>
              </a:xfrm>
              <a:prstGeom prst="rect">
                <a:avLst/>
              </a:prstGeom>
              <a:noFill/>
            </p:spPr>
            <p:txBody>
              <a:bodyPr wrap="none" lIns="0" rIns="0" rtlCol="0">
                <a:spAutoFit/>
              </a:bodyPr>
              <a:lstStyle/>
              <a:p>
                <a:pPr algn="r"/>
                <a:r>
                  <a:rPr lang="de-DE" sz="1000">
                    <a:latin typeface="Avenir Next LT Pro" panose="020B0504020202020204" pitchFamily="34" charset="77"/>
                  </a:rPr>
                  <a:t>1000</a:t>
                </a:r>
              </a:p>
            </p:txBody>
          </p:sp>
          <p:sp>
            <p:nvSpPr>
              <p:cNvPr id="23" name="Textfeld 31">
                <a:extLst>
                  <a:ext uri="{FF2B5EF4-FFF2-40B4-BE49-F238E27FC236}">
                    <a16:creationId xmlns:a16="http://schemas.microsoft.com/office/drawing/2014/main" id="{BCE303BE-CFE8-188B-3D70-EFD18E9461FE}"/>
                  </a:ext>
                </a:extLst>
              </p:cNvPr>
              <p:cNvSpPr txBox="1"/>
              <p:nvPr/>
            </p:nvSpPr>
            <p:spPr>
              <a:xfrm>
                <a:off x="1275328" y="2993154"/>
                <a:ext cx="250711" cy="209288"/>
              </a:xfrm>
              <a:prstGeom prst="rect">
                <a:avLst/>
              </a:prstGeom>
              <a:noFill/>
            </p:spPr>
            <p:txBody>
              <a:bodyPr wrap="none" lIns="0" rIns="0" rtlCol="0">
                <a:spAutoFit/>
              </a:bodyPr>
              <a:lstStyle/>
              <a:p>
                <a:pPr algn="r"/>
                <a:r>
                  <a:rPr lang="de-DE" sz="1000">
                    <a:latin typeface="Avenir Next LT Pro" panose="020B0504020202020204" pitchFamily="34" charset="77"/>
                  </a:rPr>
                  <a:t>1500</a:t>
                </a:r>
              </a:p>
            </p:txBody>
          </p:sp>
          <p:cxnSp>
            <p:nvCxnSpPr>
              <p:cNvPr id="24" name="Gerade Verbindung 25">
                <a:extLst>
                  <a:ext uri="{FF2B5EF4-FFF2-40B4-BE49-F238E27FC236}">
                    <a16:creationId xmlns:a16="http://schemas.microsoft.com/office/drawing/2014/main" id="{D4DD6639-2880-5045-B655-91F6AB1F1738}"/>
                  </a:ext>
                </a:extLst>
              </p:cNvPr>
              <p:cNvCxnSpPr>
                <a:cxnSpLocks/>
              </p:cNvCxnSpPr>
              <p:nvPr/>
            </p:nvCxnSpPr>
            <p:spPr>
              <a:xfrm>
                <a:off x="1581514" y="4362709"/>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5" name="Gerade Verbindung 28">
                <a:extLst>
                  <a:ext uri="{FF2B5EF4-FFF2-40B4-BE49-F238E27FC236}">
                    <a16:creationId xmlns:a16="http://schemas.microsoft.com/office/drawing/2014/main" id="{C572E879-C980-E721-F57E-E62E314DB5AA}"/>
                  </a:ext>
                </a:extLst>
              </p:cNvPr>
              <p:cNvCxnSpPr>
                <a:cxnSpLocks/>
              </p:cNvCxnSpPr>
              <p:nvPr/>
            </p:nvCxnSpPr>
            <p:spPr>
              <a:xfrm>
                <a:off x="1581823" y="4994818"/>
                <a:ext cx="2426187"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6" name="Gerade Verbindung 30">
                <a:extLst>
                  <a:ext uri="{FF2B5EF4-FFF2-40B4-BE49-F238E27FC236}">
                    <a16:creationId xmlns:a16="http://schemas.microsoft.com/office/drawing/2014/main" id="{F4FF66CA-A975-B47A-6DBE-E3D6EF1C13DF}"/>
                  </a:ext>
                </a:extLst>
              </p:cNvPr>
              <p:cNvCxnSpPr>
                <a:cxnSpLocks/>
              </p:cNvCxnSpPr>
              <p:nvPr/>
            </p:nvCxnSpPr>
            <p:spPr>
              <a:xfrm>
                <a:off x="1581514" y="3730599"/>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7" name="Gerade Verbindung 32">
                <a:extLst>
                  <a:ext uri="{FF2B5EF4-FFF2-40B4-BE49-F238E27FC236}">
                    <a16:creationId xmlns:a16="http://schemas.microsoft.com/office/drawing/2014/main" id="{A468C6DC-6EB2-C861-6A3C-6823663FA589}"/>
                  </a:ext>
                </a:extLst>
              </p:cNvPr>
              <p:cNvCxnSpPr>
                <a:cxnSpLocks/>
              </p:cNvCxnSpPr>
              <p:nvPr/>
            </p:nvCxnSpPr>
            <p:spPr>
              <a:xfrm>
                <a:off x="1581514" y="3098490"/>
                <a:ext cx="51134" cy="0"/>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EDE0DDA1-42AA-A98E-BE02-BF70B1D66F21}"/>
                  </a:ext>
                </a:extLst>
              </p:cNvPr>
              <p:cNvCxnSpPr>
                <a:cxnSpLocks/>
              </p:cNvCxnSpPr>
              <p:nvPr/>
            </p:nvCxnSpPr>
            <p:spPr>
              <a:xfrm flipH="1">
                <a:off x="2185283"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9" name="Gerade Verbindung 35">
                <a:extLst>
                  <a:ext uri="{FF2B5EF4-FFF2-40B4-BE49-F238E27FC236}">
                    <a16:creationId xmlns:a16="http://schemas.microsoft.com/office/drawing/2014/main" id="{E9259E66-5DD4-C474-E226-D0ED4439376F}"/>
                  </a:ext>
                </a:extLst>
              </p:cNvPr>
              <p:cNvCxnSpPr>
                <a:cxnSpLocks/>
              </p:cNvCxnSpPr>
              <p:nvPr/>
            </p:nvCxnSpPr>
            <p:spPr>
              <a:xfrm flipH="1">
                <a:off x="2465466"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0" name="Gerade Verbindung 37">
                <a:extLst>
                  <a:ext uri="{FF2B5EF4-FFF2-40B4-BE49-F238E27FC236}">
                    <a16:creationId xmlns:a16="http://schemas.microsoft.com/office/drawing/2014/main" id="{E0724083-246D-39AC-0063-279FF5C5F5A5}"/>
                  </a:ext>
                </a:extLst>
              </p:cNvPr>
              <p:cNvCxnSpPr>
                <a:cxnSpLocks/>
              </p:cNvCxnSpPr>
              <p:nvPr/>
            </p:nvCxnSpPr>
            <p:spPr>
              <a:xfrm flipH="1">
                <a:off x="2745648"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1" name="Gerade Verbindung 39">
                <a:extLst>
                  <a:ext uri="{FF2B5EF4-FFF2-40B4-BE49-F238E27FC236}">
                    <a16:creationId xmlns:a16="http://schemas.microsoft.com/office/drawing/2014/main" id="{8A09CE72-718F-41E3-108B-6BF452A5D515}"/>
                  </a:ext>
                </a:extLst>
              </p:cNvPr>
              <p:cNvCxnSpPr>
                <a:cxnSpLocks/>
              </p:cNvCxnSpPr>
              <p:nvPr/>
            </p:nvCxnSpPr>
            <p:spPr>
              <a:xfrm flipH="1">
                <a:off x="3025830"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2" name="Gerade Verbindung 41">
                <a:extLst>
                  <a:ext uri="{FF2B5EF4-FFF2-40B4-BE49-F238E27FC236}">
                    <a16:creationId xmlns:a16="http://schemas.microsoft.com/office/drawing/2014/main" id="{2F91E8CF-891D-CFED-F6A1-C95F3E30D3FC}"/>
                  </a:ext>
                </a:extLst>
              </p:cNvPr>
              <p:cNvCxnSpPr>
                <a:cxnSpLocks/>
              </p:cNvCxnSpPr>
              <p:nvPr/>
            </p:nvCxnSpPr>
            <p:spPr>
              <a:xfrm flipH="1">
                <a:off x="3306012"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3" name="Gerade Verbindung 43">
                <a:extLst>
                  <a:ext uri="{FF2B5EF4-FFF2-40B4-BE49-F238E27FC236}">
                    <a16:creationId xmlns:a16="http://schemas.microsoft.com/office/drawing/2014/main" id="{9E066DE6-6E3D-3136-0DD7-84F2D1A2268E}"/>
                  </a:ext>
                </a:extLst>
              </p:cNvPr>
              <p:cNvCxnSpPr>
                <a:cxnSpLocks/>
              </p:cNvCxnSpPr>
              <p:nvPr/>
            </p:nvCxnSpPr>
            <p:spPr>
              <a:xfrm flipH="1">
                <a:off x="3586194"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4" name="Gerade Verbindung 45">
                <a:extLst>
                  <a:ext uri="{FF2B5EF4-FFF2-40B4-BE49-F238E27FC236}">
                    <a16:creationId xmlns:a16="http://schemas.microsoft.com/office/drawing/2014/main" id="{C44D81A8-114E-F82A-FF2D-A06DEAABA9CF}"/>
                  </a:ext>
                </a:extLst>
              </p:cNvPr>
              <p:cNvCxnSpPr>
                <a:cxnSpLocks/>
              </p:cNvCxnSpPr>
              <p:nvPr/>
            </p:nvCxnSpPr>
            <p:spPr>
              <a:xfrm flipH="1">
                <a:off x="3866374" y="4989434"/>
                <a:ext cx="437" cy="53822"/>
              </a:xfrm>
              <a:prstGeom prst="line">
                <a:avLst/>
              </a:prstGeom>
              <a:ln w="19050">
                <a:solidFill>
                  <a:srgbClr val="CECECE"/>
                </a:solidFill>
              </a:ln>
            </p:spPr>
            <p:style>
              <a:lnRef idx="1">
                <a:schemeClr val="accent1"/>
              </a:lnRef>
              <a:fillRef idx="0">
                <a:schemeClr val="accent1"/>
              </a:fillRef>
              <a:effectRef idx="0">
                <a:schemeClr val="accent1"/>
              </a:effectRef>
              <a:fontRef idx="minor">
                <a:schemeClr val="tx1"/>
              </a:fontRef>
            </p:style>
          </p:cxnSp>
          <p:grpSp>
            <p:nvGrpSpPr>
              <p:cNvPr id="35" name="Gruppieren 164">
                <a:extLst>
                  <a:ext uri="{FF2B5EF4-FFF2-40B4-BE49-F238E27FC236}">
                    <a16:creationId xmlns:a16="http://schemas.microsoft.com/office/drawing/2014/main" id="{2696399D-4B76-95FB-E9EA-9A18146DDF0E}"/>
                  </a:ext>
                </a:extLst>
              </p:cNvPr>
              <p:cNvGrpSpPr/>
              <p:nvPr/>
            </p:nvGrpSpPr>
            <p:grpSpPr>
              <a:xfrm>
                <a:off x="1588907" y="5043256"/>
                <a:ext cx="2340614" cy="209288"/>
                <a:chOff x="1055440" y="4712600"/>
                <a:chExt cx="2753666" cy="246221"/>
              </a:xfrm>
            </p:grpSpPr>
            <p:sp>
              <p:nvSpPr>
                <p:cNvPr id="242" name="Textfeld 27">
                  <a:extLst>
                    <a:ext uri="{FF2B5EF4-FFF2-40B4-BE49-F238E27FC236}">
                      <a16:creationId xmlns:a16="http://schemas.microsoft.com/office/drawing/2014/main" id="{311C7097-CC33-0F2C-DF21-F877804FC982}"/>
                    </a:ext>
                  </a:extLst>
                </p:cNvPr>
                <p:cNvSpPr txBox="1"/>
                <p:nvPr/>
              </p:nvSpPr>
              <p:spPr>
                <a:xfrm>
                  <a:off x="1390409" y="4712600"/>
                  <a:ext cx="73739" cy="246221"/>
                </a:xfrm>
                <a:prstGeom prst="rect">
                  <a:avLst/>
                </a:prstGeom>
                <a:noFill/>
              </p:spPr>
              <p:txBody>
                <a:bodyPr wrap="none" lIns="0" rIns="0" rtlCol="0">
                  <a:spAutoFit/>
                </a:bodyPr>
                <a:lstStyle/>
                <a:p>
                  <a:pPr algn="ctr"/>
                  <a:r>
                    <a:rPr lang="de-DE" sz="1000">
                      <a:latin typeface="Avenir Next LT Pro" panose="020B0504020202020204" pitchFamily="34" charset="77"/>
                    </a:rPr>
                    <a:t>7</a:t>
                  </a:r>
                </a:p>
              </p:txBody>
            </p:sp>
            <p:sp>
              <p:nvSpPr>
                <p:cNvPr id="243" name="Textfeld 34">
                  <a:extLst>
                    <a:ext uri="{FF2B5EF4-FFF2-40B4-BE49-F238E27FC236}">
                      <a16:creationId xmlns:a16="http://schemas.microsoft.com/office/drawing/2014/main" id="{C349E04A-5F96-6962-50AA-485F593ED7F9}"/>
                    </a:ext>
                  </a:extLst>
                </p:cNvPr>
                <p:cNvSpPr txBox="1"/>
                <p:nvPr/>
              </p:nvSpPr>
              <p:spPr>
                <a:xfrm>
                  <a:off x="1680928"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14</a:t>
                  </a:r>
                </a:p>
              </p:txBody>
            </p:sp>
            <p:sp>
              <p:nvSpPr>
                <p:cNvPr id="244" name="Textfeld 36">
                  <a:extLst>
                    <a:ext uri="{FF2B5EF4-FFF2-40B4-BE49-F238E27FC236}">
                      <a16:creationId xmlns:a16="http://schemas.microsoft.com/office/drawing/2014/main" id="{54005790-E730-C819-FDE3-F444FD9161AF}"/>
                    </a:ext>
                  </a:extLst>
                </p:cNvPr>
                <p:cNvSpPr txBox="1"/>
                <p:nvPr/>
              </p:nvSpPr>
              <p:spPr>
                <a:xfrm>
                  <a:off x="2010260"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21</a:t>
                  </a:r>
                </a:p>
              </p:txBody>
            </p:sp>
            <p:sp>
              <p:nvSpPr>
                <p:cNvPr id="245" name="Textfeld 38">
                  <a:extLst>
                    <a:ext uri="{FF2B5EF4-FFF2-40B4-BE49-F238E27FC236}">
                      <a16:creationId xmlns:a16="http://schemas.microsoft.com/office/drawing/2014/main" id="{A91D352A-D3B9-0F7C-53F3-9CF48F525F49}"/>
                    </a:ext>
                  </a:extLst>
                </p:cNvPr>
                <p:cNvSpPr txBox="1"/>
                <p:nvPr/>
              </p:nvSpPr>
              <p:spPr>
                <a:xfrm>
                  <a:off x="2339592"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28</a:t>
                  </a:r>
                </a:p>
              </p:txBody>
            </p:sp>
            <p:sp>
              <p:nvSpPr>
                <p:cNvPr id="246" name="Textfeld 40">
                  <a:extLst>
                    <a:ext uri="{FF2B5EF4-FFF2-40B4-BE49-F238E27FC236}">
                      <a16:creationId xmlns:a16="http://schemas.microsoft.com/office/drawing/2014/main" id="{18570556-8F84-61E8-6957-52386B3DF7C5}"/>
                    </a:ext>
                  </a:extLst>
                </p:cNvPr>
                <p:cNvSpPr txBox="1"/>
                <p:nvPr/>
              </p:nvSpPr>
              <p:spPr>
                <a:xfrm>
                  <a:off x="2672099"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35</a:t>
                  </a:r>
                </a:p>
              </p:txBody>
            </p:sp>
            <p:sp>
              <p:nvSpPr>
                <p:cNvPr id="247" name="Textfeld 42">
                  <a:extLst>
                    <a:ext uri="{FF2B5EF4-FFF2-40B4-BE49-F238E27FC236}">
                      <a16:creationId xmlns:a16="http://schemas.microsoft.com/office/drawing/2014/main" id="{5446BDDD-E140-6F5B-BAAC-B7D1E15DB43A}"/>
                    </a:ext>
                  </a:extLst>
                </p:cNvPr>
                <p:cNvSpPr txBox="1"/>
                <p:nvPr/>
              </p:nvSpPr>
              <p:spPr>
                <a:xfrm>
                  <a:off x="3004606"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42</a:t>
                  </a:r>
                </a:p>
              </p:txBody>
            </p:sp>
            <p:sp>
              <p:nvSpPr>
                <p:cNvPr id="248" name="Textfeld 44">
                  <a:extLst>
                    <a:ext uri="{FF2B5EF4-FFF2-40B4-BE49-F238E27FC236}">
                      <a16:creationId xmlns:a16="http://schemas.microsoft.com/office/drawing/2014/main" id="{2F705BD2-7919-8427-EE61-6965448B1D5D}"/>
                    </a:ext>
                  </a:extLst>
                </p:cNvPr>
                <p:cNvSpPr txBox="1"/>
                <p:nvPr/>
              </p:nvSpPr>
              <p:spPr>
                <a:xfrm>
                  <a:off x="3327222"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49</a:t>
                  </a:r>
                </a:p>
              </p:txBody>
            </p:sp>
            <p:sp>
              <p:nvSpPr>
                <p:cNvPr id="249" name="Textfeld 46">
                  <a:extLst>
                    <a:ext uri="{FF2B5EF4-FFF2-40B4-BE49-F238E27FC236}">
                      <a16:creationId xmlns:a16="http://schemas.microsoft.com/office/drawing/2014/main" id="{1693D52E-74A5-693F-C9D7-A3E5F237ECAE}"/>
                    </a:ext>
                  </a:extLst>
                </p:cNvPr>
                <p:cNvSpPr txBox="1"/>
                <p:nvPr/>
              </p:nvSpPr>
              <p:spPr>
                <a:xfrm>
                  <a:off x="3661629" y="4712600"/>
                  <a:ext cx="147477" cy="246221"/>
                </a:xfrm>
                <a:prstGeom prst="rect">
                  <a:avLst/>
                </a:prstGeom>
                <a:noFill/>
              </p:spPr>
              <p:txBody>
                <a:bodyPr wrap="none" lIns="0" rIns="0" rtlCol="0">
                  <a:spAutoFit/>
                </a:bodyPr>
                <a:lstStyle/>
                <a:p>
                  <a:pPr algn="ctr"/>
                  <a:r>
                    <a:rPr lang="de-DE" sz="1000">
                      <a:latin typeface="Avenir Next LT Pro" panose="020B0504020202020204" pitchFamily="34" charset="77"/>
                    </a:rPr>
                    <a:t>56</a:t>
                  </a:r>
                </a:p>
              </p:txBody>
            </p:sp>
            <p:sp>
              <p:nvSpPr>
                <p:cNvPr id="250" name="Textfeld 47">
                  <a:extLst>
                    <a:ext uri="{FF2B5EF4-FFF2-40B4-BE49-F238E27FC236}">
                      <a16:creationId xmlns:a16="http://schemas.microsoft.com/office/drawing/2014/main" id="{5B373C46-D4AE-67EB-6F7A-E855B16032BC}"/>
                    </a:ext>
                  </a:extLst>
                </p:cNvPr>
                <p:cNvSpPr txBox="1"/>
                <p:nvPr/>
              </p:nvSpPr>
              <p:spPr>
                <a:xfrm>
                  <a:off x="1055440" y="4712600"/>
                  <a:ext cx="73739" cy="246221"/>
                </a:xfrm>
                <a:prstGeom prst="rect">
                  <a:avLst/>
                </a:prstGeom>
                <a:noFill/>
              </p:spPr>
              <p:txBody>
                <a:bodyPr wrap="none" lIns="0" rIns="0" rtlCol="0">
                  <a:spAutoFit/>
                </a:bodyPr>
                <a:lstStyle/>
                <a:p>
                  <a:pPr algn="ctr"/>
                  <a:r>
                    <a:rPr lang="de-DE" sz="1000">
                      <a:latin typeface="Avenir Next LT Pro" panose="020B0504020202020204" pitchFamily="34" charset="77"/>
                    </a:rPr>
                    <a:t>0</a:t>
                  </a:r>
                </a:p>
              </p:txBody>
            </p:sp>
          </p:grpSp>
          <p:sp>
            <p:nvSpPr>
              <p:cNvPr id="36" name="Textfeld 48">
                <a:extLst>
                  <a:ext uri="{FF2B5EF4-FFF2-40B4-BE49-F238E27FC236}">
                    <a16:creationId xmlns:a16="http://schemas.microsoft.com/office/drawing/2014/main" id="{5E398B16-EB9C-C447-39FD-3C0B8C90FA02}"/>
                  </a:ext>
                </a:extLst>
              </p:cNvPr>
              <p:cNvSpPr txBox="1"/>
              <p:nvPr/>
            </p:nvSpPr>
            <p:spPr>
              <a:xfrm>
                <a:off x="2382989" y="2602435"/>
                <a:ext cx="823855" cy="287771"/>
              </a:xfrm>
              <a:prstGeom prst="rect">
                <a:avLst/>
              </a:prstGeom>
              <a:noFill/>
            </p:spPr>
            <p:txBody>
              <a:bodyPr wrap="none" lIns="0" rIns="0" rtlCol="0">
                <a:spAutoFit/>
              </a:bodyPr>
              <a:lstStyle/>
              <a:p>
                <a:pPr algn="r"/>
                <a:r>
                  <a:rPr lang="de-DE" sz="1600" b="1">
                    <a:latin typeface="Avenir Next LT Pro Demi" panose="020B0504020202020204" pitchFamily="34" charset="77"/>
                  </a:rPr>
                  <a:t>CTG-0383</a:t>
                </a:r>
              </a:p>
            </p:txBody>
          </p:sp>
          <p:sp>
            <p:nvSpPr>
              <p:cNvPr id="37" name="Textfeld 194">
                <a:extLst>
                  <a:ext uri="{FF2B5EF4-FFF2-40B4-BE49-F238E27FC236}">
                    <a16:creationId xmlns:a16="http://schemas.microsoft.com/office/drawing/2014/main" id="{C86F72D8-75CE-28CC-5EE6-5A636B98DF02}"/>
                  </a:ext>
                </a:extLst>
              </p:cNvPr>
              <p:cNvSpPr txBox="1"/>
              <p:nvPr/>
            </p:nvSpPr>
            <p:spPr bwMode="auto">
              <a:xfrm rot="16200000">
                <a:off x="-31369" y="3882845"/>
                <a:ext cx="1626266" cy="344327"/>
              </a:xfrm>
              <a:prstGeom prst="rect">
                <a:avLst/>
              </a:prstGeom>
            </p:spPr>
            <p:txBody>
              <a:bodyPr wrap="none" anchor="b"/>
              <a:lstStyle/>
              <a:p>
                <a:pPr marL="342900" indent="-342900" algn="ctr" defTabSz="914400" eaLnBrk="0" fontAlgn="base" hangingPunct="0">
                  <a:spcBef>
                    <a:spcPct val="20000"/>
                  </a:spcBef>
                  <a:spcAft>
                    <a:spcPct val="0"/>
                  </a:spcAft>
                  <a:defRPr/>
                </a:pPr>
                <a:r>
                  <a:rPr lang="en-GB" sz="1600" b="1" kern="0">
                    <a:latin typeface="Avenir Next LT Pro Demi" panose="020B0504020202020204" pitchFamily="34" charset="77"/>
                    <a:ea typeface="MS PGothic" pitchFamily="34" charset="-128"/>
                    <a:cs typeface="MS PGothic" charset="0"/>
                  </a:rPr>
                  <a:t>Colorectal models</a:t>
                </a:r>
              </a:p>
            </p:txBody>
          </p:sp>
          <p:sp>
            <p:nvSpPr>
              <p:cNvPr id="38" name="Textfeld 228">
                <a:extLst>
                  <a:ext uri="{FF2B5EF4-FFF2-40B4-BE49-F238E27FC236}">
                    <a16:creationId xmlns:a16="http://schemas.microsoft.com/office/drawing/2014/main" id="{90D335B0-1971-760F-8BC5-7CC9D4B60D20}"/>
                  </a:ext>
                </a:extLst>
              </p:cNvPr>
              <p:cNvSpPr txBox="1"/>
              <p:nvPr/>
            </p:nvSpPr>
            <p:spPr>
              <a:xfrm>
                <a:off x="1463361" y="4891782"/>
                <a:ext cx="62677" cy="209288"/>
              </a:xfrm>
              <a:prstGeom prst="rect">
                <a:avLst/>
              </a:prstGeom>
              <a:noFill/>
            </p:spPr>
            <p:txBody>
              <a:bodyPr wrap="none" lIns="0" rIns="0" rtlCol="0">
                <a:spAutoFit/>
              </a:bodyPr>
              <a:lstStyle/>
              <a:p>
                <a:pPr algn="r"/>
                <a:r>
                  <a:rPr lang="de-DE" sz="1000">
                    <a:latin typeface="Avenir Next LT Pro" panose="020B0504020202020204" pitchFamily="34" charset="77"/>
                  </a:rPr>
                  <a:t>0</a:t>
                </a:r>
              </a:p>
            </p:txBody>
          </p:sp>
          <p:grpSp>
            <p:nvGrpSpPr>
              <p:cNvPr id="39" name="Gruppieren 556">
                <a:extLst>
                  <a:ext uri="{FF2B5EF4-FFF2-40B4-BE49-F238E27FC236}">
                    <a16:creationId xmlns:a16="http://schemas.microsoft.com/office/drawing/2014/main" id="{0237B8AE-C9FD-19A8-E79F-0D875C91AFFA}"/>
                  </a:ext>
                </a:extLst>
              </p:cNvPr>
              <p:cNvGrpSpPr/>
              <p:nvPr/>
            </p:nvGrpSpPr>
            <p:grpSpPr>
              <a:xfrm>
                <a:off x="1625554" y="4042812"/>
                <a:ext cx="2363394" cy="781080"/>
                <a:chOff x="1429924" y="4413186"/>
                <a:chExt cx="2363394" cy="781080"/>
              </a:xfrm>
            </p:grpSpPr>
            <p:sp>
              <p:nvSpPr>
                <p:cNvPr id="203" name="Freihandform 486">
                  <a:extLst>
                    <a:ext uri="{FF2B5EF4-FFF2-40B4-BE49-F238E27FC236}">
                      <a16:creationId xmlns:a16="http://schemas.microsoft.com/office/drawing/2014/main" id="{CD58B929-CAA8-C278-E6F3-15112C5C81C7}"/>
                    </a:ext>
                  </a:extLst>
                </p:cNvPr>
                <p:cNvSpPr/>
                <p:nvPr/>
              </p:nvSpPr>
              <p:spPr>
                <a:xfrm>
                  <a:off x="1429924" y="4624829"/>
                  <a:ext cx="2345214" cy="569437"/>
                </a:xfrm>
                <a:custGeom>
                  <a:avLst/>
                  <a:gdLst>
                    <a:gd name="connsiteX0" fmla="*/ 0 w 2759075"/>
                    <a:gd name="connsiteY0" fmla="*/ 533400 h 669925"/>
                    <a:gd name="connsiteX1" fmla="*/ 139700 w 2759075"/>
                    <a:gd name="connsiteY1" fmla="*/ 581025 h 669925"/>
                    <a:gd name="connsiteX2" fmla="*/ 327025 w 2759075"/>
                    <a:gd name="connsiteY2" fmla="*/ 587375 h 669925"/>
                    <a:gd name="connsiteX3" fmla="*/ 466725 w 2759075"/>
                    <a:gd name="connsiteY3" fmla="*/ 669925 h 669925"/>
                    <a:gd name="connsiteX4" fmla="*/ 650875 w 2759075"/>
                    <a:gd name="connsiteY4" fmla="*/ 663575 h 669925"/>
                    <a:gd name="connsiteX5" fmla="*/ 787400 w 2759075"/>
                    <a:gd name="connsiteY5" fmla="*/ 669925 h 669925"/>
                    <a:gd name="connsiteX6" fmla="*/ 930275 w 2759075"/>
                    <a:gd name="connsiteY6" fmla="*/ 619125 h 669925"/>
                    <a:gd name="connsiteX7" fmla="*/ 1117600 w 2759075"/>
                    <a:gd name="connsiteY7" fmla="*/ 625475 h 669925"/>
                    <a:gd name="connsiteX8" fmla="*/ 1308100 w 2759075"/>
                    <a:gd name="connsiteY8" fmla="*/ 638175 h 669925"/>
                    <a:gd name="connsiteX9" fmla="*/ 1450975 w 2759075"/>
                    <a:gd name="connsiteY9" fmla="*/ 530225 h 669925"/>
                    <a:gd name="connsiteX10" fmla="*/ 1625600 w 2759075"/>
                    <a:gd name="connsiteY10" fmla="*/ 536575 h 669925"/>
                    <a:gd name="connsiteX11" fmla="*/ 1774825 w 2759075"/>
                    <a:gd name="connsiteY11" fmla="*/ 546100 h 669925"/>
                    <a:gd name="connsiteX12" fmla="*/ 1952625 w 2759075"/>
                    <a:gd name="connsiteY12" fmla="*/ 549275 h 669925"/>
                    <a:gd name="connsiteX13" fmla="*/ 2054225 w 2759075"/>
                    <a:gd name="connsiteY13" fmla="*/ 463550 h 669925"/>
                    <a:gd name="connsiteX14" fmla="*/ 2292350 w 2759075"/>
                    <a:gd name="connsiteY14" fmla="*/ 330200 h 669925"/>
                    <a:gd name="connsiteX15" fmla="*/ 2425700 w 2759075"/>
                    <a:gd name="connsiteY15" fmla="*/ 288925 h 669925"/>
                    <a:gd name="connsiteX16" fmla="*/ 2613025 w 2759075"/>
                    <a:gd name="connsiteY16" fmla="*/ 193675 h 669925"/>
                    <a:gd name="connsiteX17" fmla="*/ 2759075 w 2759075"/>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9075" h="669925">
                      <a:moveTo>
                        <a:pt x="0" y="533400"/>
                      </a:moveTo>
                      <a:lnTo>
                        <a:pt x="139700" y="581025"/>
                      </a:lnTo>
                      <a:lnTo>
                        <a:pt x="327025" y="587375"/>
                      </a:lnTo>
                      <a:lnTo>
                        <a:pt x="466725" y="669925"/>
                      </a:lnTo>
                      <a:lnTo>
                        <a:pt x="650875" y="663575"/>
                      </a:lnTo>
                      <a:lnTo>
                        <a:pt x="787400" y="669925"/>
                      </a:lnTo>
                      <a:lnTo>
                        <a:pt x="930275" y="619125"/>
                      </a:lnTo>
                      <a:lnTo>
                        <a:pt x="1117600" y="625475"/>
                      </a:lnTo>
                      <a:lnTo>
                        <a:pt x="1308100" y="638175"/>
                      </a:lnTo>
                      <a:lnTo>
                        <a:pt x="1450975" y="530225"/>
                      </a:lnTo>
                      <a:lnTo>
                        <a:pt x="1625600" y="536575"/>
                      </a:lnTo>
                      <a:lnTo>
                        <a:pt x="1774825" y="546100"/>
                      </a:lnTo>
                      <a:lnTo>
                        <a:pt x="1952625" y="549275"/>
                      </a:lnTo>
                      <a:lnTo>
                        <a:pt x="2054225" y="463550"/>
                      </a:lnTo>
                      <a:lnTo>
                        <a:pt x="2292350" y="330200"/>
                      </a:lnTo>
                      <a:lnTo>
                        <a:pt x="2425700" y="288925"/>
                      </a:lnTo>
                      <a:lnTo>
                        <a:pt x="2613025" y="193675"/>
                      </a:lnTo>
                      <a:lnTo>
                        <a:pt x="27590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204" name="Gruppieren 555">
                  <a:extLst>
                    <a:ext uri="{FF2B5EF4-FFF2-40B4-BE49-F238E27FC236}">
                      <a16:creationId xmlns:a16="http://schemas.microsoft.com/office/drawing/2014/main" id="{70C9A2E7-2FA2-7484-341F-FA7CFF5CDF9D}"/>
                    </a:ext>
                  </a:extLst>
                </p:cNvPr>
                <p:cNvGrpSpPr/>
                <p:nvPr/>
              </p:nvGrpSpPr>
              <p:grpSpPr>
                <a:xfrm>
                  <a:off x="2623840" y="4413186"/>
                  <a:ext cx="1169478" cy="742643"/>
                  <a:chOff x="2623840" y="4413186"/>
                  <a:chExt cx="1169478" cy="742643"/>
                </a:xfrm>
              </p:grpSpPr>
              <p:grpSp>
                <p:nvGrpSpPr>
                  <p:cNvPr id="205" name="Gruppieren 554">
                    <a:extLst>
                      <a:ext uri="{FF2B5EF4-FFF2-40B4-BE49-F238E27FC236}">
                        <a16:creationId xmlns:a16="http://schemas.microsoft.com/office/drawing/2014/main" id="{534FC652-D1DA-7C7D-B50E-3E482D9D8011}"/>
                      </a:ext>
                    </a:extLst>
                  </p:cNvPr>
                  <p:cNvGrpSpPr/>
                  <p:nvPr/>
                </p:nvGrpSpPr>
                <p:grpSpPr>
                  <a:xfrm>
                    <a:off x="3739343" y="4413186"/>
                    <a:ext cx="53975" cy="434510"/>
                    <a:chOff x="3739343" y="4413186"/>
                    <a:chExt cx="53975" cy="434510"/>
                  </a:xfrm>
                </p:grpSpPr>
                <p:cxnSp>
                  <p:nvCxnSpPr>
                    <p:cNvPr id="239" name="Gerade Verbindung 733">
                      <a:extLst>
                        <a:ext uri="{FF2B5EF4-FFF2-40B4-BE49-F238E27FC236}">
                          <a16:creationId xmlns:a16="http://schemas.microsoft.com/office/drawing/2014/main" id="{88DCCE77-C353-689A-BBB1-C8DF3F5E17A6}"/>
                        </a:ext>
                      </a:extLst>
                    </p:cNvPr>
                    <p:cNvCxnSpPr>
                      <a:cxnSpLocks/>
                    </p:cNvCxnSpPr>
                    <p:nvPr/>
                  </p:nvCxnSpPr>
                  <p:spPr>
                    <a:xfrm>
                      <a:off x="3769029" y="4414326"/>
                      <a:ext cx="0" cy="43337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0" name="Gerade Verbindung 734">
                      <a:extLst>
                        <a:ext uri="{FF2B5EF4-FFF2-40B4-BE49-F238E27FC236}">
                          <a16:creationId xmlns:a16="http://schemas.microsoft.com/office/drawing/2014/main" id="{BC081DDC-9932-0178-6B25-503B48988299}"/>
                        </a:ext>
                      </a:extLst>
                    </p:cNvPr>
                    <p:cNvCxnSpPr/>
                    <p:nvPr/>
                  </p:nvCxnSpPr>
                  <p:spPr>
                    <a:xfrm>
                      <a:off x="3739343" y="4413186"/>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1" name="Gerade Verbindung 735">
                      <a:extLst>
                        <a:ext uri="{FF2B5EF4-FFF2-40B4-BE49-F238E27FC236}">
                          <a16:creationId xmlns:a16="http://schemas.microsoft.com/office/drawing/2014/main" id="{DAEB0040-5C12-19E5-62E2-9FC82D9BCEDE}"/>
                        </a:ext>
                      </a:extLst>
                    </p:cNvPr>
                    <p:cNvCxnSpPr/>
                    <p:nvPr/>
                  </p:nvCxnSpPr>
                  <p:spPr>
                    <a:xfrm>
                      <a:off x="3739343" y="4844259"/>
                      <a:ext cx="53975"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06" name="Gruppieren 553">
                    <a:extLst>
                      <a:ext uri="{FF2B5EF4-FFF2-40B4-BE49-F238E27FC236}">
                        <a16:creationId xmlns:a16="http://schemas.microsoft.com/office/drawing/2014/main" id="{05A0397E-6BBC-A258-1922-3FF87475419D}"/>
                      </a:ext>
                    </a:extLst>
                  </p:cNvPr>
                  <p:cNvGrpSpPr/>
                  <p:nvPr/>
                </p:nvGrpSpPr>
                <p:grpSpPr>
                  <a:xfrm>
                    <a:off x="2623840" y="4626864"/>
                    <a:ext cx="1056640" cy="528965"/>
                    <a:chOff x="2623840" y="4610989"/>
                    <a:chExt cx="1056640" cy="528965"/>
                  </a:xfrm>
                </p:grpSpPr>
                <p:grpSp>
                  <p:nvGrpSpPr>
                    <p:cNvPr id="207" name="Gruppieren 736">
                      <a:extLst>
                        <a:ext uri="{FF2B5EF4-FFF2-40B4-BE49-F238E27FC236}">
                          <a16:creationId xmlns:a16="http://schemas.microsoft.com/office/drawing/2014/main" id="{C80CA5A0-B1B4-991D-5AD9-482AE3ECB3CD}"/>
                        </a:ext>
                      </a:extLst>
                    </p:cNvPr>
                    <p:cNvGrpSpPr/>
                    <p:nvPr/>
                  </p:nvGrpSpPr>
                  <p:grpSpPr>
                    <a:xfrm>
                      <a:off x="3616980" y="4610989"/>
                      <a:ext cx="63500" cy="326559"/>
                      <a:chOff x="4082213" y="3529259"/>
                      <a:chExt cx="63500" cy="384187"/>
                    </a:xfrm>
                  </p:grpSpPr>
                  <p:cxnSp>
                    <p:nvCxnSpPr>
                      <p:cNvPr id="236" name="Gerade Verbindung 766">
                        <a:extLst>
                          <a:ext uri="{FF2B5EF4-FFF2-40B4-BE49-F238E27FC236}">
                            <a16:creationId xmlns:a16="http://schemas.microsoft.com/office/drawing/2014/main" id="{8161C623-688A-C81F-6E42-83D58EB96748}"/>
                          </a:ext>
                        </a:extLst>
                      </p:cNvPr>
                      <p:cNvCxnSpPr>
                        <a:cxnSpLocks/>
                      </p:cNvCxnSpPr>
                      <p:nvPr/>
                    </p:nvCxnSpPr>
                    <p:spPr>
                      <a:xfrm>
                        <a:off x="4117138" y="3533775"/>
                        <a:ext cx="0" cy="37967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Gerade Verbindung 767">
                        <a:extLst>
                          <a:ext uri="{FF2B5EF4-FFF2-40B4-BE49-F238E27FC236}">
                            <a16:creationId xmlns:a16="http://schemas.microsoft.com/office/drawing/2014/main" id="{0267DCA6-B504-06F6-6E3C-7EA303B1866F}"/>
                          </a:ext>
                        </a:extLst>
                      </p:cNvPr>
                      <p:cNvCxnSpPr/>
                      <p:nvPr/>
                    </p:nvCxnSpPr>
                    <p:spPr>
                      <a:xfrm>
                        <a:off x="4082213" y="3529259"/>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8" name="Gerade Verbindung 768">
                        <a:extLst>
                          <a:ext uri="{FF2B5EF4-FFF2-40B4-BE49-F238E27FC236}">
                            <a16:creationId xmlns:a16="http://schemas.microsoft.com/office/drawing/2014/main" id="{8B7EC0F2-138B-A5FC-08E1-7DC455CE4898}"/>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08" name="Gruppieren 737">
                      <a:extLst>
                        <a:ext uri="{FF2B5EF4-FFF2-40B4-BE49-F238E27FC236}">
                          <a16:creationId xmlns:a16="http://schemas.microsoft.com/office/drawing/2014/main" id="{FED02672-7176-A76A-B887-719C1D6EDE92}"/>
                        </a:ext>
                      </a:extLst>
                    </p:cNvPr>
                    <p:cNvGrpSpPr/>
                    <p:nvPr/>
                  </p:nvGrpSpPr>
                  <p:grpSpPr>
                    <a:xfrm>
                      <a:off x="3457753" y="4710843"/>
                      <a:ext cx="63500" cy="280681"/>
                      <a:chOff x="4082213" y="3583234"/>
                      <a:chExt cx="63500" cy="330212"/>
                    </a:xfrm>
                  </p:grpSpPr>
                  <p:cxnSp>
                    <p:nvCxnSpPr>
                      <p:cNvPr id="233" name="Gerade Verbindung 763">
                        <a:extLst>
                          <a:ext uri="{FF2B5EF4-FFF2-40B4-BE49-F238E27FC236}">
                            <a16:creationId xmlns:a16="http://schemas.microsoft.com/office/drawing/2014/main" id="{90AFC538-D115-4EA6-F7CA-BAAFAB4BB8E2}"/>
                          </a:ext>
                        </a:extLst>
                      </p:cNvPr>
                      <p:cNvCxnSpPr>
                        <a:cxnSpLocks/>
                      </p:cNvCxnSpPr>
                      <p:nvPr/>
                    </p:nvCxnSpPr>
                    <p:spPr>
                      <a:xfrm>
                        <a:off x="4117138" y="3587750"/>
                        <a:ext cx="0" cy="325696"/>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4" name="Gerade Verbindung 764">
                        <a:extLst>
                          <a:ext uri="{FF2B5EF4-FFF2-40B4-BE49-F238E27FC236}">
                            <a16:creationId xmlns:a16="http://schemas.microsoft.com/office/drawing/2014/main" id="{163C3D58-1932-CBE9-62B2-8B0E6C38F9D0}"/>
                          </a:ext>
                        </a:extLst>
                      </p:cNvPr>
                      <p:cNvCxnSpPr/>
                      <p:nvPr/>
                    </p:nvCxnSpPr>
                    <p:spPr>
                      <a:xfrm>
                        <a:off x="4082213" y="358323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Gerade Verbindung 765">
                        <a:extLst>
                          <a:ext uri="{FF2B5EF4-FFF2-40B4-BE49-F238E27FC236}">
                            <a16:creationId xmlns:a16="http://schemas.microsoft.com/office/drawing/2014/main" id="{837C4807-1C27-C01E-A9EC-679B4166E30F}"/>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09" name="Gruppieren 738">
                      <a:extLst>
                        <a:ext uri="{FF2B5EF4-FFF2-40B4-BE49-F238E27FC236}">
                          <a16:creationId xmlns:a16="http://schemas.microsoft.com/office/drawing/2014/main" id="{981A55C4-F3DC-08BF-973E-B4DBC27B6B72}"/>
                        </a:ext>
                      </a:extLst>
                    </p:cNvPr>
                    <p:cNvGrpSpPr/>
                    <p:nvPr/>
                  </p:nvGrpSpPr>
                  <p:grpSpPr>
                    <a:xfrm>
                      <a:off x="3339008" y="4751324"/>
                      <a:ext cx="63500" cy="280681"/>
                      <a:chOff x="4082213" y="3583234"/>
                      <a:chExt cx="63500" cy="330212"/>
                    </a:xfrm>
                  </p:grpSpPr>
                  <p:cxnSp>
                    <p:nvCxnSpPr>
                      <p:cNvPr id="230" name="Gerade Verbindung 760">
                        <a:extLst>
                          <a:ext uri="{FF2B5EF4-FFF2-40B4-BE49-F238E27FC236}">
                            <a16:creationId xmlns:a16="http://schemas.microsoft.com/office/drawing/2014/main" id="{0B1BEE8C-F328-0857-5FF2-0C54969886FC}"/>
                          </a:ext>
                        </a:extLst>
                      </p:cNvPr>
                      <p:cNvCxnSpPr>
                        <a:cxnSpLocks/>
                      </p:cNvCxnSpPr>
                      <p:nvPr/>
                    </p:nvCxnSpPr>
                    <p:spPr>
                      <a:xfrm>
                        <a:off x="4117138" y="3587750"/>
                        <a:ext cx="0" cy="325696"/>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1" name="Gerade Verbindung 761">
                        <a:extLst>
                          <a:ext uri="{FF2B5EF4-FFF2-40B4-BE49-F238E27FC236}">
                            <a16:creationId xmlns:a16="http://schemas.microsoft.com/office/drawing/2014/main" id="{7072865C-3CC0-20E8-02EB-F7B9F00313B5}"/>
                          </a:ext>
                        </a:extLst>
                      </p:cNvPr>
                      <p:cNvCxnSpPr/>
                      <p:nvPr/>
                    </p:nvCxnSpPr>
                    <p:spPr>
                      <a:xfrm>
                        <a:off x="4082213" y="358323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2" name="Gerade Verbindung 762">
                        <a:extLst>
                          <a:ext uri="{FF2B5EF4-FFF2-40B4-BE49-F238E27FC236}">
                            <a16:creationId xmlns:a16="http://schemas.microsoft.com/office/drawing/2014/main" id="{47D766E0-D381-A52E-7D4A-D4DF58F54819}"/>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0" name="Gruppieren 739">
                      <a:extLst>
                        <a:ext uri="{FF2B5EF4-FFF2-40B4-BE49-F238E27FC236}">
                          <a16:creationId xmlns:a16="http://schemas.microsoft.com/office/drawing/2014/main" id="{50948908-F842-769E-97A0-DFF5B3C5A171}"/>
                        </a:ext>
                      </a:extLst>
                    </p:cNvPr>
                    <p:cNvGrpSpPr/>
                    <p:nvPr/>
                  </p:nvGrpSpPr>
                  <p:grpSpPr>
                    <a:xfrm>
                      <a:off x="3142000" y="4907852"/>
                      <a:ext cx="63500" cy="194320"/>
                      <a:chOff x="4082213" y="3684834"/>
                      <a:chExt cx="63500" cy="228612"/>
                    </a:xfrm>
                  </p:grpSpPr>
                  <p:cxnSp>
                    <p:nvCxnSpPr>
                      <p:cNvPr id="227" name="Gerade Verbindung 757">
                        <a:extLst>
                          <a:ext uri="{FF2B5EF4-FFF2-40B4-BE49-F238E27FC236}">
                            <a16:creationId xmlns:a16="http://schemas.microsoft.com/office/drawing/2014/main" id="{7FBB8EE8-C498-8336-3E50-E72B7FFC6DD0}"/>
                          </a:ext>
                        </a:extLst>
                      </p:cNvPr>
                      <p:cNvCxnSpPr>
                        <a:cxnSpLocks/>
                      </p:cNvCxnSpPr>
                      <p:nvPr/>
                    </p:nvCxnSpPr>
                    <p:spPr>
                      <a:xfrm>
                        <a:off x="4117138" y="3686175"/>
                        <a:ext cx="0" cy="22727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8" name="Gerade Verbindung 758">
                        <a:extLst>
                          <a:ext uri="{FF2B5EF4-FFF2-40B4-BE49-F238E27FC236}">
                            <a16:creationId xmlns:a16="http://schemas.microsoft.com/office/drawing/2014/main" id="{1C692B72-8B45-122C-B47B-A3F84E0C15B0}"/>
                          </a:ext>
                        </a:extLst>
                      </p:cNvPr>
                      <p:cNvCxnSpPr/>
                      <p:nvPr/>
                    </p:nvCxnSpPr>
                    <p:spPr>
                      <a:xfrm>
                        <a:off x="4082213" y="368483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9" name="Gerade Verbindung 759">
                        <a:extLst>
                          <a:ext uri="{FF2B5EF4-FFF2-40B4-BE49-F238E27FC236}">
                            <a16:creationId xmlns:a16="http://schemas.microsoft.com/office/drawing/2014/main" id="{6288C402-216C-11EF-EBC9-9F3424CA951B}"/>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1" name="Gruppieren 740">
                      <a:extLst>
                        <a:ext uri="{FF2B5EF4-FFF2-40B4-BE49-F238E27FC236}">
                          <a16:creationId xmlns:a16="http://schemas.microsoft.com/office/drawing/2014/main" id="{875EB033-D83B-0A9A-8004-3CFA5967E04A}"/>
                        </a:ext>
                      </a:extLst>
                    </p:cNvPr>
                    <p:cNvGrpSpPr/>
                    <p:nvPr/>
                  </p:nvGrpSpPr>
                  <p:grpSpPr>
                    <a:xfrm>
                      <a:off x="3061037" y="5008845"/>
                      <a:ext cx="63500" cy="131109"/>
                      <a:chOff x="4082213" y="3759200"/>
                      <a:chExt cx="63500" cy="154246"/>
                    </a:xfrm>
                  </p:grpSpPr>
                  <p:cxnSp>
                    <p:nvCxnSpPr>
                      <p:cNvPr id="224" name="Gerade Verbindung 754">
                        <a:extLst>
                          <a:ext uri="{FF2B5EF4-FFF2-40B4-BE49-F238E27FC236}">
                            <a16:creationId xmlns:a16="http://schemas.microsoft.com/office/drawing/2014/main" id="{25598161-ED9C-1EB7-D4FE-01939F06E599}"/>
                          </a:ext>
                        </a:extLst>
                      </p:cNvPr>
                      <p:cNvCxnSpPr>
                        <a:cxnSpLocks/>
                      </p:cNvCxnSpPr>
                      <p:nvPr/>
                    </p:nvCxnSpPr>
                    <p:spPr>
                      <a:xfrm>
                        <a:off x="4117138" y="3759200"/>
                        <a:ext cx="0" cy="154246"/>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Gerade Verbindung 755">
                        <a:extLst>
                          <a:ext uri="{FF2B5EF4-FFF2-40B4-BE49-F238E27FC236}">
                            <a16:creationId xmlns:a16="http://schemas.microsoft.com/office/drawing/2014/main" id="{47D7964B-1AFA-7EE4-22E7-6D1A129F09AF}"/>
                          </a:ext>
                        </a:extLst>
                      </p:cNvPr>
                      <p:cNvCxnSpPr/>
                      <p:nvPr/>
                    </p:nvCxnSpPr>
                    <p:spPr>
                      <a:xfrm>
                        <a:off x="4082213" y="376103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6" name="Gerade Verbindung 756">
                        <a:extLst>
                          <a:ext uri="{FF2B5EF4-FFF2-40B4-BE49-F238E27FC236}">
                            <a16:creationId xmlns:a16="http://schemas.microsoft.com/office/drawing/2014/main" id="{F6D73A9B-AED7-FC5D-07EA-EB86C22E4465}"/>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2" name="Gruppieren 741">
                      <a:extLst>
                        <a:ext uri="{FF2B5EF4-FFF2-40B4-BE49-F238E27FC236}">
                          <a16:creationId xmlns:a16="http://schemas.microsoft.com/office/drawing/2014/main" id="{9E19F8E0-7303-8C51-491C-C0A4FE29EEF0}"/>
                        </a:ext>
                      </a:extLst>
                    </p:cNvPr>
                    <p:cNvGrpSpPr/>
                    <p:nvPr/>
                  </p:nvGrpSpPr>
                  <p:grpSpPr>
                    <a:xfrm>
                      <a:off x="2901811" y="5023898"/>
                      <a:ext cx="63500" cy="113358"/>
                      <a:chOff x="4082213" y="3780084"/>
                      <a:chExt cx="63500" cy="133362"/>
                    </a:xfrm>
                  </p:grpSpPr>
                  <p:cxnSp>
                    <p:nvCxnSpPr>
                      <p:cNvPr id="221" name="Gerade Verbindung 751">
                        <a:extLst>
                          <a:ext uri="{FF2B5EF4-FFF2-40B4-BE49-F238E27FC236}">
                            <a16:creationId xmlns:a16="http://schemas.microsoft.com/office/drawing/2014/main" id="{363006C5-69AE-DDC1-B5B6-63E7B452CCA2}"/>
                          </a:ext>
                        </a:extLst>
                      </p:cNvPr>
                      <p:cNvCxnSpPr>
                        <a:cxnSpLocks/>
                      </p:cNvCxnSpPr>
                      <p:nvPr/>
                    </p:nvCxnSpPr>
                    <p:spPr>
                      <a:xfrm>
                        <a:off x="4117138" y="3781425"/>
                        <a:ext cx="0" cy="13202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2" name="Gerade Verbindung 752">
                        <a:extLst>
                          <a:ext uri="{FF2B5EF4-FFF2-40B4-BE49-F238E27FC236}">
                            <a16:creationId xmlns:a16="http://schemas.microsoft.com/office/drawing/2014/main" id="{73E7F75F-351B-A829-F6EA-E214662C9047}"/>
                          </a:ext>
                        </a:extLst>
                      </p:cNvPr>
                      <p:cNvCxnSpPr/>
                      <p:nvPr/>
                    </p:nvCxnSpPr>
                    <p:spPr>
                      <a:xfrm>
                        <a:off x="4082213" y="378008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3" name="Gerade Verbindung 753">
                        <a:extLst>
                          <a:ext uri="{FF2B5EF4-FFF2-40B4-BE49-F238E27FC236}">
                            <a16:creationId xmlns:a16="http://schemas.microsoft.com/office/drawing/2014/main" id="{7BE10256-9380-E23B-F8A7-D6A7349559E1}"/>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3" name="Gruppieren 742">
                      <a:extLst>
                        <a:ext uri="{FF2B5EF4-FFF2-40B4-BE49-F238E27FC236}">
                          <a16:creationId xmlns:a16="http://schemas.microsoft.com/office/drawing/2014/main" id="{AEF60E02-B087-4D06-0001-812D66EBB473}"/>
                        </a:ext>
                      </a:extLst>
                    </p:cNvPr>
                    <p:cNvGrpSpPr/>
                    <p:nvPr/>
                  </p:nvGrpSpPr>
                  <p:grpSpPr>
                    <a:xfrm>
                      <a:off x="2780367" y="5018501"/>
                      <a:ext cx="63500" cy="113358"/>
                      <a:chOff x="4082213" y="3780084"/>
                      <a:chExt cx="63500" cy="133362"/>
                    </a:xfrm>
                  </p:grpSpPr>
                  <p:cxnSp>
                    <p:nvCxnSpPr>
                      <p:cNvPr id="218" name="Gerade Verbindung 748">
                        <a:extLst>
                          <a:ext uri="{FF2B5EF4-FFF2-40B4-BE49-F238E27FC236}">
                            <a16:creationId xmlns:a16="http://schemas.microsoft.com/office/drawing/2014/main" id="{B0C7B497-396F-503F-1CCE-128B2BA354EA}"/>
                          </a:ext>
                        </a:extLst>
                      </p:cNvPr>
                      <p:cNvCxnSpPr>
                        <a:cxnSpLocks/>
                      </p:cNvCxnSpPr>
                      <p:nvPr/>
                    </p:nvCxnSpPr>
                    <p:spPr>
                      <a:xfrm>
                        <a:off x="4117138" y="3781425"/>
                        <a:ext cx="0" cy="13202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Gerade Verbindung 749">
                        <a:extLst>
                          <a:ext uri="{FF2B5EF4-FFF2-40B4-BE49-F238E27FC236}">
                            <a16:creationId xmlns:a16="http://schemas.microsoft.com/office/drawing/2014/main" id="{F4B7C400-4308-D9EB-359E-1E7210B5350A}"/>
                          </a:ext>
                        </a:extLst>
                      </p:cNvPr>
                      <p:cNvCxnSpPr/>
                      <p:nvPr/>
                    </p:nvCxnSpPr>
                    <p:spPr>
                      <a:xfrm>
                        <a:off x="4082213" y="378008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Gerade Verbindung 750">
                        <a:extLst>
                          <a:ext uri="{FF2B5EF4-FFF2-40B4-BE49-F238E27FC236}">
                            <a16:creationId xmlns:a16="http://schemas.microsoft.com/office/drawing/2014/main" id="{38DD30B4-3317-3CD1-8C84-79C58BEA097E}"/>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4" name="Gruppieren 743">
                      <a:extLst>
                        <a:ext uri="{FF2B5EF4-FFF2-40B4-BE49-F238E27FC236}">
                          <a16:creationId xmlns:a16="http://schemas.microsoft.com/office/drawing/2014/main" id="{C68947EC-5B5E-1D3E-8BC2-E784508E13F0}"/>
                        </a:ext>
                      </a:extLst>
                    </p:cNvPr>
                    <p:cNvGrpSpPr/>
                    <p:nvPr/>
                  </p:nvGrpSpPr>
                  <p:grpSpPr>
                    <a:xfrm>
                      <a:off x="2623840" y="5010404"/>
                      <a:ext cx="63500" cy="113358"/>
                      <a:chOff x="4082213" y="3780084"/>
                      <a:chExt cx="63500" cy="133362"/>
                    </a:xfrm>
                  </p:grpSpPr>
                  <p:cxnSp>
                    <p:nvCxnSpPr>
                      <p:cNvPr id="215" name="Gerade Verbindung 745">
                        <a:extLst>
                          <a:ext uri="{FF2B5EF4-FFF2-40B4-BE49-F238E27FC236}">
                            <a16:creationId xmlns:a16="http://schemas.microsoft.com/office/drawing/2014/main" id="{119E628B-BF2E-8FBA-6309-DAA29CE755AF}"/>
                          </a:ext>
                        </a:extLst>
                      </p:cNvPr>
                      <p:cNvCxnSpPr>
                        <a:cxnSpLocks/>
                      </p:cNvCxnSpPr>
                      <p:nvPr/>
                    </p:nvCxnSpPr>
                    <p:spPr>
                      <a:xfrm>
                        <a:off x="4117138" y="3781425"/>
                        <a:ext cx="0" cy="132021"/>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6" name="Gerade Verbindung 746">
                        <a:extLst>
                          <a:ext uri="{FF2B5EF4-FFF2-40B4-BE49-F238E27FC236}">
                            <a16:creationId xmlns:a16="http://schemas.microsoft.com/office/drawing/2014/main" id="{27A57C98-84E0-16C6-7173-58831C161352}"/>
                          </a:ext>
                        </a:extLst>
                      </p:cNvPr>
                      <p:cNvCxnSpPr/>
                      <p:nvPr/>
                    </p:nvCxnSpPr>
                    <p:spPr>
                      <a:xfrm>
                        <a:off x="4082213" y="3780084"/>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7" name="Gerade Verbindung 747">
                        <a:extLst>
                          <a:ext uri="{FF2B5EF4-FFF2-40B4-BE49-F238E27FC236}">
                            <a16:creationId xmlns:a16="http://schemas.microsoft.com/office/drawing/2014/main" id="{2786ABD5-600A-73AB-817E-9B550997D8BE}"/>
                          </a:ext>
                        </a:extLst>
                      </p:cNvPr>
                      <p:cNvCxnSpPr/>
                      <p:nvPr/>
                    </p:nvCxnSpPr>
                    <p:spPr>
                      <a:xfrm>
                        <a:off x="4082213" y="3909403"/>
                        <a:ext cx="6350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grpSp>
            <p:nvGrpSpPr>
              <p:cNvPr id="40" name="Gruppieren 49">
                <a:extLst>
                  <a:ext uri="{FF2B5EF4-FFF2-40B4-BE49-F238E27FC236}">
                    <a16:creationId xmlns:a16="http://schemas.microsoft.com/office/drawing/2014/main" id="{012C9C8C-B677-5636-565E-1F503CD73339}"/>
                  </a:ext>
                </a:extLst>
              </p:cNvPr>
              <p:cNvGrpSpPr/>
              <p:nvPr/>
            </p:nvGrpSpPr>
            <p:grpSpPr>
              <a:xfrm>
                <a:off x="1602615" y="4232865"/>
                <a:ext cx="2394310" cy="624691"/>
                <a:chOff x="1406985" y="4603239"/>
                <a:chExt cx="2394310" cy="624691"/>
              </a:xfrm>
              <a:solidFill>
                <a:srgbClr val="FFC000"/>
              </a:solidFill>
            </p:grpSpPr>
            <p:sp>
              <p:nvSpPr>
                <p:cNvPr id="185" name="Rechteck 650">
                  <a:extLst>
                    <a:ext uri="{FF2B5EF4-FFF2-40B4-BE49-F238E27FC236}">
                      <a16:creationId xmlns:a16="http://schemas.microsoft.com/office/drawing/2014/main" id="{35A44A54-5428-C81C-D34C-E0E4A6A03DE2}"/>
                    </a:ext>
                  </a:extLst>
                </p:cNvPr>
                <p:cNvSpPr/>
                <p:nvPr/>
              </p:nvSpPr>
              <p:spPr>
                <a:xfrm>
                  <a:off x="3740095" y="4603239"/>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6" name="Rechteck 651">
                  <a:extLst>
                    <a:ext uri="{FF2B5EF4-FFF2-40B4-BE49-F238E27FC236}">
                      <a16:creationId xmlns:a16="http://schemas.microsoft.com/office/drawing/2014/main" id="{519F2F38-D361-78D4-95A1-FB9BF8FF7788}"/>
                    </a:ext>
                  </a:extLst>
                </p:cNvPr>
                <p:cNvSpPr/>
                <p:nvPr/>
              </p:nvSpPr>
              <p:spPr>
                <a:xfrm>
                  <a:off x="3617662" y="4758143"/>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7" name="Rechteck 656">
                  <a:extLst>
                    <a:ext uri="{FF2B5EF4-FFF2-40B4-BE49-F238E27FC236}">
                      <a16:creationId xmlns:a16="http://schemas.microsoft.com/office/drawing/2014/main" id="{FA5630CD-801B-328E-DC9D-6F97B7DF9368}"/>
                    </a:ext>
                  </a:extLst>
                </p:cNvPr>
                <p:cNvSpPr/>
                <p:nvPr/>
              </p:nvSpPr>
              <p:spPr>
                <a:xfrm>
                  <a:off x="3460164" y="4832843"/>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8" name="Rechteck 657">
                  <a:extLst>
                    <a:ext uri="{FF2B5EF4-FFF2-40B4-BE49-F238E27FC236}">
                      <a16:creationId xmlns:a16="http://schemas.microsoft.com/office/drawing/2014/main" id="{372C06FD-BDDF-C087-A97A-8111A8249C9F}"/>
                    </a:ext>
                  </a:extLst>
                </p:cNvPr>
                <p:cNvSpPr/>
                <p:nvPr/>
              </p:nvSpPr>
              <p:spPr>
                <a:xfrm>
                  <a:off x="3344877" y="4878722"/>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9" name="Rechteck 672">
                  <a:extLst>
                    <a:ext uri="{FF2B5EF4-FFF2-40B4-BE49-F238E27FC236}">
                      <a16:creationId xmlns:a16="http://schemas.microsoft.com/office/drawing/2014/main" id="{BB7484C9-839F-704B-D5F1-E12EA1567164}"/>
                    </a:ext>
                  </a:extLst>
                </p:cNvPr>
                <p:cNvSpPr/>
                <p:nvPr/>
              </p:nvSpPr>
              <p:spPr>
                <a:xfrm>
                  <a:off x="3146899" y="4986672"/>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0" name="Rechteck 673">
                  <a:extLst>
                    <a:ext uri="{FF2B5EF4-FFF2-40B4-BE49-F238E27FC236}">
                      <a16:creationId xmlns:a16="http://schemas.microsoft.com/office/drawing/2014/main" id="{645A79CD-26C2-A042-A415-BB440695BB9E}"/>
                    </a:ext>
                  </a:extLst>
                </p:cNvPr>
                <p:cNvSpPr/>
                <p:nvPr/>
              </p:nvSpPr>
              <p:spPr>
                <a:xfrm>
                  <a:off x="3061403" y="5052412"/>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1" name="Rechteck 679">
                  <a:extLst>
                    <a:ext uri="{FF2B5EF4-FFF2-40B4-BE49-F238E27FC236}">
                      <a16:creationId xmlns:a16="http://schemas.microsoft.com/office/drawing/2014/main" id="{243B18BF-D18B-240B-94CB-2F5E6688036F}"/>
                    </a:ext>
                  </a:extLst>
                </p:cNvPr>
                <p:cNvSpPr/>
                <p:nvPr/>
              </p:nvSpPr>
              <p:spPr>
                <a:xfrm>
                  <a:off x="2904770" y="5063207"/>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2" name="Rechteck 685">
                  <a:extLst>
                    <a:ext uri="{FF2B5EF4-FFF2-40B4-BE49-F238E27FC236}">
                      <a16:creationId xmlns:a16="http://schemas.microsoft.com/office/drawing/2014/main" id="{46AE3EE0-D9C2-5DC6-AD74-4695358D99F3}"/>
                    </a:ext>
                  </a:extLst>
                </p:cNvPr>
                <p:cNvSpPr/>
                <p:nvPr/>
              </p:nvSpPr>
              <p:spPr>
                <a:xfrm>
                  <a:off x="2783221" y="5059644"/>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3" name="Rechteck 691">
                  <a:extLst>
                    <a:ext uri="{FF2B5EF4-FFF2-40B4-BE49-F238E27FC236}">
                      <a16:creationId xmlns:a16="http://schemas.microsoft.com/office/drawing/2014/main" id="{F8680962-14DF-F1DB-D52E-12D0FEC1A126}"/>
                    </a:ext>
                  </a:extLst>
                </p:cNvPr>
                <p:cNvSpPr/>
                <p:nvPr/>
              </p:nvSpPr>
              <p:spPr>
                <a:xfrm>
                  <a:off x="2630257" y="5055111"/>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4" name="Rechteck 692">
                  <a:extLst>
                    <a:ext uri="{FF2B5EF4-FFF2-40B4-BE49-F238E27FC236}">
                      <a16:creationId xmlns:a16="http://schemas.microsoft.com/office/drawing/2014/main" id="{C6C467A4-DE76-E08E-22F3-F1CC9D60B8EC}"/>
                    </a:ext>
                  </a:extLst>
                </p:cNvPr>
                <p:cNvSpPr/>
                <p:nvPr/>
              </p:nvSpPr>
              <p:spPr>
                <a:xfrm>
                  <a:off x="2509572" y="5130676"/>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5" name="Rechteck 698">
                  <a:extLst>
                    <a:ext uri="{FF2B5EF4-FFF2-40B4-BE49-F238E27FC236}">
                      <a16:creationId xmlns:a16="http://schemas.microsoft.com/office/drawing/2014/main" id="{8A4E615A-253D-FB01-BA50-C988F5E94AE5}"/>
                    </a:ext>
                  </a:extLst>
                </p:cNvPr>
                <p:cNvSpPr/>
                <p:nvPr/>
              </p:nvSpPr>
              <p:spPr>
                <a:xfrm>
                  <a:off x="2345813" y="5130676"/>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6" name="Rechteck 704">
                  <a:extLst>
                    <a:ext uri="{FF2B5EF4-FFF2-40B4-BE49-F238E27FC236}">
                      <a16:creationId xmlns:a16="http://schemas.microsoft.com/office/drawing/2014/main" id="{65C20617-56AA-D237-0AAF-C9ED66667D32}"/>
                    </a:ext>
                  </a:extLst>
                </p:cNvPr>
                <p:cNvSpPr/>
                <p:nvPr/>
              </p:nvSpPr>
              <p:spPr>
                <a:xfrm>
                  <a:off x="2189180" y="5124414"/>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7" name="Rechteck 715">
                  <a:extLst>
                    <a:ext uri="{FF2B5EF4-FFF2-40B4-BE49-F238E27FC236}">
                      <a16:creationId xmlns:a16="http://schemas.microsoft.com/office/drawing/2014/main" id="{B5B98115-2D45-1B9C-E01C-97CE8CD32105}"/>
                    </a:ext>
                  </a:extLst>
                </p:cNvPr>
                <p:cNvSpPr/>
                <p:nvPr/>
              </p:nvSpPr>
              <p:spPr>
                <a:xfrm>
                  <a:off x="2071299" y="5158634"/>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8" name="Rechteck 721">
                  <a:extLst>
                    <a:ext uri="{FF2B5EF4-FFF2-40B4-BE49-F238E27FC236}">
                      <a16:creationId xmlns:a16="http://schemas.microsoft.com/office/drawing/2014/main" id="{809E1D8C-D021-4D5A-034B-61CB6CCCA2E6}"/>
                    </a:ext>
                  </a:extLst>
                </p:cNvPr>
                <p:cNvSpPr/>
                <p:nvPr/>
              </p:nvSpPr>
              <p:spPr>
                <a:xfrm>
                  <a:off x="1952449" y="5157664"/>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9" name="Rechteck 722">
                  <a:extLst>
                    <a:ext uri="{FF2B5EF4-FFF2-40B4-BE49-F238E27FC236}">
                      <a16:creationId xmlns:a16="http://schemas.microsoft.com/office/drawing/2014/main" id="{4E4A7A35-B67A-18EE-882D-B730ECC4777A}"/>
                    </a:ext>
                  </a:extLst>
                </p:cNvPr>
                <p:cNvSpPr/>
                <p:nvPr/>
              </p:nvSpPr>
              <p:spPr>
                <a:xfrm>
                  <a:off x="1795816" y="5166730"/>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0" name="Rechteck 723">
                  <a:extLst>
                    <a:ext uri="{FF2B5EF4-FFF2-40B4-BE49-F238E27FC236}">
                      <a16:creationId xmlns:a16="http://schemas.microsoft.com/office/drawing/2014/main" id="{71EB2462-5D98-748C-7A36-7AEF0E0EF7FC}"/>
                    </a:ext>
                  </a:extLst>
                </p:cNvPr>
                <p:cNvSpPr/>
                <p:nvPr/>
              </p:nvSpPr>
              <p:spPr>
                <a:xfrm>
                  <a:off x="1675237" y="5096457"/>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1" name="Rechteck 729">
                  <a:extLst>
                    <a:ext uri="{FF2B5EF4-FFF2-40B4-BE49-F238E27FC236}">
                      <a16:creationId xmlns:a16="http://schemas.microsoft.com/office/drawing/2014/main" id="{FEB816D9-F9F6-BB4F-D3AA-04D6944C8095}"/>
                    </a:ext>
                  </a:extLst>
                </p:cNvPr>
                <p:cNvSpPr/>
                <p:nvPr/>
              </p:nvSpPr>
              <p:spPr>
                <a:xfrm>
                  <a:off x="1515905" y="5088466"/>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2" name="Rechteck 744">
                  <a:extLst>
                    <a:ext uri="{FF2B5EF4-FFF2-40B4-BE49-F238E27FC236}">
                      <a16:creationId xmlns:a16="http://schemas.microsoft.com/office/drawing/2014/main" id="{CE3FA253-266B-8C4E-2162-E120410F2F7C}"/>
                    </a:ext>
                  </a:extLst>
                </p:cNvPr>
                <p:cNvSpPr/>
                <p:nvPr/>
              </p:nvSpPr>
              <p:spPr>
                <a:xfrm>
                  <a:off x="1406985" y="5064177"/>
                  <a:ext cx="61200" cy="6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41" name="Gruppieren 1778">
                <a:extLst>
                  <a:ext uri="{FF2B5EF4-FFF2-40B4-BE49-F238E27FC236}">
                    <a16:creationId xmlns:a16="http://schemas.microsoft.com/office/drawing/2014/main" id="{A8C90AF7-2455-1196-8F75-73D86A209519}"/>
                  </a:ext>
                </a:extLst>
              </p:cNvPr>
              <p:cNvGrpSpPr/>
              <p:nvPr/>
            </p:nvGrpSpPr>
            <p:grpSpPr>
              <a:xfrm>
                <a:off x="1599617" y="4126026"/>
                <a:ext cx="2400895" cy="670720"/>
                <a:chOff x="1403987" y="3776400"/>
                <a:chExt cx="2400895" cy="670720"/>
              </a:xfrm>
            </p:grpSpPr>
            <p:sp>
              <p:nvSpPr>
                <p:cNvPr id="123" name="Freihandform 1779">
                  <a:extLst>
                    <a:ext uri="{FF2B5EF4-FFF2-40B4-BE49-F238E27FC236}">
                      <a16:creationId xmlns:a16="http://schemas.microsoft.com/office/drawing/2014/main" id="{F8E4BDEB-D483-0BCA-EBB1-CD01AC93FD32}"/>
                    </a:ext>
                  </a:extLst>
                </p:cNvPr>
                <p:cNvSpPr/>
                <p:nvPr/>
              </p:nvSpPr>
              <p:spPr>
                <a:xfrm>
                  <a:off x="1419003" y="3956973"/>
                  <a:ext cx="2355821" cy="454896"/>
                </a:xfrm>
                <a:custGeom>
                  <a:avLst/>
                  <a:gdLst>
                    <a:gd name="connsiteX0" fmla="*/ 0 w 2771554"/>
                    <a:gd name="connsiteY0" fmla="*/ 489097 h 535172"/>
                    <a:gd name="connsiteX1" fmla="*/ 155945 w 2771554"/>
                    <a:gd name="connsiteY1" fmla="*/ 460744 h 535172"/>
                    <a:gd name="connsiteX2" fmla="*/ 340242 w 2771554"/>
                    <a:gd name="connsiteY2" fmla="*/ 457200 h 535172"/>
                    <a:gd name="connsiteX3" fmla="*/ 485554 w 2771554"/>
                    <a:gd name="connsiteY3" fmla="*/ 535172 h 535172"/>
                    <a:gd name="connsiteX4" fmla="*/ 669851 w 2771554"/>
                    <a:gd name="connsiteY4" fmla="*/ 471376 h 535172"/>
                    <a:gd name="connsiteX5" fmla="*/ 811619 w 2771554"/>
                    <a:gd name="connsiteY5" fmla="*/ 485553 h 535172"/>
                    <a:gd name="connsiteX6" fmla="*/ 953386 w 2771554"/>
                    <a:gd name="connsiteY6" fmla="*/ 482009 h 535172"/>
                    <a:gd name="connsiteX7" fmla="*/ 1137684 w 2771554"/>
                    <a:gd name="connsiteY7" fmla="*/ 457200 h 535172"/>
                    <a:gd name="connsiteX8" fmla="*/ 1318438 w 2771554"/>
                    <a:gd name="connsiteY8" fmla="*/ 386316 h 535172"/>
                    <a:gd name="connsiteX9" fmla="*/ 1460205 w 2771554"/>
                    <a:gd name="connsiteY9" fmla="*/ 265814 h 535172"/>
                    <a:gd name="connsiteX10" fmla="*/ 1644503 w 2771554"/>
                    <a:gd name="connsiteY10" fmla="*/ 308344 h 535172"/>
                    <a:gd name="connsiteX11" fmla="*/ 1789814 w 2771554"/>
                    <a:gd name="connsiteY11" fmla="*/ 318976 h 535172"/>
                    <a:gd name="connsiteX12" fmla="*/ 1967024 w 2771554"/>
                    <a:gd name="connsiteY12" fmla="*/ 276446 h 535172"/>
                    <a:gd name="connsiteX13" fmla="*/ 2066261 w 2771554"/>
                    <a:gd name="connsiteY13" fmla="*/ 202018 h 535172"/>
                    <a:gd name="connsiteX14" fmla="*/ 2300177 w 2771554"/>
                    <a:gd name="connsiteY14" fmla="*/ 223283 h 535172"/>
                    <a:gd name="connsiteX15" fmla="*/ 2434856 w 2771554"/>
                    <a:gd name="connsiteY15" fmla="*/ 145311 h 535172"/>
                    <a:gd name="connsiteX16" fmla="*/ 2626242 w 2771554"/>
                    <a:gd name="connsiteY16" fmla="*/ 77972 h 535172"/>
                    <a:gd name="connsiteX17" fmla="*/ 2771554 w 2771554"/>
                    <a:gd name="connsiteY17" fmla="*/ 0 h 5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554" h="535172">
                      <a:moveTo>
                        <a:pt x="0" y="489097"/>
                      </a:moveTo>
                      <a:lnTo>
                        <a:pt x="155945" y="460744"/>
                      </a:lnTo>
                      <a:lnTo>
                        <a:pt x="340242" y="457200"/>
                      </a:lnTo>
                      <a:lnTo>
                        <a:pt x="485554" y="535172"/>
                      </a:lnTo>
                      <a:lnTo>
                        <a:pt x="669851" y="471376"/>
                      </a:lnTo>
                      <a:lnTo>
                        <a:pt x="811619" y="485553"/>
                      </a:lnTo>
                      <a:lnTo>
                        <a:pt x="953386" y="482009"/>
                      </a:lnTo>
                      <a:lnTo>
                        <a:pt x="1137684" y="457200"/>
                      </a:lnTo>
                      <a:lnTo>
                        <a:pt x="1318438" y="386316"/>
                      </a:lnTo>
                      <a:lnTo>
                        <a:pt x="1460205" y="265814"/>
                      </a:lnTo>
                      <a:lnTo>
                        <a:pt x="1644503" y="308344"/>
                      </a:lnTo>
                      <a:lnTo>
                        <a:pt x="1789814" y="318976"/>
                      </a:lnTo>
                      <a:lnTo>
                        <a:pt x="1967024" y="276446"/>
                      </a:lnTo>
                      <a:lnTo>
                        <a:pt x="2066261" y="202018"/>
                      </a:lnTo>
                      <a:lnTo>
                        <a:pt x="2300177" y="223283"/>
                      </a:lnTo>
                      <a:lnTo>
                        <a:pt x="2434856" y="145311"/>
                      </a:lnTo>
                      <a:lnTo>
                        <a:pt x="2626242" y="77972"/>
                      </a:lnTo>
                      <a:lnTo>
                        <a:pt x="2771554"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124" name="Gruppieren 1780">
                  <a:extLst>
                    <a:ext uri="{FF2B5EF4-FFF2-40B4-BE49-F238E27FC236}">
                      <a16:creationId xmlns:a16="http://schemas.microsoft.com/office/drawing/2014/main" id="{F3BB09BF-A628-852E-E70B-56E4D3B9393B}"/>
                    </a:ext>
                  </a:extLst>
                </p:cNvPr>
                <p:cNvGrpSpPr/>
                <p:nvPr/>
              </p:nvGrpSpPr>
              <p:grpSpPr>
                <a:xfrm>
                  <a:off x="1403987" y="3927600"/>
                  <a:ext cx="2400895" cy="519520"/>
                  <a:chOff x="1403987" y="3927600"/>
                  <a:chExt cx="2400895" cy="519520"/>
                </a:xfrm>
              </p:grpSpPr>
              <p:sp>
                <p:nvSpPr>
                  <p:cNvPr id="167" name="Rechteck 1823">
                    <a:extLst>
                      <a:ext uri="{FF2B5EF4-FFF2-40B4-BE49-F238E27FC236}">
                        <a16:creationId xmlns:a16="http://schemas.microsoft.com/office/drawing/2014/main" id="{E035814B-941A-1E87-A537-A1B48E5833B1}"/>
                      </a:ext>
                    </a:extLst>
                  </p:cNvPr>
                  <p:cNvSpPr/>
                  <p:nvPr/>
                </p:nvSpPr>
                <p:spPr>
                  <a:xfrm>
                    <a:off x="3737562" y="392760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8" name="Rechteck 1824">
                    <a:extLst>
                      <a:ext uri="{FF2B5EF4-FFF2-40B4-BE49-F238E27FC236}">
                        <a16:creationId xmlns:a16="http://schemas.microsoft.com/office/drawing/2014/main" id="{19A547FF-05CF-AD5F-90C8-D4702AA95F8B}"/>
                      </a:ext>
                    </a:extLst>
                  </p:cNvPr>
                  <p:cNvSpPr/>
                  <p:nvPr/>
                </p:nvSpPr>
                <p:spPr>
                  <a:xfrm>
                    <a:off x="3618526" y="3994483"/>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9" name="Rechteck 1825">
                    <a:extLst>
                      <a:ext uri="{FF2B5EF4-FFF2-40B4-BE49-F238E27FC236}">
                        <a16:creationId xmlns:a16="http://schemas.microsoft.com/office/drawing/2014/main" id="{DE1EFED7-72FA-52BC-E47A-283B24E57508}"/>
                      </a:ext>
                    </a:extLst>
                  </p:cNvPr>
                  <p:cNvSpPr/>
                  <p:nvPr/>
                </p:nvSpPr>
                <p:spPr>
                  <a:xfrm>
                    <a:off x="3456950" y="4046653"/>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0" name="Rechteck 1826">
                    <a:extLst>
                      <a:ext uri="{FF2B5EF4-FFF2-40B4-BE49-F238E27FC236}">
                        <a16:creationId xmlns:a16="http://schemas.microsoft.com/office/drawing/2014/main" id="{8AAFCB27-936C-EC70-FAA3-1899E1B6E356}"/>
                      </a:ext>
                    </a:extLst>
                  </p:cNvPr>
                  <p:cNvSpPr/>
                  <p:nvPr/>
                </p:nvSpPr>
                <p:spPr>
                  <a:xfrm>
                    <a:off x="3340561" y="4110873"/>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1" name="Rechteck 1827">
                    <a:extLst>
                      <a:ext uri="{FF2B5EF4-FFF2-40B4-BE49-F238E27FC236}">
                        <a16:creationId xmlns:a16="http://schemas.microsoft.com/office/drawing/2014/main" id="{6AD01B5C-C703-4C64-7AA5-022F21575473}"/>
                      </a:ext>
                    </a:extLst>
                  </p:cNvPr>
                  <p:cNvSpPr/>
                  <p:nvPr/>
                </p:nvSpPr>
                <p:spPr>
                  <a:xfrm>
                    <a:off x="3136808" y="410279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2" name="Rechteck 1828">
                    <a:extLst>
                      <a:ext uri="{FF2B5EF4-FFF2-40B4-BE49-F238E27FC236}">
                        <a16:creationId xmlns:a16="http://schemas.microsoft.com/office/drawing/2014/main" id="{459007DE-6867-A4A3-9A1F-1C0937F57496}"/>
                      </a:ext>
                    </a:extLst>
                  </p:cNvPr>
                  <p:cNvSpPr/>
                  <p:nvPr/>
                </p:nvSpPr>
                <p:spPr>
                  <a:xfrm>
                    <a:off x="3061640" y="4157017"/>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3" name="Rechteck 1829">
                    <a:extLst>
                      <a:ext uri="{FF2B5EF4-FFF2-40B4-BE49-F238E27FC236}">
                        <a16:creationId xmlns:a16="http://schemas.microsoft.com/office/drawing/2014/main" id="{8E1C7A9D-934C-D2BD-6AD4-F44DFE599D20}"/>
                      </a:ext>
                    </a:extLst>
                  </p:cNvPr>
                  <p:cNvSpPr/>
                  <p:nvPr/>
                </p:nvSpPr>
                <p:spPr>
                  <a:xfrm>
                    <a:off x="2901019" y="4191109"/>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4" name="Rechteck 1830">
                    <a:extLst>
                      <a:ext uri="{FF2B5EF4-FFF2-40B4-BE49-F238E27FC236}">
                        <a16:creationId xmlns:a16="http://schemas.microsoft.com/office/drawing/2014/main" id="{C3BE0A8B-5035-A2F3-6E44-90FEEB20F034}"/>
                      </a:ext>
                    </a:extLst>
                  </p:cNvPr>
                  <p:cNvSpPr/>
                  <p:nvPr/>
                </p:nvSpPr>
                <p:spPr>
                  <a:xfrm>
                    <a:off x="2779706" y="4185085"/>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5" name="Rechteck 1831">
                    <a:extLst>
                      <a:ext uri="{FF2B5EF4-FFF2-40B4-BE49-F238E27FC236}">
                        <a16:creationId xmlns:a16="http://schemas.microsoft.com/office/drawing/2014/main" id="{85F5A584-09E0-1185-B298-AB9689013551}"/>
                      </a:ext>
                    </a:extLst>
                  </p:cNvPr>
                  <p:cNvSpPr/>
                  <p:nvPr/>
                </p:nvSpPr>
                <p:spPr>
                  <a:xfrm>
                    <a:off x="2625111" y="415496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6" name="Rechteck 1832">
                    <a:extLst>
                      <a:ext uri="{FF2B5EF4-FFF2-40B4-BE49-F238E27FC236}">
                        <a16:creationId xmlns:a16="http://schemas.microsoft.com/office/drawing/2014/main" id="{F9163CD6-46DC-5CF5-D9C2-495C82759A10}"/>
                      </a:ext>
                    </a:extLst>
                  </p:cNvPr>
                  <p:cNvSpPr/>
                  <p:nvPr/>
                </p:nvSpPr>
                <p:spPr>
                  <a:xfrm>
                    <a:off x="2505710" y="4251361"/>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7" name="Rechteck 1833">
                    <a:extLst>
                      <a:ext uri="{FF2B5EF4-FFF2-40B4-BE49-F238E27FC236}">
                        <a16:creationId xmlns:a16="http://schemas.microsoft.com/office/drawing/2014/main" id="{0ADE1D38-B0E2-617E-2157-C940D5326500}"/>
                      </a:ext>
                    </a:extLst>
                  </p:cNvPr>
                  <p:cNvSpPr/>
                  <p:nvPr/>
                </p:nvSpPr>
                <p:spPr>
                  <a:xfrm>
                    <a:off x="2345234" y="431558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8" name="Rechteck 1834">
                    <a:extLst>
                      <a:ext uri="{FF2B5EF4-FFF2-40B4-BE49-F238E27FC236}">
                        <a16:creationId xmlns:a16="http://schemas.microsoft.com/office/drawing/2014/main" id="{6C26E948-F974-DCB7-E8DF-D69E8F1AAAD2}"/>
                      </a:ext>
                    </a:extLst>
                  </p:cNvPr>
                  <p:cNvSpPr/>
                  <p:nvPr/>
                </p:nvSpPr>
                <p:spPr>
                  <a:xfrm>
                    <a:off x="2185713" y="4333655"/>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9" name="Rechteck 1835">
                    <a:extLst>
                      <a:ext uri="{FF2B5EF4-FFF2-40B4-BE49-F238E27FC236}">
                        <a16:creationId xmlns:a16="http://schemas.microsoft.com/office/drawing/2014/main" id="{29BA6D83-AEFA-4997-D6DA-76F82DDB662F}"/>
                      </a:ext>
                    </a:extLst>
                  </p:cNvPr>
                  <p:cNvSpPr/>
                  <p:nvPr/>
                </p:nvSpPr>
                <p:spPr>
                  <a:xfrm>
                    <a:off x="2067268" y="4337624"/>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0" name="Rechteck 1836">
                    <a:extLst>
                      <a:ext uri="{FF2B5EF4-FFF2-40B4-BE49-F238E27FC236}">
                        <a16:creationId xmlns:a16="http://schemas.microsoft.com/office/drawing/2014/main" id="{FB170F20-B45E-59C9-59A6-144FC2A019AA}"/>
                      </a:ext>
                    </a:extLst>
                  </p:cNvPr>
                  <p:cNvSpPr/>
                  <p:nvPr/>
                </p:nvSpPr>
                <p:spPr>
                  <a:xfrm>
                    <a:off x="1950880" y="4328587"/>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1" name="Rechteck 1837">
                    <a:extLst>
                      <a:ext uri="{FF2B5EF4-FFF2-40B4-BE49-F238E27FC236}">
                        <a16:creationId xmlns:a16="http://schemas.microsoft.com/office/drawing/2014/main" id="{D05E0CEB-ED31-0C7B-2119-FF84FF9A06A4}"/>
                      </a:ext>
                    </a:extLst>
                  </p:cNvPr>
                  <p:cNvSpPr/>
                  <p:nvPr/>
                </p:nvSpPr>
                <p:spPr>
                  <a:xfrm>
                    <a:off x="1796284" y="437980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2" name="Rechteck 1838">
                    <a:extLst>
                      <a:ext uri="{FF2B5EF4-FFF2-40B4-BE49-F238E27FC236}">
                        <a16:creationId xmlns:a16="http://schemas.microsoft.com/office/drawing/2014/main" id="{6D92BDCA-F365-138E-5F74-196190AF023A}"/>
                      </a:ext>
                    </a:extLst>
                  </p:cNvPr>
                  <p:cNvSpPr/>
                  <p:nvPr/>
                </p:nvSpPr>
                <p:spPr>
                  <a:xfrm>
                    <a:off x="1672914" y="4325573"/>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3" name="Rechteck 1839">
                    <a:extLst>
                      <a:ext uri="{FF2B5EF4-FFF2-40B4-BE49-F238E27FC236}">
                        <a16:creationId xmlns:a16="http://schemas.microsoft.com/office/drawing/2014/main" id="{C05F4507-9DEF-677E-9A84-60DDAC14620F}"/>
                      </a:ext>
                    </a:extLst>
                  </p:cNvPr>
                  <p:cNvSpPr/>
                  <p:nvPr/>
                </p:nvSpPr>
                <p:spPr>
                  <a:xfrm>
                    <a:off x="1513395" y="4327630"/>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4" name="Rechteck 1840">
                    <a:extLst>
                      <a:ext uri="{FF2B5EF4-FFF2-40B4-BE49-F238E27FC236}">
                        <a16:creationId xmlns:a16="http://schemas.microsoft.com/office/drawing/2014/main" id="{7E1978D0-7356-CDA2-EB05-51F52796D190}"/>
                      </a:ext>
                    </a:extLst>
                  </p:cNvPr>
                  <p:cNvSpPr/>
                  <p:nvPr/>
                </p:nvSpPr>
                <p:spPr>
                  <a:xfrm>
                    <a:off x="1403987" y="4355699"/>
                    <a:ext cx="67320" cy="67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125" name="Gruppieren 1781">
                  <a:extLst>
                    <a:ext uri="{FF2B5EF4-FFF2-40B4-BE49-F238E27FC236}">
                      <a16:creationId xmlns:a16="http://schemas.microsoft.com/office/drawing/2014/main" id="{63D89E06-6F2E-3335-DE28-AF96902E9920}"/>
                    </a:ext>
                  </a:extLst>
                </p:cNvPr>
                <p:cNvGrpSpPr/>
                <p:nvPr/>
              </p:nvGrpSpPr>
              <p:grpSpPr>
                <a:xfrm>
                  <a:off x="3144200" y="3776400"/>
                  <a:ext cx="651816" cy="493022"/>
                  <a:chOff x="3144200" y="4497799"/>
                  <a:chExt cx="651816" cy="493022"/>
                </a:xfrm>
              </p:grpSpPr>
              <p:cxnSp>
                <p:nvCxnSpPr>
                  <p:cNvPr id="155" name="Gerade Verbindung 1811">
                    <a:extLst>
                      <a:ext uri="{FF2B5EF4-FFF2-40B4-BE49-F238E27FC236}">
                        <a16:creationId xmlns:a16="http://schemas.microsoft.com/office/drawing/2014/main" id="{09551B1F-3BB0-3D64-3FAF-2478765B9035}"/>
                      </a:ext>
                    </a:extLst>
                  </p:cNvPr>
                  <p:cNvCxnSpPr>
                    <a:cxnSpLocks/>
                  </p:cNvCxnSpPr>
                  <p:nvPr/>
                </p:nvCxnSpPr>
                <p:spPr>
                  <a:xfrm>
                    <a:off x="3771728" y="4497799"/>
                    <a:ext cx="0" cy="36608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Gerade Verbindung 1812">
                    <a:extLst>
                      <a:ext uri="{FF2B5EF4-FFF2-40B4-BE49-F238E27FC236}">
                        <a16:creationId xmlns:a16="http://schemas.microsoft.com/office/drawing/2014/main" id="{D915504C-BFA5-D94F-62BC-B39B3D2CC189}"/>
                      </a:ext>
                    </a:extLst>
                  </p:cNvPr>
                  <p:cNvCxnSpPr/>
                  <p:nvPr/>
                </p:nvCxnSpPr>
                <p:spPr>
                  <a:xfrm>
                    <a:off x="3742041" y="4499547"/>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Gerade Verbindung 1813">
                    <a:extLst>
                      <a:ext uri="{FF2B5EF4-FFF2-40B4-BE49-F238E27FC236}">
                        <a16:creationId xmlns:a16="http://schemas.microsoft.com/office/drawing/2014/main" id="{E942698A-86E4-5F9B-047D-441DB7D969E0}"/>
                      </a:ext>
                    </a:extLst>
                  </p:cNvPr>
                  <p:cNvCxnSpPr/>
                  <p:nvPr/>
                </p:nvCxnSpPr>
                <p:spPr>
                  <a:xfrm>
                    <a:off x="3742041" y="486045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Gerade Verbindung 1814">
                    <a:extLst>
                      <a:ext uri="{FF2B5EF4-FFF2-40B4-BE49-F238E27FC236}">
                        <a16:creationId xmlns:a16="http://schemas.microsoft.com/office/drawing/2014/main" id="{5115B1F5-E29B-4F71-F580-8917332F014E}"/>
                      </a:ext>
                    </a:extLst>
                  </p:cNvPr>
                  <p:cNvCxnSpPr>
                    <a:cxnSpLocks/>
                  </p:cNvCxnSpPr>
                  <p:nvPr/>
                </p:nvCxnSpPr>
                <p:spPr>
                  <a:xfrm>
                    <a:off x="3490087" y="4650889"/>
                    <a:ext cx="0" cy="30885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Gerade Verbindung 1815">
                    <a:extLst>
                      <a:ext uri="{FF2B5EF4-FFF2-40B4-BE49-F238E27FC236}">
                        <a16:creationId xmlns:a16="http://schemas.microsoft.com/office/drawing/2014/main" id="{709A301C-CC8E-9CC8-6A89-F9242494AF4E}"/>
                      </a:ext>
                    </a:extLst>
                  </p:cNvPr>
                  <p:cNvCxnSpPr/>
                  <p:nvPr/>
                </p:nvCxnSpPr>
                <p:spPr>
                  <a:xfrm>
                    <a:off x="3460401" y="464962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Gerade Verbindung 1816">
                    <a:extLst>
                      <a:ext uri="{FF2B5EF4-FFF2-40B4-BE49-F238E27FC236}">
                        <a16:creationId xmlns:a16="http://schemas.microsoft.com/office/drawing/2014/main" id="{56A492DA-6C0E-7427-38A0-AE5087CEB5A0}"/>
                      </a:ext>
                    </a:extLst>
                  </p:cNvPr>
                  <p:cNvCxnSpPr/>
                  <p:nvPr/>
                </p:nvCxnSpPr>
                <p:spPr>
                  <a:xfrm>
                    <a:off x="3460401" y="495630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Gerade Verbindung 1817">
                    <a:extLst>
                      <a:ext uri="{FF2B5EF4-FFF2-40B4-BE49-F238E27FC236}">
                        <a16:creationId xmlns:a16="http://schemas.microsoft.com/office/drawing/2014/main" id="{24DC1905-0110-0EEC-74C8-AAF14D64A8EC}"/>
                      </a:ext>
                    </a:extLst>
                  </p:cNvPr>
                  <p:cNvCxnSpPr>
                    <a:cxnSpLocks/>
                  </p:cNvCxnSpPr>
                  <p:nvPr/>
                </p:nvCxnSpPr>
                <p:spPr>
                  <a:xfrm>
                    <a:off x="3373699" y="4747842"/>
                    <a:ext cx="0" cy="24297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Gerade Verbindung 1818">
                    <a:extLst>
                      <a:ext uri="{FF2B5EF4-FFF2-40B4-BE49-F238E27FC236}">
                        <a16:creationId xmlns:a16="http://schemas.microsoft.com/office/drawing/2014/main" id="{B5122C4F-6CF9-8449-012A-5BDFE744029C}"/>
                      </a:ext>
                    </a:extLst>
                  </p:cNvPr>
                  <p:cNvCxnSpPr/>
                  <p:nvPr/>
                </p:nvCxnSpPr>
                <p:spPr>
                  <a:xfrm>
                    <a:off x="3344013" y="475087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Gerade Verbindung 1819">
                    <a:extLst>
                      <a:ext uri="{FF2B5EF4-FFF2-40B4-BE49-F238E27FC236}">
                        <a16:creationId xmlns:a16="http://schemas.microsoft.com/office/drawing/2014/main" id="{42EE10F1-B564-46F1-CB1D-601ABA1B1DEA}"/>
                      </a:ext>
                    </a:extLst>
                  </p:cNvPr>
                  <p:cNvCxnSpPr/>
                  <p:nvPr/>
                </p:nvCxnSpPr>
                <p:spPr>
                  <a:xfrm>
                    <a:off x="3344013" y="4987385"/>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Gerade Verbindung 1820">
                    <a:extLst>
                      <a:ext uri="{FF2B5EF4-FFF2-40B4-BE49-F238E27FC236}">
                        <a16:creationId xmlns:a16="http://schemas.microsoft.com/office/drawing/2014/main" id="{B6070737-8A65-A7AF-856B-1EDF85E15B87}"/>
                      </a:ext>
                    </a:extLst>
                  </p:cNvPr>
                  <p:cNvCxnSpPr>
                    <a:cxnSpLocks/>
                  </p:cNvCxnSpPr>
                  <p:nvPr/>
                </p:nvCxnSpPr>
                <p:spPr>
                  <a:xfrm>
                    <a:off x="3173886" y="4745143"/>
                    <a:ext cx="0" cy="21703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Gerade Verbindung 1821">
                    <a:extLst>
                      <a:ext uri="{FF2B5EF4-FFF2-40B4-BE49-F238E27FC236}">
                        <a16:creationId xmlns:a16="http://schemas.microsoft.com/office/drawing/2014/main" id="{C8B65B75-76D0-746F-6D9A-423DD3E662D3}"/>
                      </a:ext>
                    </a:extLst>
                  </p:cNvPr>
                  <p:cNvCxnSpPr/>
                  <p:nvPr/>
                </p:nvCxnSpPr>
                <p:spPr>
                  <a:xfrm>
                    <a:off x="3144200" y="474817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Gerade Verbindung 1822">
                    <a:extLst>
                      <a:ext uri="{FF2B5EF4-FFF2-40B4-BE49-F238E27FC236}">
                        <a16:creationId xmlns:a16="http://schemas.microsoft.com/office/drawing/2014/main" id="{C7FE03DC-59A0-3D52-E9CE-812B432E3FC3}"/>
                      </a:ext>
                    </a:extLst>
                  </p:cNvPr>
                  <p:cNvCxnSpPr/>
                  <p:nvPr/>
                </p:nvCxnSpPr>
                <p:spPr>
                  <a:xfrm>
                    <a:off x="3144200" y="4963096"/>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6" name="Gruppieren 1782">
                  <a:extLst>
                    <a:ext uri="{FF2B5EF4-FFF2-40B4-BE49-F238E27FC236}">
                      <a16:creationId xmlns:a16="http://schemas.microsoft.com/office/drawing/2014/main" id="{E5ECBE2A-4067-DD96-7245-3A4D15AFBFD0}"/>
                    </a:ext>
                  </a:extLst>
                </p:cNvPr>
                <p:cNvGrpSpPr/>
                <p:nvPr/>
              </p:nvGrpSpPr>
              <p:grpSpPr>
                <a:xfrm>
                  <a:off x="2782357" y="4082400"/>
                  <a:ext cx="334750" cy="237215"/>
                  <a:chOff x="2782357" y="4801817"/>
                  <a:chExt cx="334750" cy="237215"/>
                </a:xfrm>
              </p:grpSpPr>
              <p:cxnSp>
                <p:nvCxnSpPr>
                  <p:cNvPr id="148" name="Gerade Verbindung 1804">
                    <a:extLst>
                      <a:ext uri="{FF2B5EF4-FFF2-40B4-BE49-F238E27FC236}">
                        <a16:creationId xmlns:a16="http://schemas.microsoft.com/office/drawing/2014/main" id="{0E2A9055-83E0-01FE-3450-DA9F79D5B1AD}"/>
                      </a:ext>
                    </a:extLst>
                  </p:cNvPr>
                  <p:cNvCxnSpPr>
                    <a:cxnSpLocks/>
                  </p:cNvCxnSpPr>
                  <p:nvPr/>
                </p:nvCxnSpPr>
                <p:spPr>
                  <a:xfrm>
                    <a:off x="3092818" y="4801817"/>
                    <a:ext cx="0" cy="21703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Gerade Verbindung 1805">
                    <a:extLst>
                      <a:ext uri="{FF2B5EF4-FFF2-40B4-BE49-F238E27FC236}">
                        <a16:creationId xmlns:a16="http://schemas.microsoft.com/office/drawing/2014/main" id="{7DA319F8-9948-4476-583B-4D484C595277}"/>
                      </a:ext>
                    </a:extLst>
                  </p:cNvPr>
                  <p:cNvCxnSpPr/>
                  <p:nvPr/>
                </p:nvCxnSpPr>
                <p:spPr>
                  <a:xfrm>
                    <a:off x="3063132" y="4804848"/>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Gerade Verbindung 1806">
                    <a:extLst>
                      <a:ext uri="{FF2B5EF4-FFF2-40B4-BE49-F238E27FC236}">
                        <a16:creationId xmlns:a16="http://schemas.microsoft.com/office/drawing/2014/main" id="{59FB0903-E991-2D6C-ECE0-74327CD8A91B}"/>
                      </a:ext>
                    </a:extLst>
                  </p:cNvPr>
                  <p:cNvCxnSpPr/>
                  <p:nvPr/>
                </p:nvCxnSpPr>
                <p:spPr>
                  <a:xfrm>
                    <a:off x="3063132" y="5019770"/>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Gerade Verbindung 1807">
                    <a:extLst>
                      <a:ext uri="{FF2B5EF4-FFF2-40B4-BE49-F238E27FC236}">
                        <a16:creationId xmlns:a16="http://schemas.microsoft.com/office/drawing/2014/main" id="{017B5D38-BD67-4D3F-4C7A-D3CB211DCE96}"/>
                      </a:ext>
                    </a:extLst>
                  </p:cNvPr>
                  <p:cNvCxnSpPr>
                    <a:cxnSpLocks/>
                  </p:cNvCxnSpPr>
                  <p:nvPr/>
                </p:nvCxnSpPr>
                <p:spPr>
                  <a:xfrm>
                    <a:off x="2937155" y="4854223"/>
                    <a:ext cx="0" cy="18388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Gerade Verbindung 1808">
                    <a:extLst>
                      <a:ext uri="{FF2B5EF4-FFF2-40B4-BE49-F238E27FC236}">
                        <a16:creationId xmlns:a16="http://schemas.microsoft.com/office/drawing/2014/main" id="{F5E6AEDA-5B25-8CC8-3344-E68779EEBCF8}"/>
                      </a:ext>
                    </a:extLst>
                  </p:cNvPr>
                  <p:cNvCxnSpPr/>
                  <p:nvPr/>
                </p:nvCxnSpPr>
                <p:spPr>
                  <a:xfrm>
                    <a:off x="2907469" y="4851097"/>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Gerade Verbindung 1809">
                    <a:extLst>
                      <a:ext uri="{FF2B5EF4-FFF2-40B4-BE49-F238E27FC236}">
                        <a16:creationId xmlns:a16="http://schemas.microsoft.com/office/drawing/2014/main" id="{A09358ED-22B0-DEA7-41BA-FEB16B173A9D}"/>
                      </a:ext>
                    </a:extLst>
                  </p:cNvPr>
                  <p:cNvCxnSpPr/>
                  <p:nvPr/>
                </p:nvCxnSpPr>
                <p:spPr>
                  <a:xfrm>
                    <a:off x="2907469" y="503903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Gerade Verbindung 1810">
                    <a:extLst>
                      <a:ext uri="{FF2B5EF4-FFF2-40B4-BE49-F238E27FC236}">
                        <a16:creationId xmlns:a16="http://schemas.microsoft.com/office/drawing/2014/main" id="{18C1B476-DE5E-99F5-4923-132BABC5A8E3}"/>
                      </a:ext>
                    </a:extLst>
                  </p:cNvPr>
                  <p:cNvCxnSpPr/>
                  <p:nvPr/>
                </p:nvCxnSpPr>
                <p:spPr>
                  <a:xfrm>
                    <a:off x="2782357" y="503903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uppieren 1783">
                  <a:extLst>
                    <a:ext uri="{FF2B5EF4-FFF2-40B4-BE49-F238E27FC236}">
                      <a16:creationId xmlns:a16="http://schemas.microsoft.com/office/drawing/2014/main" id="{A84BAF4A-64E4-22F8-4831-5874981E733E}"/>
                    </a:ext>
                  </a:extLst>
                </p:cNvPr>
                <p:cNvGrpSpPr/>
                <p:nvPr/>
              </p:nvGrpSpPr>
              <p:grpSpPr>
                <a:xfrm>
                  <a:off x="1955147" y="4082400"/>
                  <a:ext cx="881185" cy="333191"/>
                  <a:chOff x="1955147" y="4802520"/>
                  <a:chExt cx="881185" cy="333191"/>
                </a:xfrm>
              </p:grpSpPr>
              <p:cxnSp>
                <p:nvCxnSpPr>
                  <p:cNvPr id="128" name="Gerade Verbindung 1784">
                    <a:extLst>
                      <a:ext uri="{FF2B5EF4-FFF2-40B4-BE49-F238E27FC236}">
                        <a16:creationId xmlns:a16="http://schemas.microsoft.com/office/drawing/2014/main" id="{5457FDAA-82E3-CF82-663F-042AA4686DC4}"/>
                      </a:ext>
                    </a:extLst>
                  </p:cNvPr>
                  <p:cNvCxnSpPr>
                    <a:cxnSpLocks/>
                  </p:cNvCxnSpPr>
                  <p:nvPr/>
                </p:nvCxnSpPr>
                <p:spPr>
                  <a:xfrm>
                    <a:off x="2812043" y="4854223"/>
                    <a:ext cx="0" cy="18388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Gerade Verbindung 1785">
                    <a:extLst>
                      <a:ext uri="{FF2B5EF4-FFF2-40B4-BE49-F238E27FC236}">
                        <a16:creationId xmlns:a16="http://schemas.microsoft.com/office/drawing/2014/main" id="{EFDBAFE8-712D-7E7F-2439-FDF08429E5F0}"/>
                      </a:ext>
                    </a:extLst>
                  </p:cNvPr>
                  <p:cNvCxnSpPr/>
                  <p:nvPr/>
                </p:nvCxnSpPr>
                <p:spPr>
                  <a:xfrm>
                    <a:off x="2782357" y="4851097"/>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Gerade Verbindung 1786">
                    <a:extLst>
                      <a:ext uri="{FF2B5EF4-FFF2-40B4-BE49-F238E27FC236}">
                        <a16:creationId xmlns:a16="http://schemas.microsoft.com/office/drawing/2014/main" id="{0444FA7F-532E-1FFC-845C-A3E9B62016D2}"/>
                      </a:ext>
                    </a:extLst>
                  </p:cNvPr>
                  <p:cNvCxnSpPr>
                    <a:cxnSpLocks/>
                  </p:cNvCxnSpPr>
                  <p:nvPr/>
                </p:nvCxnSpPr>
                <p:spPr>
                  <a:xfrm>
                    <a:off x="2658109" y="4805645"/>
                    <a:ext cx="0" cy="20780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787">
                    <a:extLst>
                      <a:ext uri="{FF2B5EF4-FFF2-40B4-BE49-F238E27FC236}">
                        <a16:creationId xmlns:a16="http://schemas.microsoft.com/office/drawing/2014/main" id="{79216655-29E8-8094-73BF-FD7854E0907D}"/>
                      </a:ext>
                    </a:extLst>
                  </p:cNvPr>
                  <p:cNvCxnSpPr/>
                  <p:nvPr/>
                </p:nvCxnSpPr>
                <p:spPr>
                  <a:xfrm>
                    <a:off x="2628422" y="4802520"/>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788">
                    <a:extLst>
                      <a:ext uri="{FF2B5EF4-FFF2-40B4-BE49-F238E27FC236}">
                        <a16:creationId xmlns:a16="http://schemas.microsoft.com/office/drawing/2014/main" id="{F89B71BC-B5ED-01FC-F16A-6077339EAEC9}"/>
                      </a:ext>
                    </a:extLst>
                  </p:cNvPr>
                  <p:cNvCxnSpPr/>
                  <p:nvPr/>
                </p:nvCxnSpPr>
                <p:spPr>
                  <a:xfrm>
                    <a:off x="2628422" y="501474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Gerade Verbindung 1789">
                    <a:extLst>
                      <a:ext uri="{FF2B5EF4-FFF2-40B4-BE49-F238E27FC236}">
                        <a16:creationId xmlns:a16="http://schemas.microsoft.com/office/drawing/2014/main" id="{8E3DA90C-CF2E-397D-F3DE-67D042B4EEAF}"/>
                      </a:ext>
                    </a:extLst>
                  </p:cNvPr>
                  <p:cNvCxnSpPr>
                    <a:cxnSpLocks/>
                  </p:cNvCxnSpPr>
                  <p:nvPr/>
                </p:nvCxnSpPr>
                <p:spPr>
                  <a:xfrm>
                    <a:off x="2538394" y="4929788"/>
                    <a:ext cx="0" cy="145733"/>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Gerade Verbindung 1790">
                    <a:extLst>
                      <a:ext uri="{FF2B5EF4-FFF2-40B4-BE49-F238E27FC236}">
                        <a16:creationId xmlns:a16="http://schemas.microsoft.com/office/drawing/2014/main" id="{B1651FDC-61DC-C7D3-63A0-B41440D20302}"/>
                      </a:ext>
                    </a:extLst>
                  </p:cNvPr>
                  <p:cNvCxnSpPr/>
                  <p:nvPr/>
                </p:nvCxnSpPr>
                <p:spPr>
                  <a:xfrm>
                    <a:off x="2508707" y="4932060"/>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Gerade Verbindung 1791">
                    <a:extLst>
                      <a:ext uri="{FF2B5EF4-FFF2-40B4-BE49-F238E27FC236}">
                        <a16:creationId xmlns:a16="http://schemas.microsoft.com/office/drawing/2014/main" id="{07DFC9C5-E7D3-8C96-5493-56A33DF43AFE}"/>
                      </a:ext>
                    </a:extLst>
                  </p:cNvPr>
                  <p:cNvCxnSpPr/>
                  <p:nvPr/>
                </p:nvCxnSpPr>
                <p:spPr>
                  <a:xfrm>
                    <a:off x="2508707" y="507681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Gerade Verbindung 1792">
                    <a:extLst>
                      <a:ext uri="{FF2B5EF4-FFF2-40B4-BE49-F238E27FC236}">
                        <a16:creationId xmlns:a16="http://schemas.microsoft.com/office/drawing/2014/main" id="{F17B61D7-9CF6-8F20-1029-1D1EFDAB86CD}"/>
                      </a:ext>
                    </a:extLst>
                  </p:cNvPr>
                  <p:cNvCxnSpPr>
                    <a:cxnSpLocks/>
                  </p:cNvCxnSpPr>
                  <p:nvPr/>
                </p:nvCxnSpPr>
                <p:spPr>
                  <a:xfrm>
                    <a:off x="2378198" y="5008052"/>
                    <a:ext cx="0" cy="11604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Gerade Verbindung 1793">
                    <a:extLst>
                      <a:ext uri="{FF2B5EF4-FFF2-40B4-BE49-F238E27FC236}">
                        <a16:creationId xmlns:a16="http://schemas.microsoft.com/office/drawing/2014/main" id="{75FE4AD5-F677-F4D3-3B69-BDD9511B36B4}"/>
                      </a:ext>
                    </a:extLst>
                  </p:cNvPr>
                  <p:cNvCxnSpPr/>
                  <p:nvPr/>
                </p:nvCxnSpPr>
                <p:spPr>
                  <a:xfrm>
                    <a:off x="2348511" y="5010324"/>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Gerade Verbindung 1794">
                    <a:extLst>
                      <a:ext uri="{FF2B5EF4-FFF2-40B4-BE49-F238E27FC236}">
                        <a16:creationId xmlns:a16="http://schemas.microsoft.com/office/drawing/2014/main" id="{C77649C7-C06D-08A2-203F-91AA20AF2E53}"/>
                      </a:ext>
                    </a:extLst>
                  </p:cNvPr>
                  <p:cNvCxnSpPr/>
                  <p:nvPr/>
                </p:nvCxnSpPr>
                <p:spPr>
                  <a:xfrm>
                    <a:off x="2348511" y="512539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Gerade Verbindung 1795">
                    <a:extLst>
                      <a:ext uri="{FF2B5EF4-FFF2-40B4-BE49-F238E27FC236}">
                        <a16:creationId xmlns:a16="http://schemas.microsoft.com/office/drawing/2014/main" id="{1336FA5D-97F9-E36D-4CA4-D6ED94DA6B17}"/>
                      </a:ext>
                    </a:extLst>
                  </p:cNvPr>
                  <p:cNvCxnSpPr>
                    <a:cxnSpLocks/>
                  </p:cNvCxnSpPr>
                  <p:nvPr/>
                </p:nvCxnSpPr>
                <p:spPr>
                  <a:xfrm>
                    <a:off x="2221565" y="5032341"/>
                    <a:ext cx="0" cy="979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Gerade Verbindung 1796">
                    <a:extLst>
                      <a:ext uri="{FF2B5EF4-FFF2-40B4-BE49-F238E27FC236}">
                        <a16:creationId xmlns:a16="http://schemas.microsoft.com/office/drawing/2014/main" id="{DF8816AF-3568-AF5E-068C-77B1F68342EE}"/>
                      </a:ext>
                    </a:extLst>
                  </p:cNvPr>
                  <p:cNvCxnSpPr/>
                  <p:nvPr/>
                </p:nvCxnSpPr>
                <p:spPr>
                  <a:xfrm>
                    <a:off x="2191878" y="5034613"/>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Gerade Verbindung 1797">
                    <a:extLst>
                      <a:ext uri="{FF2B5EF4-FFF2-40B4-BE49-F238E27FC236}">
                        <a16:creationId xmlns:a16="http://schemas.microsoft.com/office/drawing/2014/main" id="{DC63A683-5332-45CA-AAEB-A3F0D4C060EE}"/>
                      </a:ext>
                    </a:extLst>
                  </p:cNvPr>
                  <p:cNvCxnSpPr/>
                  <p:nvPr/>
                </p:nvCxnSpPr>
                <p:spPr>
                  <a:xfrm>
                    <a:off x="2191878" y="5133012"/>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Gerade Verbindung 1798">
                    <a:extLst>
                      <a:ext uri="{FF2B5EF4-FFF2-40B4-BE49-F238E27FC236}">
                        <a16:creationId xmlns:a16="http://schemas.microsoft.com/office/drawing/2014/main" id="{092B07F4-DE4D-4BE9-623B-E52C3CFB8693}"/>
                      </a:ext>
                    </a:extLst>
                  </p:cNvPr>
                  <p:cNvCxnSpPr>
                    <a:cxnSpLocks/>
                  </p:cNvCxnSpPr>
                  <p:nvPr/>
                </p:nvCxnSpPr>
                <p:spPr>
                  <a:xfrm>
                    <a:off x="2101850" y="5035039"/>
                    <a:ext cx="0" cy="979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Gerade Verbindung 1799">
                    <a:extLst>
                      <a:ext uri="{FF2B5EF4-FFF2-40B4-BE49-F238E27FC236}">
                        <a16:creationId xmlns:a16="http://schemas.microsoft.com/office/drawing/2014/main" id="{72A2B55A-71B6-705D-7C3A-A5D102DC0C2D}"/>
                      </a:ext>
                    </a:extLst>
                  </p:cNvPr>
                  <p:cNvCxnSpPr/>
                  <p:nvPr/>
                </p:nvCxnSpPr>
                <p:spPr>
                  <a:xfrm>
                    <a:off x="2072164" y="5037311"/>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Gerade Verbindung 1800">
                    <a:extLst>
                      <a:ext uri="{FF2B5EF4-FFF2-40B4-BE49-F238E27FC236}">
                        <a16:creationId xmlns:a16="http://schemas.microsoft.com/office/drawing/2014/main" id="{ED98AE1E-EE25-5771-5614-891BA854B168}"/>
                      </a:ext>
                    </a:extLst>
                  </p:cNvPr>
                  <p:cNvCxnSpPr/>
                  <p:nvPr/>
                </p:nvCxnSpPr>
                <p:spPr>
                  <a:xfrm>
                    <a:off x="2072164" y="5135711"/>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Gerade Verbindung 1801">
                    <a:extLst>
                      <a:ext uri="{FF2B5EF4-FFF2-40B4-BE49-F238E27FC236}">
                        <a16:creationId xmlns:a16="http://schemas.microsoft.com/office/drawing/2014/main" id="{570367C1-7682-CD3D-7963-C56440387539}"/>
                      </a:ext>
                    </a:extLst>
                  </p:cNvPr>
                  <p:cNvCxnSpPr>
                    <a:cxnSpLocks/>
                  </p:cNvCxnSpPr>
                  <p:nvPr/>
                </p:nvCxnSpPr>
                <p:spPr>
                  <a:xfrm>
                    <a:off x="1984834" y="5028124"/>
                    <a:ext cx="0" cy="979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Gerade Verbindung 1802">
                    <a:extLst>
                      <a:ext uri="{FF2B5EF4-FFF2-40B4-BE49-F238E27FC236}">
                        <a16:creationId xmlns:a16="http://schemas.microsoft.com/office/drawing/2014/main" id="{12157149-28B3-FAE3-4D59-9CB744668084}"/>
                      </a:ext>
                    </a:extLst>
                  </p:cNvPr>
                  <p:cNvCxnSpPr/>
                  <p:nvPr/>
                </p:nvCxnSpPr>
                <p:spPr>
                  <a:xfrm>
                    <a:off x="1955147" y="5030396"/>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Gerade Verbindung 1803">
                    <a:extLst>
                      <a:ext uri="{FF2B5EF4-FFF2-40B4-BE49-F238E27FC236}">
                        <a16:creationId xmlns:a16="http://schemas.microsoft.com/office/drawing/2014/main" id="{FED6E066-0DF5-ADEE-CEEF-EF63E9F87EC9}"/>
                      </a:ext>
                    </a:extLst>
                  </p:cNvPr>
                  <p:cNvCxnSpPr/>
                  <p:nvPr/>
                </p:nvCxnSpPr>
                <p:spPr>
                  <a:xfrm>
                    <a:off x="1955147" y="5128795"/>
                    <a:ext cx="539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2" name="Gruppieren 552">
                <a:extLst>
                  <a:ext uri="{FF2B5EF4-FFF2-40B4-BE49-F238E27FC236}">
                    <a16:creationId xmlns:a16="http://schemas.microsoft.com/office/drawing/2014/main" id="{8FC48CF1-AF3E-3375-5D07-F03E14419BF4}"/>
                  </a:ext>
                </a:extLst>
              </p:cNvPr>
              <p:cNvGrpSpPr/>
              <p:nvPr/>
            </p:nvGrpSpPr>
            <p:grpSpPr>
              <a:xfrm>
                <a:off x="1595180" y="3269160"/>
                <a:ext cx="2415495" cy="1498929"/>
                <a:chOff x="1393200" y="1490059"/>
                <a:chExt cx="2415495" cy="1498929"/>
              </a:xfrm>
            </p:grpSpPr>
            <p:grpSp>
              <p:nvGrpSpPr>
                <p:cNvPr id="43" name="Gruppieren 548">
                  <a:extLst>
                    <a:ext uri="{FF2B5EF4-FFF2-40B4-BE49-F238E27FC236}">
                      <a16:creationId xmlns:a16="http://schemas.microsoft.com/office/drawing/2014/main" id="{EFEA0548-EF11-B856-14D5-751011C40FD2}"/>
                    </a:ext>
                  </a:extLst>
                </p:cNvPr>
                <p:cNvGrpSpPr/>
                <p:nvPr/>
              </p:nvGrpSpPr>
              <p:grpSpPr>
                <a:xfrm>
                  <a:off x="1393200" y="1691480"/>
                  <a:ext cx="2415495" cy="1297508"/>
                  <a:chOff x="1393200" y="1691480"/>
                  <a:chExt cx="2415495" cy="1297508"/>
                </a:xfrm>
              </p:grpSpPr>
              <p:sp>
                <p:nvSpPr>
                  <p:cNvPr id="105" name="Oval 104">
                    <a:extLst>
                      <a:ext uri="{FF2B5EF4-FFF2-40B4-BE49-F238E27FC236}">
                        <a16:creationId xmlns:a16="http://schemas.microsoft.com/office/drawing/2014/main" id="{05681994-7E42-024D-45E8-255D9F9BBB04}"/>
                      </a:ext>
                    </a:extLst>
                  </p:cNvPr>
                  <p:cNvSpPr/>
                  <p:nvPr/>
                </p:nvSpPr>
                <p:spPr>
                  <a:xfrm>
                    <a:off x="1951200" y="2825797"/>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6" name="Oval 105">
                    <a:extLst>
                      <a:ext uri="{FF2B5EF4-FFF2-40B4-BE49-F238E27FC236}">
                        <a16:creationId xmlns:a16="http://schemas.microsoft.com/office/drawing/2014/main" id="{D0687548-317E-6B2C-C7EE-FE88620D100A}"/>
                      </a:ext>
                    </a:extLst>
                  </p:cNvPr>
                  <p:cNvSpPr/>
                  <p:nvPr/>
                </p:nvSpPr>
                <p:spPr>
                  <a:xfrm>
                    <a:off x="2071779" y="281770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7" name="Oval 106">
                    <a:extLst>
                      <a:ext uri="{FF2B5EF4-FFF2-40B4-BE49-F238E27FC236}">
                        <a16:creationId xmlns:a16="http://schemas.microsoft.com/office/drawing/2014/main" id="{F2EB7D12-5408-A393-8300-9D16C2E43EA3}"/>
                      </a:ext>
                    </a:extLst>
                  </p:cNvPr>
                  <p:cNvSpPr/>
                  <p:nvPr/>
                </p:nvSpPr>
                <p:spPr>
                  <a:xfrm>
                    <a:off x="2192358" y="276459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8" name="Oval 107">
                    <a:extLst>
                      <a:ext uri="{FF2B5EF4-FFF2-40B4-BE49-F238E27FC236}">
                        <a16:creationId xmlns:a16="http://schemas.microsoft.com/office/drawing/2014/main" id="{E150645C-E23A-DEF4-0974-9DDF29D9CA26}"/>
                      </a:ext>
                    </a:extLst>
                  </p:cNvPr>
                  <p:cNvSpPr/>
                  <p:nvPr/>
                </p:nvSpPr>
                <p:spPr>
                  <a:xfrm>
                    <a:off x="2345322" y="265664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9" name="Oval 108">
                    <a:extLst>
                      <a:ext uri="{FF2B5EF4-FFF2-40B4-BE49-F238E27FC236}">
                        <a16:creationId xmlns:a16="http://schemas.microsoft.com/office/drawing/2014/main" id="{25E432D0-95A5-8C20-B321-6FC7E4B11E36}"/>
                      </a:ext>
                    </a:extLst>
                  </p:cNvPr>
                  <p:cNvSpPr/>
                  <p:nvPr/>
                </p:nvSpPr>
                <p:spPr>
                  <a:xfrm>
                    <a:off x="2506488" y="2506375"/>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0" name="Oval 109">
                    <a:extLst>
                      <a:ext uri="{FF2B5EF4-FFF2-40B4-BE49-F238E27FC236}">
                        <a16:creationId xmlns:a16="http://schemas.microsoft.com/office/drawing/2014/main" id="{F78A551C-5719-A49A-AE85-AA2F69C7CF16}"/>
                      </a:ext>
                    </a:extLst>
                  </p:cNvPr>
                  <p:cNvSpPr/>
                  <p:nvPr/>
                </p:nvSpPr>
                <p:spPr>
                  <a:xfrm>
                    <a:off x="2626203" y="2408144"/>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1" name="Oval 110">
                    <a:extLst>
                      <a:ext uri="{FF2B5EF4-FFF2-40B4-BE49-F238E27FC236}">
                        <a16:creationId xmlns:a16="http://schemas.microsoft.com/office/drawing/2014/main" id="{9F67BB04-0D5A-8C98-8371-AEF9212B27B2}"/>
                      </a:ext>
                    </a:extLst>
                  </p:cNvPr>
                  <p:cNvSpPr/>
                  <p:nvPr/>
                </p:nvSpPr>
                <p:spPr>
                  <a:xfrm>
                    <a:off x="2786399" y="2352335"/>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2" name="Oval 111">
                    <a:extLst>
                      <a:ext uri="{FF2B5EF4-FFF2-40B4-BE49-F238E27FC236}">
                        <a16:creationId xmlns:a16="http://schemas.microsoft.com/office/drawing/2014/main" id="{CC30F110-95EA-3C5A-D5B9-0B8E20133877}"/>
                      </a:ext>
                    </a:extLst>
                  </p:cNvPr>
                  <p:cNvSpPr/>
                  <p:nvPr/>
                </p:nvSpPr>
                <p:spPr>
                  <a:xfrm>
                    <a:off x="3621704" y="175645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3" name="Oval 112">
                    <a:extLst>
                      <a:ext uri="{FF2B5EF4-FFF2-40B4-BE49-F238E27FC236}">
                        <a16:creationId xmlns:a16="http://schemas.microsoft.com/office/drawing/2014/main" id="{E8BBD57D-8BB0-5430-22A4-ABF7E3555972}"/>
                      </a:ext>
                    </a:extLst>
                  </p:cNvPr>
                  <p:cNvSpPr/>
                  <p:nvPr/>
                </p:nvSpPr>
                <p:spPr>
                  <a:xfrm>
                    <a:off x="3061627" y="2128888"/>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4" name="Oval 113">
                    <a:extLst>
                      <a:ext uri="{FF2B5EF4-FFF2-40B4-BE49-F238E27FC236}">
                        <a16:creationId xmlns:a16="http://schemas.microsoft.com/office/drawing/2014/main" id="{001CE078-EFE5-F020-4251-AAE064D515CA}"/>
                      </a:ext>
                    </a:extLst>
                  </p:cNvPr>
                  <p:cNvSpPr/>
                  <p:nvPr/>
                </p:nvSpPr>
                <p:spPr>
                  <a:xfrm>
                    <a:off x="3462982" y="191461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5" name="Oval 114">
                    <a:extLst>
                      <a:ext uri="{FF2B5EF4-FFF2-40B4-BE49-F238E27FC236}">
                        <a16:creationId xmlns:a16="http://schemas.microsoft.com/office/drawing/2014/main" id="{39E6DD39-16A0-8F01-435D-5BBFA9851000}"/>
                      </a:ext>
                    </a:extLst>
                  </p:cNvPr>
                  <p:cNvSpPr/>
                  <p:nvPr/>
                </p:nvSpPr>
                <p:spPr>
                  <a:xfrm>
                    <a:off x="3741375" y="1691480"/>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6" name="Oval 115">
                    <a:extLst>
                      <a:ext uri="{FF2B5EF4-FFF2-40B4-BE49-F238E27FC236}">
                        <a16:creationId xmlns:a16="http://schemas.microsoft.com/office/drawing/2014/main" id="{B4FF05A2-B683-D8D5-F431-424CB8685ED8}"/>
                      </a:ext>
                    </a:extLst>
                  </p:cNvPr>
                  <p:cNvSpPr/>
                  <p:nvPr/>
                </p:nvSpPr>
                <p:spPr>
                  <a:xfrm>
                    <a:off x="1393200" y="2921668"/>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7" name="Oval 116">
                    <a:extLst>
                      <a:ext uri="{FF2B5EF4-FFF2-40B4-BE49-F238E27FC236}">
                        <a16:creationId xmlns:a16="http://schemas.microsoft.com/office/drawing/2014/main" id="{9E4E7217-56B1-85D8-DF67-B901EE014013}"/>
                      </a:ext>
                    </a:extLst>
                  </p:cNvPr>
                  <p:cNvSpPr/>
                  <p:nvPr/>
                </p:nvSpPr>
                <p:spPr>
                  <a:xfrm>
                    <a:off x="1511807" y="2874166"/>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8" name="Oval 117">
                    <a:extLst>
                      <a:ext uri="{FF2B5EF4-FFF2-40B4-BE49-F238E27FC236}">
                        <a16:creationId xmlns:a16="http://schemas.microsoft.com/office/drawing/2014/main" id="{55CEDBCD-476B-1E3B-D41F-7D534BF1E670}"/>
                      </a:ext>
                    </a:extLst>
                  </p:cNvPr>
                  <p:cNvSpPr/>
                  <p:nvPr/>
                </p:nvSpPr>
                <p:spPr>
                  <a:xfrm>
                    <a:off x="1668440" y="2860672"/>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9" name="Oval 118">
                    <a:extLst>
                      <a:ext uri="{FF2B5EF4-FFF2-40B4-BE49-F238E27FC236}">
                        <a16:creationId xmlns:a16="http://schemas.microsoft.com/office/drawing/2014/main" id="{7CB9096C-67AE-AFB5-2E50-927855E13784}"/>
                      </a:ext>
                    </a:extLst>
                  </p:cNvPr>
                  <p:cNvSpPr/>
                  <p:nvPr/>
                </p:nvSpPr>
                <p:spPr>
                  <a:xfrm>
                    <a:off x="1787185" y="291021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0" name="Oval 119">
                    <a:extLst>
                      <a:ext uri="{FF2B5EF4-FFF2-40B4-BE49-F238E27FC236}">
                        <a16:creationId xmlns:a16="http://schemas.microsoft.com/office/drawing/2014/main" id="{986A8B83-AE10-3C5E-7F41-1E0157F2A9B4}"/>
                      </a:ext>
                    </a:extLst>
                  </p:cNvPr>
                  <p:cNvSpPr/>
                  <p:nvPr/>
                </p:nvSpPr>
                <p:spPr>
                  <a:xfrm>
                    <a:off x="2907693" y="2311539"/>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1" name="Oval 120">
                    <a:extLst>
                      <a:ext uri="{FF2B5EF4-FFF2-40B4-BE49-F238E27FC236}">
                        <a16:creationId xmlns:a16="http://schemas.microsoft.com/office/drawing/2014/main" id="{88EB0741-8026-63A4-74B3-FF689E9505D5}"/>
                      </a:ext>
                    </a:extLst>
                  </p:cNvPr>
                  <p:cNvSpPr/>
                  <p:nvPr/>
                </p:nvSpPr>
                <p:spPr>
                  <a:xfrm>
                    <a:off x="3145289" y="2101901"/>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2" name="Oval 121">
                    <a:extLst>
                      <a:ext uri="{FF2B5EF4-FFF2-40B4-BE49-F238E27FC236}">
                        <a16:creationId xmlns:a16="http://schemas.microsoft.com/office/drawing/2014/main" id="{9E8AFF4D-85B3-D5A4-D4DB-C1CB1D95D90A}"/>
                      </a:ext>
                    </a:extLst>
                  </p:cNvPr>
                  <p:cNvSpPr/>
                  <p:nvPr/>
                </p:nvSpPr>
                <p:spPr>
                  <a:xfrm>
                    <a:off x="3343373" y="1969556"/>
                    <a:ext cx="67320" cy="67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nvGrpSpPr>
                <p:cNvPr id="44" name="Gruppieren 1717">
                  <a:extLst>
                    <a:ext uri="{FF2B5EF4-FFF2-40B4-BE49-F238E27FC236}">
                      <a16:creationId xmlns:a16="http://schemas.microsoft.com/office/drawing/2014/main" id="{9347B3B3-B35E-EF7E-5C7F-CAEACD54EEC8}"/>
                    </a:ext>
                  </a:extLst>
                </p:cNvPr>
                <p:cNvGrpSpPr/>
                <p:nvPr/>
              </p:nvGrpSpPr>
              <p:grpSpPr>
                <a:xfrm>
                  <a:off x="1426691" y="1490059"/>
                  <a:ext cx="2375217" cy="1469392"/>
                  <a:chOff x="1426691" y="1490059"/>
                  <a:chExt cx="2375217" cy="1469392"/>
                </a:xfrm>
              </p:grpSpPr>
              <p:grpSp>
                <p:nvGrpSpPr>
                  <p:cNvPr id="45" name="Gruppieren 1718">
                    <a:extLst>
                      <a:ext uri="{FF2B5EF4-FFF2-40B4-BE49-F238E27FC236}">
                        <a16:creationId xmlns:a16="http://schemas.microsoft.com/office/drawing/2014/main" id="{427CDA6D-FE5D-89B6-449E-F7E6AE7E7848}"/>
                      </a:ext>
                    </a:extLst>
                  </p:cNvPr>
                  <p:cNvGrpSpPr/>
                  <p:nvPr/>
                </p:nvGrpSpPr>
                <p:grpSpPr>
                  <a:xfrm>
                    <a:off x="1426691" y="1490059"/>
                    <a:ext cx="2375217" cy="1469392"/>
                    <a:chOff x="1426691" y="1490059"/>
                    <a:chExt cx="2375217" cy="1469392"/>
                  </a:xfrm>
                </p:grpSpPr>
                <p:sp>
                  <p:nvSpPr>
                    <p:cNvPr id="80" name="Freihandform 1753">
                      <a:extLst>
                        <a:ext uri="{FF2B5EF4-FFF2-40B4-BE49-F238E27FC236}">
                          <a16:creationId xmlns:a16="http://schemas.microsoft.com/office/drawing/2014/main" id="{434D079A-7B2A-A206-EBC6-46FC5837103D}"/>
                        </a:ext>
                      </a:extLst>
                    </p:cNvPr>
                    <p:cNvSpPr/>
                    <p:nvPr/>
                  </p:nvSpPr>
                  <p:spPr>
                    <a:xfrm>
                      <a:off x="1426691" y="1723422"/>
                      <a:ext cx="2347912" cy="1236029"/>
                    </a:xfrm>
                    <a:custGeom>
                      <a:avLst/>
                      <a:gdLst>
                        <a:gd name="connsiteX0" fmla="*/ 0 w 2762250"/>
                        <a:gd name="connsiteY0" fmla="*/ 1454150 h 1454150"/>
                        <a:gd name="connsiteX1" fmla="*/ 139700 w 2762250"/>
                        <a:gd name="connsiteY1" fmla="*/ 1397000 h 1454150"/>
                        <a:gd name="connsiteX2" fmla="*/ 327025 w 2762250"/>
                        <a:gd name="connsiteY2" fmla="*/ 1374775 h 1454150"/>
                        <a:gd name="connsiteX3" fmla="*/ 463550 w 2762250"/>
                        <a:gd name="connsiteY3" fmla="*/ 1435100 h 1454150"/>
                        <a:gd name="connsiteX4" fmla="*/ 654050 w 2762250"/>
                        <a:gd name="connsiteY4" fmla="*/ 1327150 h 1454150"/>
                        <a:gd name="connsiteX5" fmla="*/ 800100 w 2762250"/>
                        <a:gd name="connsiteY5" fmla="*/ 1327150 h 1454150"/>
                        <a:gd name="connsiteX6" fmla="*/ 930275 w 2762250"/>
                        <a:gd name="connsiteY6" fmla="*/ 1260475 h 1454150"/>
                        <a:gd name="connsiteX7" fmla="*/ 1120775 w 2762250"/>
                        <a:gd name="connsiteY7" fmla="*/ 1130300 h 1454150"/>
                        <a:gd name="connsiteX8" fmla="*/ 1308100 w 2762250"/>
                        <a:gd name="connsiteY8" fmla="*/ 955675 h 1454150"/>
                        <a:gd name="connsiteX9" fmla="*/ 1457325 w 2762250"/>
                        <a:gd name="connsiteY9" fmla="*/ 844550 h 1454150"/>
                        <a:gd name="connsiteX10" fmla="*/ 1638300 w 2762250"/>
                        <a:gd name="connsiteY10" fmla="*/ 781050 h 1454150"/>
                        <a:gd name="connsiteX11" fmla="*/ 1793875 w 2762250"/>
                        <a:gd name="connsiteY11" fmla="*/ 733425 h 1454150"/>
                        <a:gd name="connsiteX12" fmla="*/ 1958975 w 2762250"/>
                        <a:gd name="connsiteY12" fmla="*/ 514350 h 1454150"/>
                        <a:gd name="connsiteX13" fmla="*/ 2060575 w 2762250"/>
                        <a:gd name="connsiteY13" fmla="*/ 482600 h 1454150"/>
                        <a:gd name="connsiteX14" fmla="*/ 2279650 w 2762250"/>
                        <a:gd name="connsiteY14" fmla="*/ 339725 h 1454150"/>
                        <a:gd name="connsiteX15" fmla="*/ 2438400 w 2762250"/>
                        <a:gd name="connsiteY15" fmla="*/ 269875 h 1454150"/>
                        <a:gd name="connsiteX16" fmla="*/ 2619375 w 2762250"/>
                        <a:gd name="connsiteY16" fmla="*/ 82550 h 1454150"/>
                        <a:gd name="connsiteX17" fmla="*/ 2762250 w 2762250"/>
                        <a:gd name="connsiteY17" fmla="*/ 0 h 14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2250" h="1454150">
                          <a:moveTo>
                            <a:pt x="0" y="1454150"/>
                          </a:moveTo>
                          <a:lnTo>
                            <a:pt x="139700" y="1397000"/>
                          </a:lnTo>
                          <a:lnTo>
                            <a:pt x="327025" y="1374775"/>
                          </a:lnTo>
                          <a:lnTo>
                            <a:pt x="463550" y="1435100"/>
                          </a:lnTo>
                          <a:lnTo>
                            <a:pt x="654050" y="1327150"/>
                          </a:lnTo>
                          <a:lnTo>
                            <a:pt x="800100" y="1327150"/>
                          </a:lnTo>
                          <a:lnTo>
                            <a:pt x="930275" y="1260475"/>
                          </a:lnTo>
                          <a:lnTo>
                            <a:pt x="1120775" y="1130300"/>
                          </a:lnTo>
                          <a:lnTo>
                            <a:pt x="1308100" y="955675"/>
                          </a:lnTo>
                          <a:lnTo>
                            <a:pt x="1457325" y="844550"/>
                          </a:lnTo>
                          <a:lnTo>
                            <a:pt x="1638300" y="781050"/>
                          </a:lnTo>
                          <a:lnTo>
                            <a:pt x="1793875" y="733425"/>
                          </a:lnTo>
                          <a:lnTo>
                            <a:pt x="1958975" y="514350"/>
                          </a:lnTo>
                          <a:lnTo>
                            <a:pt x="2060575" y="482600"/>
                          </a:lnTo>
                          <a:lnTo>
                            <a:pt x="2279650" y="339725"/>
                          </a:lnTo>
                          <a:lnTo>
                            <a:pt x="2438400" y="269875"/>
                          </a:lnTo>
                          <a:lnTo>
                            <a:pt x="2619375" y="82550"/>
                          </a:lnTo>
                          <a:lnTo>
                            <a:pt x="276225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81" name="Gruppieren 1754">
                      <a:extLst>
                        <a:ext uri="{FF2B5EF4-FFF2-40B4-BE49-F238E27FC236}">
                          <a16:creationId xmlns:a16="http://schemas.microsoft.com/office/drawing/2014/main" id="{B302B27C-7660-CB6A-1E12-D3829B8AFBC9}"/>
                        </a:ext>
                      </a:extLst>
                    </p:cNvPr>
                    <p:cNvGrpSpPr/>
                    <p:nvPr/>
                  </p:nvGrpSpPr>
                  <p:grpSpPr>
                    <a:xfrm>
                      <a:off x="3738408" y="1490059"/>
                      <a:ext cx="63500" cy="501968"/>
                      <a:chOff x="4229100" y="2336800"/>
                      <a:chExt cx="63500" cy="590550"/>
                    </a:xfrm>
                  </p:grpSpPr>
                  <p:cxnSp>
                    <p:nvCxnSpPr>
                      <p:cNvPr id="102" name="Gerade Verbindung 1775">
                        <a:extLst>
                          <a:ext uri="{FF2B5EF4-FFF2-40B4-BE49-F238E27FC236}">
                            <a16:creationId xmlns:a16="http://schemas.microsoft.com/office/drawing/2014/main" id="{DEBA401B-7105-6F84-8EBF-CEFEEC1AA1C4}"/>
                          </a:ext>
                        </a:extLst>
                      </p:cNvPr>
                      <p:cNvCxnSpPr>
                        <a:cxnSpLocks/>
                      </p:cNvCxnSpPr>
                      <p:nvPr/>
                    </p:nvCxnSpPr>
                    <p:spPr>
                      <a:xfrm>
                        <a:off x="4264025" y="2336800"/>
                        <a:ext cx="0" cy="5905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Gerade Verbindung 1776">
                        <a:extLst>
                          <a:ext uri="{FF2B5EF4-FFF2-40B4-BE49-F238E27FC236}">
                            <a16:creationId xmlns:a16="http://schemas.microsoft.com/office/drawing/2014/main" id="{4C87636C-1760-9407-3F55-38036470CA3A}"/>
                          </a:ext>
                        </a:extLst>
                      </p:cNvPr>
                      <p:cNvCxnSpPr/>
                      <p:nvPr/>
                    </p:nvCxnSpPr>
                    <p:spPr>
                      <a:xfrm>
                        <a:off x="4229100" y="233680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Gerade Verbindung 1777">
                        <a:extLst>
                          <a:ext uri="{FF2B5EF4-FFF2-40B4-BE49-F238E27FC236}">
                            <a16:creationId xmlns:a16="http://schemas.microsoft.com/office/drawing/2014/main" id="{4A6F843A-2239-C5CE-4C36-7979CC624AEF}"/>
                          </a:ext>
                        </a:extLst>
                      </p:cNvPr>
                      <p:cNvCxnSpPr/>
                      <p:nvPr/>
                    </p:nvCxnSpPr>
                    <p:spPr>
                      <a:xfrm>
                        <a:off x="4229100" y="292494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2" name="Gruppieren 1755">
                      <a:extLst>
                        <a:ext uri="{FF2B5EF4-FFF2-40B4-BE49-F238E27FC236}">
                          <a16:creationId xmlns:a16="http://schemas.microsoft.com/office/drawing/2014/main" id="{39CEFE53-634E-46DE-FD15-EDF423886DCB}"/>
                        </a:ext>
                      </a:extLst>
                    </p:cNvPr>
                    <p:cNvGrpSpPr/>
                    <p:nvPr/>
                  </p:nvGrpSpPr>
                  <p:grpSpPr>
                    <a:xfrm>
                      <a:off x="3614182" y="1545341"/>
                      <a:ext cx="63500" cy="533046"/>
                      <a:chOff x="4229100" y="2320925"/>
                      <a:chExt cx="63500" cy="627112"/>
                    </a:xfrm>
                  </p:grpSpPr>
                  <p:cxnSp>
                    <p:nvCxnSpPr>
                      <p:cNvPr id="99" name="Gerade Verbindung 1772">
                        <a:extLst>
                          <a:ext uri="{FF2B5EF4-FFF2-40B4-BE49-F238E27FC236}">
                            <a16:creationId xmlns:a16="http://schemas.microsoft.com/office/drawing/2014/main" id="{14BF71BD-94B6-7828-477C-DCC82D40429F}"/>
                          </a:ext>
                        </a:extLst>
                      </p:cNvPr>
                      <p:cNvCxnSpPr>
                        <a:cxnSpLocks/>
                      </p:cNvCxnSpPr>
                      <p:nvPr/>
                    </p:nvCxnSpPr>
                    <p:spPr>
                      <a:xfrm>
                        <a:off x="4264025" y="2324100"/>
                        <a:ext cx="0" cy="623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Gerade Verbindung 1773">
                        <a:extLst>
                          <a:ext uri="{FF2B5EF4-FFF2-40B4-BE49-F238E27FC236}">
                            <a16:creationId xmlns:a16="http://schemas.microsoft.com/office/drawing/2014/main" id="{499AEA37-BE55-477F-659C-A566F6F315B1}"/>
                          </a:ext>
                        </a:extLst>
                      </p:cNvPr>
                      <p:cNvCxnSpPr/>
                      <p:nvPr/>
                    </p:nvCxnSpPr>
                    <p:spPr>
                      <a:xfrm>
                        <a:off x="4229100" y="2320925"/>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Gerade Verbindung 1774">
                        <a:extLst>
                          <a:ext uri="{FF2B5EF4-FFF2-40B4-BE49-F238E27FC236}">
                            <a16:creationId xmlns:a16="http://schemas.microsoft.com/office/drawing/2014/main" id="{6C5FC1B4-8941-5A30-C82E-42B500F92F4A}"/>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3" name="Gruppieren 1756">
                      <a:extLst>
                        <a:ext uri="{FF2B5EF4-FFF2-40B4-BE49-F238E27FC236}">
                          <a16:creationId xmlns:a16="http://schemas.microsoft.com/office/drawing/2014/main" id="{69734C2E-73C9-32C1-0FFC-4B0DCCDD4DAE}"/>
                        </a:ext>
                      </a:extLst>
                    </p:cNvPr>
                    <p:cNvGrpSpPr/>
                    <p:nvPr/>
                  </p:nvGrpSpPr>
                  <p:grpSpPr>
                    <a:xfrm>
                      <a:off x="2908556" y="2212421"/>
                      <a:ext cx="63500" cy="265869"/>
                      <a:chOff x="4229100" y="2635250"/>
                      <a:chExt cx="63500" cy="312787"/>
                    </a:xfrm>
                  </p:grpSpPr>
                  <p:cxnSp>
                    <p:nvCxnSpPr>
                      <p:cNvPr id="96" name="Gerade Verbindung 1769">
                        <a:extLst>
                          <a:ext uri="{FF2B5EF4-FFF2-40B4-BE49-F238E27FC236}">
                            <a16:creationId xmlns:a16="http://schemas.microsoft.com/office/drawing/2014/main" id="{695BC5EA-1EAE-B2AD-BE88-B72BC0198828}"/>
                          </a:ext>
                        </a:extLst>
                      </p:cNvPr>
                      <p:cNvCxnSpPr>
                        <a:cxnSpLocks/>
                      </p:cNvCxnSpPr>
                      <p:nvPr/>
                    </p:nvCxnSpPr>
                    <p:spPr>
                      <a:xfrm>
                        <a:off x="4264025" y="2638276"/>
                        <a:ext cx="0" cy="30976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 Verbindung 1770">
                        <a:extLst>
                          <a:ext uri="{FF2B5EF4-FFF2-40B4-BE49-F238E27FC236}">
                            <a16:creationId xmlns:a16="http://schemas.microsoft.com/office/drawing/2014/main" id="{5D165909-59E8-C2AD-01F9-466B0E21FE70}"/>
                          </a:ext>
                        </a:extLst>
                      </p:cNvPr>
                      <p:cNvCxnSpPr/>
                      <p:nvPr/>
                    </p:nvCxnSpPr>
                    <p:spPr>
                      <a:xfrm>
                        <a:off x="4229100" y="263525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 Verbindung 1771">
                        <a:extLst>
                          <a:ext uri="{FF2B5EF4-FFF2-40B4-BE49-F238E27FC236}">
                            <a16:creationId xmlns:a16="http://schemas.microsoft.com/office/drawing/2014/main" id="{61AEF1D6-78D7-7E5B-8FD1-032FAF3CA1CE}"/>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4" name="Gruppieren 1757">
                      <a:extLst>
                        <a:ext uri="{FF2B5EF4-FFF2-40B4-BE49-F238E27FC236}">
                          <a16:creationId xmlns:a16="http://schemas.microsoft.com/office/drawing/2014/main" id="{7ABF7426-F332-ECF0-EE07-3A3529E6F51A}"/>
                        </a:ext>
                      </a:extLst>
                    </p:cNvPr>
                    <p:cNvGrpSpPr/>
                    <p:nvPr/>
                  </p:nvGrpSpPr>
                  <p:grpSpPr>
                    <a:xfrm>
                      <a:off x="3068603" y="1989818"/>
                      <a:ext cx="63500" cy="338862"/>
                      <a:chOff x="4229100" y="2549376"/>
                      <a:chExt cx="63500" cy="398661"/>
                    </a:xfrm>
                  </p:grpSpPr>
                  <p:cxnSp>
                    <p:nvCxnSpPr>
                      <p:cNvPr id="93" name="Gerade Verbindung 1766">
                        <a:extLst>
                          <a:ext uri="{FF2B5EF4-FFF2-40B4-BE49-F238E27FC236}">
                            <a16:creationId xmlns:a16="http://schemas.microsoft.com/office/drawing/2014/main" id="{B5CC015B-7C02-EEB0-1D61-4B5A0FC0B471}"/>
                          </a:ext>
                        </a:extLst>
                      </p:cNvPr>
                      <p:cNvCxnSpPr>
                        <a:cxnSpLocks/>
                      </p:cNvCxnSpPr>
                      <p:nvPr/>
                    </p:nvCxnSpPr>
                    <p:spPr>
                      <a:xfrm>
                        <a:off x="4264025" y="2549376"/>
                        <a:ext cx="0" cy="39866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Gerade Verbindung 1767">
                        <a:extLst>
                          <a:ext uri="{FF2B5EF4-FFF2-40B4-BE49-F238E27FC236}">
                            <a16:creationId xmlns:a16="http://schemas.microsoft.com/office/drawing/2014/main" id="{B91BE2A3-1B4A-D08C-CFDA-CD036A8EC894}"/>
                          </a:ext>
                        </a:extLst>
                      </p:cNvPr>
                      <p:cNvCxnSpPr/>
                      <p:nvPr/>
                    </p:nvCxnSpPr>
                    <p:spPr>
                      <a:xfrm>
                        <a:off x="4229100" y="255270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Gerade Verbindung 1768">
                        <a:extLst>
                          <a:ext uri="{FF2B5EF4-FFF2-40B4-BE49-F238E27FC236}">
                            <a16:creationId xmlns:a16="http://schemas.microsoft.com/office/drawing/2014/main" id="{16B645EB-AEC2-1FE3-1051-62A3E894D1D4}"/>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5" name="Gruppieren 1758">
                      <a:extLst>
                        <a:ext uri="{FF2B5EF4-FFF2-40B4-BE49-F238E27FC236}">
                          <a16:creationId xmlns:a16="http://schemas.microsoft.com/office/drawing/2014/main" id="{AE97091A-C673-1642-1861-E70EF370414E}"/>
                        </a:ext>
                      </a:extLst>
                    </p:cNvPr>
                    <p:cNvGrpSpPr/>
                    <p:nvPr/>
                  </p:nvGrpSpPr>
                  <p:grpSpPr>
                    <a:xfrm>
                      <a:off x="2623010" y="2318960"/>
                      <a:ext cx="63500" cy="244279"/>
                      <a:chOff x="4229100" y="2660650"/>
                      <a:chExt cx="63500" cy="287387"/>
                    </a:xfrm>
                  </p:grpSpPr>
                  <p:cxnSp>
                    <p:nvCxnSpPr>
                      <p:cNvPr id="90" name="Gerade Verbindung 1763">
                        <a:extLst>
                          <a:ext uri="{FF2B5EF4-FFF2-40B4-BE49-F238E27FC236}">
                            <a16:creationId xmlns:a16="http://schemas.microsoft.com/office/drawing/2014/main" id="{6F3B89D9-0E8B-DBE3-C126-6ACE39BAEA93}"/>
                          </a:ext>
                        </a:extLst>
                      </p:cNvPr>
                      <p:cNvCxnSpPr>
                        <a:cxnSpLocks/>
                      </p:cNvCxnSpPr>
                      <p:nvPr/>
                    </p:nvCxnSpPr>
                    <p:spPr>
                      <a:xfrm>
                        <a:off x="4264025" y="2663949"/>
                        <a:ext cx="0" cy="28408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Gerade Verbindung 1764">
                        <a:extLst>
                          <a:ext uri="{FF2B5EF4-FFF2-40B4-BE49-F238E27FC236}">
                            <a16:creationId xmlns:a16="http://schemas.microsoft.com/office/drawing/2014/main" id="{010CA082-8B6A-A0C8-ADDC-637543387CDC}"/>
                          </a:ext>
                        </a:extLst>
                      </p:cNvPr>
                      <p:cNvCxnSpPr/>
                      <p:nvPr/>
                    </p:nvCxnSpPr>
                    <p:spPr>
                      <a:xfrm>
                        <a:off x="4229100" y="266065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Gerade Verbindung 1765">
                        <a:extLst>
                          <a:ext uri="{FF2B5EF4-FFF2-40B4-BE49-F238E27FC236}">
                            <a16:creationId xmlns:a16="http://schemas.microsoft.com/office/drawing/2014/main" id="{DC4592BD-FFA8-8955-BAB5-983902C7233D}"/>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6" name="Gruppieren 1759">
                      <a:extLst>
                        <a:ext uri="{FF2B5EF4-FFF2-40B4-BE49-F238E27FC236}">
                          <a16:creationId xmlns:a16="http://schemas.microsoft.com/office/drawing/2014/main" id="{6666703E-DFFC-9648-F065-B5B408C31C9C}"/>
                        </a:ext>
                      </a:extLst>
                    </p:cNvPr>
                    <p:cNvGrpSpPr/>
                    <p:nvPr/>
                  </p:nvGrpSpPr>
                  <p:grpSpPr>
                    <a:xfrm>
                      <a:off x="2509645" y="2446771"/>
                      <a:ext cx="63500" cy="171413"/>
                      <a:chOff x="4229100" y="2746375"/>
                      <a:chExt cx="63500" cy="201662"/>
                    </a:xfrm>
                  </p:grpSpPr>
                  <p:cxnSp>
                    <p:nvCxnSpPr>
                      <p:cNvPr id="87" name="Gerade Verbindung 1760">
                        <a:extLst>
                          <a:ext uri="{FF2B5EF4-FFF2-40B4-BE49-F238E27FC236}">
                            <a16:creationId xmlns:a16="http://schemas.microsoft.com/office/drawing/2014/main" id="{7D4FCE8E-7BC2-37E7-D144-8B59F154AA70}"/>
                          </a:ext>
                        </a:extLst>
                      </p:cNvPr>
                      <p:cNvCxnSpPr>
                        <a:cxnSpLocks/>
                      </p:cNvCxnSpPr>
                      <p:nvPr/>
                    </p:nvCxnSpPr>
                    <p:spPr>
                      <a:xfrm>
                        <a:off x="4264025" y="2748533"/>
                        <a:ext cx="0" cy="19950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Gerade Verbindung 1761">
                        <a:extLst>
                          <a:ext uri="{FF2B5EF4-FFF2-40B4-BE49-F238E27FC236}">
                            <a16:creationId xmlns:a16="http://schemas.microsoft.com/office/drawing/2014/main" id="{9DF627C4-A6C8-3734-C0B6-63F18562EEDD}"/>
                          </a:ext>
                        </a:extLst>
                      </p:cNvPr>
                      <p:cNvCxnSpPr/>
                      <p:nvPr/>
                    </p:nvCxnSpPr>
                    <p:spPr>
                      <a:xfrm>
                        <a:off x="4229100" y="2746375"/>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Gerade Verbindung 1762">
                        <a:extLst>
                          <a:ext uri="{FF2B5EF4-FFF2-40B4-BE49-F238E27FC236}">
                            <a16:creationId xmlns:a16="http://schemas.microsoft.com/office/drawing/2014/main" id="{1374206B-A2BE-7057-462D-73509F47A626}"/>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6" name="Gruppieren 1719">
                    <a:extLst>
                      <a:ext uri="{FF2B5EF4-FFF2-40B4-BE49-F238E27FC236}">
                        <a16:creationId xmlns:a16="http://schemas.microsoft.com/office/drawing/2014/main" id="{A7054EE1-873F-3747-C9DA-E9CE385EB26E}"/>
                      </a:ext>
                    </a:extLst>
                  </p:cNvPr>
                  <p:cNvGrpSpPr/>
                  <p:nvPr/>
                </p:nvGrpSpPr>
                <p:grpSpPr>
                  <a:xfrm>
                    <a:off x="1953046" y="1714545"/>
                    <a:ext cx="1573285" cy="1195105"/>
                    <a:chOff x="1953046" y="1714545"/>
                    <a:chExt cx="1573285" cy="1195105"/>
                  </a:xfrm>
                </p:grpSpPr>
                <p:grpSp>
                  <p:nvGrpSpPr>
                    <p:cNvPr id="47" name="Gruppieren 1720">
                      <a:extLst>
                        <a:ext uri="{FF2B5EF4-FFF2-40B4-BE49-F238E27FC236}">
                          <a16:creationId xmlns:a16="http://schemas.microsoft.com/office/drawing/2014/main" id="{BCD24BCE-2C12-3A75-812C-0DA9C6EACD90}"/>
                        </a:ext>
                      </a:extLst>
                    </p:cNvPr>
                    <p:cNvGrpSpPr/>
                    <p:nvPr/>
                  </p:nvGrpSpPr>
                  <p:grpSpPr>
                    <a:xfrm>
                      <a:off x="2351937" y="1714545"/>
                      <a:ext cx="1174394" cy="1035879"/>
                      <a:chOff x="2982131" y="1720723"/>
                      <a:chExt cx="1174394" cy="1035879"/>
                    </a:xfrm>
                  </p:grpSpPr>
                  <p:grpSp>
                    <p:nvGrpSpPr>
                      <p:cNvPr id="60" name="Gruppieren 1733">
                        <a:extLst>
                          <a:ext uri="{FF2B5EF4-FFF2-40B4-BE49-F238E27FC236}">
                            <a16:creationId xmlns:a16="http://schemas.microsoft.com/office/drawing/2014/main" id="{1F0089FB-CE71-0548-54C5-B6932A081F56}"/>
                          </a:ext>
                        </a:extLst>
                      </p:cNvPr>
                      <p:cNvGrpSpPr/>
                      <p:nvPr/>
                    </p:nvGrpSpPr>
                    <p:grpSpPr>
                      <a:xfrm>
                        <a:off x="3778180" y="1951423"/>
                        <a:ext cx="63500" cy="384614"/>
                        <a:chOff x="4229100" y="2495550"/>
                        <a:chExt cx="63500" cy="452487"/>
                      </a:xfrm>
                    </p:grpSpPr>
                    <p:cxnSp>
                      <p:nvCxnSpPr>
                        <p:cNvPr id="77" name="Gerade Verbindung 1750">
                          <a:extLst>
                            <a:ext uri="{FF2B5EF4-FFF2-40B4-BE49-F238E27FC236}">
                              <a16:creationId xmlns:a16="http://schemas.microsoft.com/office/drawing/2014/main" id="{EEDB2843-5954-06D8-0E90-DF7DFC394332}"/>
                            </a:ext>
                          </a:extLst>
                        </p:cNvPr>
                        <p:cNvCxnSpPr>
                          <a:cxnSpLocks/>
                        </p:cNvCxnSpPr>
                        <p:nvPr/>
                      </p:nvCxnSpPr>
                      <p:spPr>
                        <a:xfrm>
                          <a:off x="4264025" y="2498576"/>
                          <a:ext cx="0" cy="44946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 Verbindung 1751">
                          <a:extLst>
                            <a:ext uri="{FF2B5EF4-FFF2-40B4-BE49-F238E27FC236}">
                              <a16:creationId xmlns:a16="http://schemas.microsoft.com/office/drawing/2014/main" id="{3BDF7D4C-A0E6-B66A-E728-37BB07529EB8}"/>
                            </a:ext>
                          </a:extLst>
                        </p:cNvPr>
                        <p:cNvCxnSpPr/>
                        <p:nvPr/>
                      </p:nvCxnSpPr>
                      <p:spPr>
                        <a:xfrm>
                          <a:off x="4229100" y="249555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 Verbindung 1752">
                          <a:extLst>
                            <a:ext uri="{FF2B5EF4-FFF2-40B4-BE49-F238E27FC236}">
                              <a16:creationId xmlns:a16="http://schemas.microsoft.com/office/drawing/2014/main" id="{7EF90656-3846-5A50-9B90-BF75DAEFBCE2}"/>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1" name="Gruppieren 1734">
                        <a:extLst>
                          <a:ext uri="{FF2B5EF4-FFF2-40B4-BE49-F238E27FC236}">
                            <a16:creationId xmlns:a16="http://schemas.microsoft.com/office/drawing/2014/main" id="{67646672-FC1A-C635-F715-6ED840AFC964}"/>
                          </a:ext>
                        </a:extLst>
                      </p:cNvPr>
                      <p:cNvGrpSpPr/>
                      <p:nvPr/>
                    </p:nvGrpSpPr>
                    <p:grpSpPr>
                      <a:xfrm>
                        <a:off x="3973310" y="1778809"/>
                        <a:ext cx="63500" cy="460622"/>
                        <a:chOff x="4229100" y="2406129"/>
                        <a:chExt cx="63500" cy="541908"/>
                      </a:xfrm>
                    </p:grpSpPr>
                    <p:cxnSp>
                      <p:nvCxnSpPr>
                        <p:cNvPr id="74" name="Gerade Verbindung 1747">
                          <a:extLst>
                            <a:ext uri="{FF2B5EF4-FFF2-40B4-BE49-F238E27FC236}">
                              <a16:creationId xmlns:a16="http://schemas.microsoft.com/office/drawing/2014/main" id="{EE234211-59D1-EE4D-F06A-8CBF0C428C39}"/>
                            </a:ext>
                          </a:extLst>
                        </p:cNvPr>
                        <p:cNvCxnSpPr>
                          <a:cxnSpLocks/>
                        </p:cNvCxnSpPr>
                        <p:nvPr/>
                      </p:nvCxnSpPr>
                      <p:spPr>
                        <a:xfrm>
                          <a:off x="4264025" y="2406129"/>
                          <a:ext cx="0" cy="54190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1748">
                          <a:extLst>
                            <a:ext uri="{FF2B5EF4-FFF2-40B4-BE49-F238E27FC236}">
                              <a16:creationId xmlns:a16="http://schemas.microsoft.com/office/drawing/2014/main" id="{8F600E6C-40DE-01BD-BC25-D1B7C8ABA838}"/>
                            </a:ext>
                          </a:extLst>
                        </p:cNvPr>
                        <p:cNvCxnSpPr/>
                        <p:nvPr/>
                      </p:nvCxnSpPr>
                      <p:spPr>
                        <a:xfrm>
                          <a:off x="4229100" y="2409825"/>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1749">
                          <a:extLst>
                            <a:ext uri="{FF2B5EF4-FFF2-40B4-BE49-F238E27FC236}">
                              <a16:creationId xmlns:a16="http://schemas.microsoft.com/office/drawing/2014/main" id="{7421C062-6D9B-C177-B790-FF9ACA81ADE7}"/>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2" name="Gruppieren 1735">
                        <a:extLst>
                          <a:ext uri="{FF2B5EF4-FFF2-40B4-BE49-F238E27FC236}">
                            <a16:creationId xmlns:a16="http://schemas.microsoft.com/office/drawing/2014/main" id="{9B01C144-949D-5C36-FBA6-EE823146D0FC}"/>
                          </a:ext>
                        </a:extLst>
                      </p:cNvPr>
                      <p:cNvGrpSpPr/>
                      <p:nvPr/>
                    </p:nvGrpSpPr>
                    <p:grpSpPr>
                      <a:xfrm>
                        <a:off x="4093025" y="1720723"/>
                        <a:ext cx="63500" cy="460622"/>
                        <a:chOff x="4229100" y="2406129"/>
                        <a:chExt cx="63500" cy="541908"/>
                      </a:xfrm>
                    </p:grpSpPr>
                    <p:cxnSp>
                      <p:nvCxnSpPr>
                        <p:cNvPr id="71" name="Gerade Verbindung 1744">
                          <a:extLst>
                            <a:ext uri="{FF2B5EF4-FFF2-40B4-BE49-F238E27FC236}">
                              <a16:creationId xmlns:a16="http://schemas.microsoft.com/office/drawing/2014/main" id="{B8B2469F-FA9E-0FA8-E5F4-F78F7460569E}"/>
                            </a:ext>
                          </a:extLst>
                        </p:cNvPr>
                        <p:cNvCxnSpPr>
                          <a:cxnSpLocks/>
                        </p:cNvCxnSpPr>
                        <p:nvPr/>
                      </p:nvCxnSpPr>
                      <p:spPr>
                        <a:xfrm>
                          <a:off x="4264025" y="2406129"/>
                          <a:ext cx="0" cy="54190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 Verbindung 1745">
                          <a:extLst>
                            <a:ext uri="{FF2B5EF4-FFF2-40B4-BE49-F238E27FC236}">
                              <a16:creationId xmlns:a16="http://schemas.microsoft.com/office/drawing/2014/main" id="{2FBEDB1C-E258-7BA5-F503-B104C5192ACD}"/>
                            </a:ext>
                          </a:extLst>
                        </p:cNvPr>
                        <p:cNvCxnSpPr/>
                        <p:nvPr/>
                      </p:nvCxnSpPr>
                      <p:spPr>
                        <a:xfrm>
                          <a:off x="4229100" y="2409825"/>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Gerade Verbindung 1746">
                          <a:extLst>
                            <a:ext uri="{FF2B5EF4-FFF2-40B4-BE49-F238E27FC236}">
                              <a16:creationId xmlns:a16="http://schemas.microsoft.com/office/drawing/2014/main" id="{1999B1EA-1F42-ED5C-8B30-787E8AE1C822}"/>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3" name="Gruppieren 1736">
                        <a:extLst>
                          <a:ext uri="{FF2B5EF4-FFF2-40B4-BE49-F238E27FC236}">
                            <a16:creationId xmlns:a16="http://schemas.microsoft.com/office/drawing/2014/main" id="{5156C309-F133-785E-F3E5-528117A53593}"/>
                          </a:ext>
                        </a:extLst>
                      </p:cNvPr>
                      <p:cNvGrpSpPr/>
                      <p:nvPr/>
                    </p:nvGrpSpPr>
                    <p:grpSpPr>
                      <a:xfrm>
                        <a:off x="3422449" y="2254971"/>
                        <a:ext cx="63500" cy="265869"/>
                        <a:chOff x="4229100" y="2635250"/>
                        <a:chExt cx="63500" cy="312787"/>
                      </a:xfrm>
                    </p:grpSpPr>
                    <p:cxnSp>
                      <p:nvCxnSpPr>
                        <p:cNvPr id="68" name="Gerade Verbindung 1741">
                          <a:extLst>
                            <a:ext uri="{FF2B5EF4-FFF2-40B4-BE49-F238E27FC236}">
                              <a16:creationId xmlns:a16="http://schemas.microsoft.com/office/drawing/2014/main" id="{0208488C-E7AD-66A0-C72C-9C03C49AA3B9}"/>
                            </a:ext>
                          </a:extLst>
                        </p:cNvPr>
                        <p:cNvCxnSpPr>
                          <a:cxnSpLocks/>
                        </p:cNvCxnSpPr>
                        <p:nvPr/>
                      </p:nvCxnSpPr>
                      <p:spPr>
                        <a:xfrm>
                          <a:off x="4264025" y="2638276"/>
                          <a:ext cx="0" cy="30976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Gerade Verbindung 1742">
                          <a:extLst>
                            <a:ext uri="{FF2B5EF4-FFF2-40B4-BE49-F238E27FC236}">
                              <a16:creationId xmlns:a16="http://schemas.microsoft.com/office/drawing/2014/main" id="{8E786B7B-9610-6674-CCB9-9FC186055E2A}"/>
                            </a:ext>
                          </a:extLst>
                        </p:cNvPr>
                        <p:cNvCxnSpPr/>
                        <p:nvPr/>
                      </p:nvCxnSpPr>
                      <p:spPr>
                        <a:xfrm>
                          <a:off x="4229100" y="263525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Gerade Verbindung 1743">
                          <a:extLst>
                            <a:ext uri="{FF2B5EF4-FFF2-40B4-BE49-F238E27FC236}">
                              <a16:creationId xmlns:a16="http://schemas.microsoft.com/office/drawing/2014/main" id="{43BC1108-DEB1-E624-7D5B-905D9ED85BBA}"/>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4" name="Gruppieren 1737">
                        <a:extLst>
                          <a:ext uri="{FF2B5EF4-FFF2-40B4-BE49-F238E27FC236}">
                            <a16:creationId xmlns:a16="http://schemas.microsoft.com/office/drawing/2014/main" id="{7C3F4981-E943-9E1F-C81A-03EF4065E934}"/>
                          </a:ext>
                        </a:extLst>
                      </p:cNvPr>
                      <p:cNvGrpSpPr/>
                      <p:nvPr/>
                    </p:nvGrpSpPr>
                    <p:grpSpPr>
                      <a:xfrm>
                        <a:off x="2982131" y="2619408"/>
                        <a:ext cx="63500" cy="137194"/>
                        <a:chOff x="4229100" y="2786633"/>
                        <a:chExt cx="63500" cy="161404"/>
                      </a:xfrm>
                    </p:grpSpPr>
                    <p:cxnSp>
                      <p:nvCxnSpPr>
                        <p:cNvPr id="65" name="Gerade Verbindung 1738">
                          <a:extLst>
                            <a:ext uri="{FF2B5EF4-FFF2-40B4-BE49-F238E27FC236}">
                              <a16:creationId xmlns:a16="http://schemas.microsoft.com/office/drawing/2014/main" id="{FF7273F1-EB16-A39F-0D7A-B3B804536D5B}"/>
                            </a:ext>
                          </a:extLst>
                        </p:cNvPr>
                        <p:cNvCxnSpPr>
                          <a:cxnSpLocks/>
                        </p:cNvCxnSpPr>
                        <p:nvPr/>
                      </p:nvCxnSpPr>
                      <p:spPr>
                        <a:xfrm>
                          <a:off x="4264025" y="2786633"/>
                          <a:ext cx="0" cy="16140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Gerade Verbindung 1739">
                          <a:extLst>
                            <a:ext uri="{FF2B5EF4-FFF2-40B4-BE49-F238E27FC236}">
                              <a16:creationId xmlns:a16="http://schemas.microsoft.com/office/drawing/2014/main" id="{D697BAF1-F8B0-A779-E885-86ECB8EB0A94}"/>
                            </a:ext>
                          </a:extLst>
                        </p:cNvPr>
                        <p:cNvCxnSpPr/>
                        <p:nvPr/>
                      </p:nvCxnSpPr>
                      <p:spPr>
                        <a:xfrm>
                          <a:off x="4229100" y="278765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Gerade Verbindung 1740">
                          <a:extLst>
                            <a:ext uri="{FF2B5EF4-FFF2-40B4-BE49-F238E27FC236}">
                              <a16:creationId xmlns:a16="http://schemas.microsoft.com/office/drawing/2014/main" id="{FE5577C4-62CB-0175-D0B7-6733B6DBB5D4}"/>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8" name="Gruppieren 1721">
                      <a:extLst>
                        <a:ext uri="{FF2B5EF4-FFF2-40B4-BE49-F238E27FC236}">
                          <a16:creationId xmlns:a16="http://schemas.microsoft.com/office/drawing/2014/main" id="{0C318160-7406-298B-521B-A17414A39CE7}"/>
                        </a:ext>
                      </a:extLst>
                    </p:cNvPr>
                    <p:cNvGrpSpPr/>
                    <p:nvPr/>
                  </p:nvGrpSpPr>
                  <p:grpSpPr>
                    <a:xfrm>
                      <a:off x="2193681" y="2729276"/>
                      <a:ext cx="63500" cy="121001"/>
                      <a:chOff x="4229100" y="2805683"/>
                      <a:chExt cx="63500" cy="142354"/>
                    </a:xfrm>
                  </p:grpSpPr>
                  <p:cxnSp>
                    <p:nvCxnSpPr>
                      <p:cNvPr id="57" name="Gerade Verbindung 1730">
                        <a:extLst>
                          <a:ext uri="{FF2B5EF4-FFF2-40B4-BE49-F238E27FC236}">
                            <a16:creationId xmlns:a16="http://schemas.microsoft.com/office/drawing/2014/main" id="{4C850A82-6DE1-795E-5928-320D86B281E0}"/>
                          </a:ext>
                        </a:extLst>
                      </p:cNvPr>
                      <p:cNvCxnSpPr>
                        <a:cxnSpLocks/>
                      </p:cNvCxnSpPr>
                      <p:nvPr/>
                    </p:nvCxnSpPr>
                    <p:spPr>
                      <a:xfrm>
                        <a:off x="4264025" y="2805683"/>
                        <a:ext cx="0" cy="14235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1731">
                        <a:extLst>
                          <a:ext uri="{FF2B5EF4-FFF2-40B4-BE49-F238E27FC236}">
                            <a16:creationId xmlns:a16="http://schemas.microsoft.com/office/drawing/2014/main" id="{F6E015C6-8489-EFD0-AA9E-0EA74B366614}"/>
                          </a:ext>
                        </a:extLst>
                      </p:cNvPr>
                      <p:cNvCxnSpPr/>
                      <p:nvPr/>
                    </p:nvCxnSpPr>
                    <p:spPr>
                      <a:xfrm>
                        <a:off x="4229100" y="2806700"/>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1732">
                        <a:extLst>
                          <a:ext uri="{FF2B5EF4-FFF2-40B4-BE49-F238E27FC236}">
                            <a16:creationId xmlns:a16="http://schemas.microsoft.com/office/drawing/2014/main" id="{5C0C990C-1AE5-4C60-7095-5D00202373C0}"/>
                          </a:ext>
                        </a:extLst>
                      </p:cNvPr>
                      <p:cNvCxnSpPr/>
                      <p:nvPr/>
                    </p:nvCxnSpPr>
                    <p:spPr>
                      <a:xfrm>
                        <a:off x="4229100" y="2943994"/>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9" name="Gruppieren 1722">
                      <a:extLst>
                        <a:ext uri="{FF2B5EF4-FFF2-40B4-BE49-F238E27FC236}">
                          <a16:creationId xmlns:a16="http://schemas.microsoft.com/office/drawing/2014/main" id="{288F6E8D-707B-4602-7BF8-3C6E79DA88A3}"/>
                        </a:ext>
                      </a:extLst>
                    </p:cNvPr>
                    <p:cNvGrpSpPr/>
                    <p:nvPr/>
                  </p:nvGrpSpPr>
                  <p:grpSpPr>
                    <a:xfrm>
                      <a:off x="2072614" y="2788649"/>
                      <a:ext cx="63500" cy="121001"/>
                      <a:chOff x="2260526" y="3886200"/>
                      <a:chExt cx="63500" cy="142354"/>
                    </a:xfrm>
                  </p:grpSpPr>
                  <p:cxnSp>
                    <p:nvCxnSpPr>
                      <p:cNvPr id="54" name="Gerade Verbindung 1727">
                        <a:extLst>
                          <a:ext uri="{FF2B5EF4-FFF2-40B4-BE49-F238E27FC236}">
                            <a16:creationId xmlns:a16="http://schemas.microsoft.com/office/drawing/2014/main" id="{750B5B63-4461-8BB8-E870-64C01BCA3A9F}"/>
                          </a:ext>
                        </a:extLst>
                      </p:cNvPr>
                      <p:cNvCxnSpPr>
                        <a:cxnSpLocks/>
                      </p:cNvCxnSpPr>
                      <p:nvPr/>
                    </p:nvCxnSpPr>
                    <p:spPr>
                      <a:xfrm>
                        <a:off x="2292276" y="3886200"/>
                        <a:ext cx="0" cy="14235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1728">
                        <a:extLst>
                          <a:ext uri="{FF2B5EF4-FFF2-40B4-BE49-F238E27FC236}">
                            <a16:creationId xmlns:a16="http://schemas.microsoft.com/office/drawing/2014/main" id="{1EF4EF7E-AD1C-487D-7EEB-E66CC6748FDF}"/>
                          </a:ext>
                        </a:extLst>
                      </p:cNvPr>
                      <p:cNvCxnSpPr>
                        <a:cxnSpLocks/>
                      </p:cNvCxnSpPr>
                      <p:nvPr/>
                    </p:nvCxnSpPr>
                    <p:spPr>
                      <a:xfrm>
                        <a:off x="2260526" y="3890392"/>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1729">
                        <a:extLst>
                          <a:ext uri="{FF2B5EF4-FFF2-40B4-BE49-F238E27FC236}">
                            <a16:creationId xmlns:a16="http://schemas.microsoft.com/office/drawing/2014/main" id="{DB3FC8D3-C892-5810-AE34-C2E303EDF335}"/>
                          </a:ext>
                        </a:extLst>
                      </p:cNvPr>
                      <p:cNvCxnSpPr>
                        <a:cxnSpLocks/>
                      </p:cNvCxnSpPr>
                      <p:nvPr/>
                    </p:nvCxnSpPr>
                    <p:spPr>
                      <a:xfrm>
                        <a:off x="2260526" y="4024511"/>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0" name="Gruppieren 1723">
                      <a:extLst>
                        <a:ext uri="{FF2B5EF4-FFF2-40B4-BE49-F238E27FC236}">
                          <a16:creationId xmlns:a16="http://schemas.microsoft.com/office/drawing/2014/main" id="{70054059-9CFE-AD06-F008-90293DFFC38C}"/>
                        </a:ext>
                      </a:extLst>
                    </p:cNvPr>
                    <p:cNvGrpSpPr/>
                    <p:nvPr/>
                  </p:nvGrpSpPr>
                  <p:grpSpPr>
                    <a:xfrm>
                      <a:off x="1953046" y="2805528"/>
                      <a:ext cx="63500" cy="99643"/>
                      <a:chOff x="2116510" y="3905498"/>
                      <a:chExt cx="63500" cy="117227"/>
                    </a:xfrm>
                  </p:grpSpPr>
                  <p:cxnSp>
                    <p:nvCxnSpPr>
                      <p:cNvPr id="51" name="Gerade Verbindung 1724">
                        <a:extLst>
                          <a:ext uri="{FF2B5EF4-FFF2-40B4-BE49-F238E27FC236}">
                            <a16:creationId xmlns:a16="http://schemas.microsoft.com/office/drawing/2014/main" id="{23D61DAE-8656-324B-DD09-80FF8F95F90E}"/>
                          </a:ext>
                        </a:extLst>
                      </p:cNvPr>
                      <p:cNvCxnSpPr>
                        <a:cxnSpLocks/>
                      </p:cNvCxnSpPr>
                      <p:nvPr/>
                    </p:nvCxnSpPr>
                    <p:spPr>
                      <a:xfrm>
                        <a:off x="2148260" y="3908425"/>
                        <a:ext cx="0" cy="1143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1725">
                        <a:extLst>
                          <a:ext uri="{FF2B5EF4-FFF2-40B4-BE49-F238E27FC236}">
                            <a16:creationId xmlns:a16="http://schemas.microsoft.com/office/drawing/2014/main" id="{F52C1F99-5293-A396-1EA6-DF59533A282F}"/>
                          </a:ext>
                        </a:extLst>
                      </p:cNvPr>
                      <p:cNvCxnSpPr>
                        <a:cxnSpLocks/>
                      </p:cNvCxnSpPr>
                      <p:nvPr/>
                    </p:nvCxnSpPr>
                    <p:spPr>
                      <a:xfrm>
                        <a:off x="2116510" y="3905498"/>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1726">
                        <a:extLst>
                          <a:ext uri="{FF2B5EF4-FFF2-40B4-BE49-F238E27FC236}">
                            <a16:creationId xmlns:a16="http://schemas.microsoft.com/office/drawing/2014/main" id="{A89DFBD3-C7C6-F0C4-AAB9-8F05A0317890}"/>
                          </a:ext>
                        </a:extLst>
                      </p:cNvPr>
                      <p:cNvCxnSpPr>
                        <a:cxnSpLocks/>
                      </p:cNvCxnSpPr>
                      <p:nvPr/>
                    </p:nvCxnSpPr>
                    <p:spPr>
                      <a:xfrm>
                        <a:off x="2116510" y="4020567"/>
                        <a:ext cx="63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grpSp>
      </p:grpSp>
    </p:spTree>
    <p:extLst>
      <p:ext uri="{BB962C8B-B14F-4D97-AF65-F5344CB8AC3E}">
        <p14:creationId xmlns:p14="http://schemas.microsoft.com/office/powerpoint/2010/main" val="106675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CR, complete response; ORR, objective response rate; PD, progressive disease; PR partial response; SD, stable disease.</a:t>
            </a:r>
          </a:p>
          <a:p>
            <a:r>
              <a:rPr lang="en-US" sz="1200" dirty="0"/>
              <a:t>Strickler JH, et al. ESMO World GI 2022. Abstract LBA-2.</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b="1" dirty="0"/>
              <a:t>MOUNTAINEER: Tucatinib Monotherapy</a:t>
            </a:r>
            <a:br>
              <a:rPr lang="en-US" b="1" dirty="0"/>
            </a:br>
            <a:r>
              <a:rPr lang="en-US" b="1" dirty="0"/>
              <a:t>ORR by 12 Weeks of Treatment</a:t>
            </a:r>
            <a:endParaRPr lang="en-US" dirty="0"/>
          </a:p>
        </p:txBody>
      </p:sp>
      <p:graphicFrame>
        <p:nvGraphicFramePr>
          <p:cNvPr id="7" name="Table 6">
            <a:extLst>
              <a:ext uri="{FF2B5EF4-FFF2-40B4-BE49-F238E27FC236}">
                <a16:creationId xmlns:a16="http://schemas.microsoft.com/office/drawing/2014/main" id="{E34AB1BA-1DCF-04C2-03D9-E210928713EC}"/>
              </a:ext>
            </a:extLst>
          </p:cNvPr>
          <p:cNvGraphicFramePr>
            <a:graphicFrameLocks noGrp="1"/>
          </p:cNvGraphicFramePr>
          <p:nvPr>
            <p:extLst>
              <p:ext uri="{D42A27DB-BD31-4B8C-83A1-F6EECF244321}">
                <p14:modId xmlns:p14="http://schemas.microsoft.com/office/powerpoint/2010/main" val="2219606308"/>
              </p:ext>
            </p:extLst>
          </p:nvPr>
        </p:nvGraphicFramePr>
        <p:xfrm>
          <a:off x="1818459" y="1671600"/>
          <a:ext cx="8326480" cy="4398231"/>
        </p:xfrm>
        <a:graphic>
          <a:graphicData uri="http://schemas.openxmlformats.org/drawingml/2006/table">
            <a:tbl>
              <a:tblPr>
                <a:tableStyleId>{2D5ABB26-0587-4C30-8999-92F81FD0307C}</a:tableStyleId>
              </a:tblPr>
              <a:tblGrid>
                <a:gridCol w="4973608">
                  <a:extLst>
                    <a:ext uri="{9D8B030D-6E8A-4147-A177-3AD203B41FA5}">
                      <a16:colId xmlns:a16="http://schemas.microsoft.com/office/drawing/2014/main" val="919641491"/>
                    </a:ext>
                  </a:extLst>
                </a:gridCol>
                <a:gridCol w="3352872">
                  <a:extLst>
                    <a:ext uri="{9D8B030D-6E8A-4147-A177-3AD203B41FA5}">
                      <a16:colId xmlns:a16="http://schemas.microsoft.com/office/drawing/2014/main" val="3438218877"/>
                    </a:ext>
                  </a:extLst>
                </a:gridCol>
              </a:tblGrid>
              <a:tr h="327615">
                <a:tc rowSpan="2">
                  <a:txBody>
                    <a:bodyPr/>
                    <a:lstStyle/>
                    <a:p>
                      <a:pPr marL="91440" marR="0">
                        <a:lnSpc>
                          <a:spcPct val="107000"/>
                        </a:lnSpc>
                        <a:spcBef>
                          <a:spcPts val="150"/>
                        </a:spcBef>
                        <a:spcAft>
                          <a:spcPts val="150"/>
                        </a:spcAft>
                      </a:pPr>
                      <a:r>
                        <a:rPr lang="en-US" sz="1900" b="1">
                          <a:solidFill>
                            <a:sysClr val="windowText" lastClr="000000"/>
                          </a:solidFill>
                          <a:effectLst/>
                          <a:latin typeface="Arial" panose="020B0604020202020204" pitchFamily="34" charset="0"/>
                          <a:ea typeface="DengXian" panose="02010600030101010101" pitchFamily="2" charset="-122"/>
                          <a:cs typeface="Arial" panose="020B0604020202020204" pitchFamily="34" charset="0"/>
                        </a:rPr>
                        <a:t>Responses</a:t>
                      </a:r>
                    </a:p>
                  </a:txBody>
                  <a:tcPr marL="24168" marR="241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70" rtl="0" eaLnBrk="1" fontAlgn="auto" latinLnBrk="0" hangingPunct="1">
                        <a:lnSpc>
                          <a:spcPct val="107000"/>
                        </a:lnSpc>
                        <a:spcBef>
                          <a:spcPts val="150"/>
                        </a:spcBef>
                        <a:spcAft>
                          <a:spcPts val="150"/>
                        </a:spcAft>
                        <a:buClrTx/>
                        <a:buSzTx/>
                        <a:buFontTx/>
                        <a:buNone/>
                        <a:tabLst/>
                        <a:defRPr/>
                      </a:pPr>
                      <a:r>
                        <a:rPr lang="en-US" sz="1900" b="1" dirty="0">
                          <a:solidFill>
                            <a:schemeClr val="tx1"/>
                          </a:solidFill>
                          <a:effectLst/>
                          <a:latin typeface="Arial" panose="020B0604020202020204" pitchFamily="34" charset="0"/>
                          <a:cs typeface="Arial" panose="020B0604020202020204" pitchFamily="34" charset="0"/>
                        </a:rPr>
                        <a:t>Tucatinib monotherapy</a:t>
                      </a: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BC079"/>
                    </a:solidFill>
                  </a:tcPr>
                </a:tc>
                <a:extLst>
                  <a:ext uri="{0D108BD9-81ED-4DB2-BD59-A6C34878D82A}">
                    <a16:rowId xmlns:a16="http://schemas.microsoft.com/office/drawing/2014/main" val="3072337558"/>
                  </a:ext>
                </a:extLst>
              </a:tr>
              <a:tr h="759489">
                <a:tc vMerge="1">
                  <a:txBody>
                    <a:bodyPr/>
                    <a:lstStyle/>
                    <a:p>
                      <a:pPr marL="91440" marR="0">
                        <a:lnSpc>
                          <a:spcPct val="107000"/>
                        </a:lnSpc>
                        <a:spcBef>
                          <a:spcPts val="150"/>
                        </a:spcBef>
                        <a:spcAft>
                          <a:spcPts val="150"/>
                        </a:spcAft>
                      </a:pPr>
                      <a:endParaRPr lang="en-US" sz="1200" b="1">
                        <a:solidFill>
                          <a:schemeClr val="bg1"/>
                        </a:solidFill>
                        <a:effectLst/>
                        <a:latin typeface="+mn-lt"/>
                        <a:ea typeface="DengXian" panose="02010600030101010101" pitchFamily="2" charset="-122"/>
                        <a:cs typeface="Times New Roman" panose="02020603050405020304" pitchFamily="18" charset="0"/>
                      </a:endParaRPr>
                    </a:p>
                  </a:txBody>
                  <a:tcPr marL="18126" marR="18126" marT="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algn="ctr">
                        <a:lnSpc>
                          <a:spcPct val="107000"/>
                        </a:lnSpc>
                        <a:spcBef>
                          <a:spcPts val="150"/>
                        </a:spcBef>
                        <a:spcAft>
                          <a:spcPts val="150"/>
                        </a:spcAft>
                      </a:pPr>
                      <a:r>
                        <a:rPr lang="en-US" sz="19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Cohort C</a:t>
                      </a:r>
                      <a:br>
                        <a:rPr lang="en-US" sz="19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br>
                      <a:r>
                        <a:rPr lang="en-US" sz="19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(n=30)</a:t>
                      </a: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C079"/>
                    </a:solidFill>
                  </a:tcPr>
                </a:tc>
                <a:extLst>
                  <a:ext uri="{0D108BD9-81ED-4DB2-BD59-A6C34878D82A}">
                    <a16:rowId xmlns:a16="http://schemas.microsoft.com/office/drawing/2014/main" val="3344571035"/>
                  </a:ext>
                </a:extLst>
              </a:tr>
              <a:tr h="367903">
                <a:tc>
                  <a:txBody>
                    <a:bodyPr/>
                    <a:lstStyle/>
                    <a:p>
                      <a:pPr marL="91440" marR="0">
                        <a:lnSpc>
                          <a:spcPct val="107000"/>
                        </a:lnSpc>
                        <a:spcBef>
                          <a:spcPts val="150"/>
                        </a:spcBef>
                        <a:spcAft>
                          <a:spcPts val="150"/>
                        </a:spcAft>
                      </a:pPr>
                      <a:r>
                        <a:rPr lang="en-US" sz="1900" dirty="0">
                          <a:effectLst/>
                          <a:latin typeface="Arial" panose="020B0604020202020204" pitchFamily="34" charset="0"/>
                          <a:ea typeface="DengXian" panose="02010600030101010101" pitchFamily="2" charset="-122"/>
                          <a:cs typeface="Arial" panose="020B0604020202020204" pitchFamily="34" charset="0"/>
                        </a:rPr>
                        <a:t>Best overall response per </a:t>
                      </a:r>
                      <a:r>
                        <a:rPr lang="en-US" sz="1900" dirty="0" err="1">
                          <a:effectLst/>
                          <a:latin typeface="Arial" panose="020B0604020202020204" pitchFamily="34" charset="0"/>
                          <a:ea typeface="DengXian" panose="02010600030101010101" pitchFamily="2" charset="-122"/>
                          <a:cs typeface="Arial" panose="020B0604020202020204" pitchFamily="34" charset="0"/>
                        </a:rPr>
                        <a:t>BICR</a:t>
                      </a:r>
                      <a:r>
                        <a:rPr lang="en-US" sz="1900" baseline="30000" dirty="0" err="1">
                          <a:effectLst/>
                          <a:latin typeface="Arial" panose="020B0604020202020204" pitchFamily="34" charset="0"/>
                          <a:ea typeface="DengXian" panose="02010600030101010101" pitchFamily="2" charset="-122"/>
                          <a:cs typeface="Arial" panose="020B0604020202020204" pitchFamily="34" charset="0"/>
                        </a:rPr>
                        <a:t>a</a:t>
                      </a:r>
                      <a:r>
                        <a:rPr lang="en-US" sz="1900" kern="1200" baseline="0" dirty="0">
                          <a:solidFill>
                            <a:schemeClr val="tx1"/>
                          </a:solidFill>
                          <a:effectLst/>
                          <a:latin typeface="+mn-lt"/>
                          <a:ea typeface="DengXian" panose="02010600030101010101" pitchFamily="2" charset="-122"/>
                          <a:cs typeface="Times New Roman" panose="02020603050405020304" pitchFamily="18" charset="0"/>
                        </a:rPr>
                        <a:t>, n (%)</a:t>
                      </a:r>
                      <a:endParaRPr lang="en-US" sz="1900" baseline="30000" dirty="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endParaRPr lang="en-US" sz="190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5477354"/>
                  </a:ext>
                </a:extLst>
              </a:tr>
              <a:tr h="367903">
                <a:tc>
                  <a:txBody>
                    <a:bodyPr/>
                    <a:lstStyle/>
                    <a:p>
                      <a:pPr marL="91440" marR="0">
                        <a:lnSpc>
                          <a:spcPct val="107000"/>
                        </a:lnSpc>
                        <a:spcBef>
                          <a:spcPts val="150"/>
                        </a:spcBef>
                        <a:spcAft>
                          <a:spcPts val="150"/>
                        </a:spcAft>
                      </a:pPr>
                      <a:r>
                        <a:rPr lang="en-US" sz="1900">
                          <a:effectLst/>
                          <a:latin typeface="Arial" panose="020B0604020202020204" pitchFamily="34" charset="0"/>
                          <a:cs typeface="Arial" panose="020B0604020202020204" pitchFamily="34" charset="0"/>
                        </a:rPr>
                        <a:t>     CR</a:t>
                      </a:r>
                      <a:endParaRPr lang="en-US" sz="190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5532602"/>
                  </a:ext>
                </a:extLst>
              </a:tr>
              <a:tr h="367903">
                <a:tc>
                  <a:txBody>
                    <a:bodyPr/>
                    <a:lstStyle/>
                    <a:p>
                      <a:pPr marL="91440" marR="0">
                        <a:lnSpc>
                          <a:spcPct val="107000"/>
                        </a:lnSpc>
                        <a:spcBef>
                          <a:spcPts val="150"/>
                        </a:spcBef>
                        <a:spcAft>
                          <a:spcPts val="150"/>
                        </a:spcAft>
                      </a:pPr>
                      <a:r>
                        <a:rPr lang="en-US" sz="1900">
                          <a:effectLst/>
                          <a:latin typeface="Arial" panose="020B0604020202020204" pitchFamily="34" charset="0"/>
                          <a:cs typeface="Arial" panose="020B0604020202020204" pitchFamily="34" charset="0"/>
                        </a:rPr>
                        <a:t>     PR</a:t>
                      </a:r>
                      <a:endParaRPr lang="en-US" sz="190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(3.3)</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6845101"/>
                  </a:ext>
                </a:extLst>
              </a:tr>
              <a:tr h="367903">
                <a:tc>
                  <a:txBody>
                    <a:bodyPr/>
                    <a:lstStyle/>
                    <a:p>
                      <a:pPr marL="91440" marR="0">
                        <a:lnSpc>
                          <a:spcPct val="107000"/>
                        </a:lnSpc>
                        <a:spcBef>
                          <a:spcPts val="150"/>
                        </a:spcBef>
                        <a:spcAft>
                          <a:spcPts val="150"/>
                        </a:spcAft>
                      </a:pPr>
                      <a:r>
                        <a:rPr lang="en-US" sz="1900" dirty="0">
                          <a:effectLst/>
                          <a:latin typeface="Arial" panose="020B0604020202020204" pitchFamily="34" charset="0"/>
                          <a:cs typeface="Arial" panose="020B0604020202020204" pitchFamily="34" charset="0"/>
                        </a:rPr>
                        <a:t>     SD</a:t>
                      </a:r>
                      <a:endParaRPr lang="en-US" sz="1900" baseline="30000" dirty="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(76.7)</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19898709"/>
                  </a:ext>
                </a:extLst>
              </a:tr>
              <a:tr h="367903">
                <a:tc>
                  <a:txBody>
                    <a:bodyPr/>
                    <a:lstStyle/>
                    <a:p>
                      <a:pPr marL="91440" marR="0">
                        <a:lnSpc>
                          <a:spcPct val="107000"/>
                        </a:lnSpc>
                        <a:spcBef>
                          <a:spcPts val="150"/>
                        </a:spcBef>
                        <a:spcAft>
                          <a:spcPts val="150"/>
                        </a:spcAft>
                      </a:pPr>
                      <a:r>
                        <a:rPr lang="en-US" sz="1900">
                          <a:effectLst/>
                          <a:latin typeface="Arial" panose="020B0604020202020204" pitchFamily="34" charset="0"/>
                          <a:cs typeface="Arial" panose="020B0604020202020204" pitchFamily="34" charset="0"/>
                        </a:rPr>
                        <a:t>     PD</a:t>
                      </a:r>
                      <a:endParaRPr lang="en-US" sz="190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(13.3)</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2732519"/>
                  </a:ext>
                </a:extLst>
              </a:tr>
              <a:tr h="367903">
                <a:tc>
                  <a:txBody>
                    <a:bodyPr/>
                    <a:lstStyle/>
                    <a:p>
                      <a:pPr marL="91440" marR="0">
                        <a:lnSpc>
                          <a:spcPct val="107000"/>
                        </a:lnSpc>
                        <a:spcBef>
                          <a:spcPts val="150"/>
                        </a:spcBef>
                        <a:spcAft>
                          <a:spcPts val="150"/>
                        </a:spcAft>
                      </a:pPr>
                      <a:r>
                        <a:rPr lang="en-US" sz="1900">
                          <a:effectLst/>
                          <a:latin typeface="Arial" panose="020B0604020202020204" pitchFamily="34" charset="0"/>
                          <a:cs typeface="Arial" panose="020B0604020202020204" pitchFamily="34" charset="0"/>
                        </a:rPr>
                        <a:t>     Not available</a:t>
                      </a:r>
                      <a:r>
                        <a:rPr lang="en-US" sz="1900" baseline="30000">
                          <a:effectLst/>
                          <a:latin typeface="Arial" panose="020B0604020202020204" pitchFamily="34" charset="0"/>
                          <a:cs typeface="Arial" panose="020B0604020202020204" pitchFamily="34" charset="0"/>
                        </a:rPr>
                        <a:t>b</a:t>
                      </a:r>
                      <a:endParaRPr lang="en-US" sz="1900" baseline="30000">
                        <a:effectLst/>
                        <a:latin typeface="Arial" panose="020B0604020202020204" pitchFamily="34" charset="0"/>
                        <a:ea typeface="DengXian" panose="02010600030101010101" pitchFamily="2" charset="-122"/>
                        <a:cs typeface="Arial" panose="020B0604020202020204" pitchFamily="34" charset="0"/>
                      </a:endParaRP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(6.7)</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6659130"/>
                  </a:ext>
                </a:extLst>
              </a:tr>
              <a:tr h="367903">
                <a:tc>
                  <a:txBody>
                    <a:bodyPr/>
                    <a:lstStyle/>
                    <a:p>
                      <a:pPr marL="91440" marR="0">
                        <a:lnSpc>
                          <a:spcPct val="107000"/>
                        </a:lnSpc>
                        <a:spcBef>
                          <a:spcPts val="150"/>
                        </a:spcBef>
                        <a:spcAft>
                          <a:spcPts val="150"/>
                        </a:spcAft>
                      </a:pPr>
                      <a:r>
                        <a:rPr lang="en-US" sz="1900" b="1" baseline="0" dirty="0">
                          <a:effectLst/>
                          <a:latin typeface="Arial" panose="020B0604020202020204" pitchFamily="34" charset="0"/>
                          <a:ea typeface="DengXian" panose="02010600030101010101" pitchFamily="2" charset="-122"/>
                          <a:cs typeface="Arial" panose="020B0604020202020204" pitchFamily="34" charset="0"/>
                        </a:rPr>
                        <a:t>ORR per BICR, % (95% CI)</a:t>
                      </a:r>
                    </a:p>
                  </a:txBody>
                  <a:tcPr marL="24168" marR="24168"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150"/>
                        </a:spcBef>
                        <a:spcAft>
                          <a:spcPts val="150"/>
                        </a:spcAft>
                      </a:pPr>
                      <a:r>
                        <a:rPr lang="en-US"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(0.1, 17.2)</a:t>
                      </a:r>
                      <a:endParaRPr lang="en-US" sz="1900" b="1">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6313100"/>
                  </a:ext>
                </a:extLst>
              </a:tr>
              <a:tr h="367903">
                <a:tc>
                  <a:txBody>
                    <a:bodyPr/>
                    <a:lstStyle/>
                    <a:p>
                      <a:pPr marL="91440" marR="0">
                        <a:lnSpc>
                          <a:spcPct val="107000"/>
                        </a:lnSpc>
                        <a:spcBef>
                          <a:spcPts val="150"/>
                        </a:spcBef>
                        <a:spcAft>
                          <a:spcPts val="150"/>
                        </a:spcAft>
                      </a:pPr>
                      <a:r>
                        <a:rPr lang="en-US" sz="1900" b="0" baseline="0" dirty="0">
                          <a:effectLst/>
                          <a:latin typeface="Arial" panose="020B0604020202020204" pitchFamily="34" charset="0"/>
                          <a:ea typeface="DengXian" panose="02010600030101010101" pitchFamily="2" charset="-122"/>
                          <a:cs typeface="Arial" panose="020B0604020202020204" pitchFamily="34" charset="0"/>
                        </a:rPr>
                        <a:t>ORR per investigator, % (95% CI)</a:t>
                      </a: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150"/>
                        </a:spcBef>
                        <a:spcAft>
                          <a:spcPts val="150"/>
                        </a:spcAft>
                      </a:pPr>
                      <a:r>
                        <a:rPr lang="en-US" sz="1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(0.1, 17.2)</a:t>
                      </a:r>
                      <a:endParaRPr lang="en-US" sz="1900" b="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4802004"/>
                  </a:ext>
                </a:extLst>
              </a:tr>
              <a:tr h="367903">
                <a:tc>
                  <a:txBody>
                    <a:bodyPr/>
                    <a:lstStyle/>
                    <a:p>
                      <a:pPr marL="91440" marR="0">
                        <a:lnSpc>
                          <a:spcPct val="107000"/>
                        </a:lnSpc>
                        <a:spcBef>
                          <a:spcPts val="150"/>
                        </a:spcBef>
                        <a:spcAft>
                          <a:spcPts val="150"/>
                        </a:spcAft>
                      </a:pPr>
                      <a:r>
                        <a:rPr lang="en-US" sz="1900" baseline="0" dirty="0">
                          <a:effectLst/>
                          <a:latin typeface="Arial" panose="020B0604020202020204" pitchFamily="34" charset="0"/>
                          <a:ea typeface="DengXian" panose="02010600030101010101" pitchFamily="2" charset="-122"/>
                          <a:cs typeface="Arial" panose="020B0604020202020204" pitchFamily="34" charset="0"/>
                        </a:rPr>
                        <a:t>DCR</a:t>
                      </a:r>
                      <a:r>
                        <a:rPr lang="en-US" sz="1900" baseline="30000" dirty="0">
                          <a:effectLst/>
                          <a:latin typeface="Arial" panose="020B0604020202020204" pitchFamily="34" charset="0"/>
                          <a:ea typeface="DengXian" panose="02010600030101010101" pitchFamily="2" charset="-122"/>
                          <a:cs typeface="Arial" panose="020B0604020202020204" pitchFamily="34" charset="0"/>
                        </a:rPr>
                        <a:t> </a:t>
                      </a:r>
                      <a:r>
                        <a:rPr lang="en-US" sz="1900" baseline="0" dirty="0">
                          <a:effectLst/>
                          <a:latin typeface="Arial" panose="020B0604020202020204" pitchFamily="34" charset="0"/>
                          <a:ea typeface="DengXian" panose="02010600030101010101" pitchFamily="2" charset="-122"/>
                          <a:cs typeface="Arial" panose="020B0604020202020204" pitchFamily="34" charset="0"/>
                        </a:rPr>
                        <a:t>per BICR</a:t>
                      </a:r>
                    </a:p>
                  </a:txBody>
                  <a:tcPr marL="24168" marR="24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150"/>
                        </a:spcBef>
                        <a:spcAft>
                          <a:spcPts val="15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24 (80.0)</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174333"/>
                  </a:ext>
                </a:extLst>
              </a:tr>
            </a:tbl>
          </a:graphicData>
        </a:graphic>
      </p:graphicFrame>
    </p:spTree>
    <p:extLst>
      <p:ext uri="{BB962C8B-B14F-4D97-AF65-F5344CB8AC3E}">
        <p14:creationId xmlns:p14="http://schemas.microsoft.com/office/powerpoint/2010/main" val="387540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1">
                <a:ln>
                  <a:noFill/>
                </a:ln>
                <a:solidFill>
                  <a:srgbClr val="969696"/>
                </a:solidFill>
                <a:effectLst/>
                <a:uLnTx/>
                <a:uFillTx/>
                <a:latin typeface="Arial" panose="020B0604020202020204" pitchFamily="34" charset="0"/>
                <a:ea typeface="+mn-ea"/>
                <a:cs typeface="Arial" panose="020B0604020202020204" pitchFamily="34" charset="0"/>
              </a:rPr>
              <a:t>Raghav K, et al. </a:t>
            </a:r>
            <a:r>
              <a:rPr kumimoji="0" lang="de-DE" sz="1200" b="0" i="1" u="none" strike="noStrike" kern="1200" cap="none" spc="0" normalizeH="0" baseline="0" noProof="1">
                <a:ln>
                  <a:noFill/>
                </a:ln>
                <a:solidFill>
                  <a:srgbClr val="969696"/>
                </a:solidFill>
                <a:effectLst/>
                <a:uLnTx/>
                <a:uFillTx/>
                <a:latin typeface="Arial" panose="020B0604020202020204" pitchFamily="34" charset="0"/>
                <a:ea typeface="+mn-ea"/>
                <a:cs typeface="Arial" panose="020B0604020202020204" pitchFamily="34" charset="0"/>
              </a:rPr>
              <a:t>JCO Precis Oncol</a:t>
            </a:r>
            <a:r>
              <a:rPr kumimoji="0" lang="de-DE" sz="1200" b="0" i="0" u="none" strike="noStrike" kern="1200" cap="none" spc="0" normalizeH="0" baseline="0" noProof="1">
                <a:ln>
                  <a:noFill/>
                </a:ln>
                <a:solidFill>
                  <a:srgbClr val="969696"/>
                </a:solidFill>
                <a:effectLst/>
                <a:uLnTx/>
                <a:uFillTx/>
                <a:latin typeface="Arial" panose="020B0604020202020204" pitchFamily="34" charset="0"/>
                <a:ea typeface="+mn-ea"/>
                <a:cs typeface="Arial" panose="020B0604020202020204" pitchFamily="34" charset="0"/>
              </a:rPr>
              <a:t>. 2019;3:1-13.</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normAutofit/>
          </a:bodyPr>
          <a:lstStyle/>
          <a:p>
            <a:r>
              <a:rPr lang="de-DE" sz="3200" i="1" noProof="1"/>
              <a:t>HER2</a:t>
            </a:r>
            <a:r>
              <a:rPr lang="de-DE" sz="3200" noProof="1"/>
              <a:t> Amplification Is Associated with Resistance to Anti-EGFR Therapy</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97138"/>
            <a:ext cx="9283700" cy="1133605"/>
          </a:xfrm>
        </p:spPr>
        <p:txBody>
          <a:bodyPr>
            <a:normAutofit/>
          </a:bodyPr>
          <a:lstStyle/>
          <a:p>
            <a:pPr marL="0" marR="0" lvl="0" indent="0" algn="l" defTabSz="457250" rtl="0" eaLnBrk="1" fontAlgn="auto" latinLnBrk="0" hangingPunct="1">
              <a:lnSpc>
                <a:spcPct val="100000"/>
              </a:lnSpc>
              <a:spcBef>
                <a:spcPts val="0"/>
              </a:spcBef>
              <a:spcAft>
                <a:spcPts val="0"/>
              </a:spcAft>
              <a:buClr>
                <a:srgbClr val="00877C"/>
              </a:buClr>
              <a:buSzPct val="95000"/>
              <a:buFont typeface="Arial Black" panose="020B0A04020102020204" pitchFamily="34" charset="0"/>
              <a:buNone/>
              <a:tabLst/>
              <a:defRPr/>
            </a:pPr>
            <a:r>
              <a:rPr kumimoji="0" lang="de-DE" sz="2000" b="0" i="0" u="none" strike="noStrike" kern="600" cap="none" spc="31" normalizeH="0" baseline="0" noProof="1">
                <a:ln>
                  <a:noFill/>
                </a:ln>
                <a:solidFill>
                  <a:srgbClr val="000000"/>
                </a:solidFill>
                <a:effectLst/>
                <a:uLnTx/>
                <a:uFillTx/>
                <a:latin typeface="Arial" panose="020B0604020202020204" pitchFamily="34" charset="0"/>
                <a:ea typeface="+mn-ea"/>
                <a:cs typeface="Arial" panose="020B0604020202020204" pitchFamily="34" charset="0"/>
              </a:rPr>
              <a:t>HER2+ associated with significantly shorter </a:t>
            </a:r>
            <a:r>
              <a:rPr lang="de-DE" sz="2000" noProof="1">
                <a:solidFill>
                  <a:srgbClr val="000000"/>
                </a:solidFill>
              </a:rPr>
              <a:t>progression-free survival </a:t>
            </a:r>
            <a:r>
              <a:rPr kumimoji="0" lang="de-DE" sz="2000" b="0" i="0" u="none" strike="noStrike" kern="600" cap="none" spc="31" normalizeH="0" baseline="0" noProof="1">
                <a:ln>
                  <a:noFill/>
                </a:ln>
                <a:solidFill>
                  <a:srgbClr val="000000"/>
                </a:solidFill>
                <a:effectLst/>
                <a:uLnTx/>
                <a:uFillTx/>
                <a:latin typeface="Arial" panose="020B0604020202020204" pitchFamily="34" charset="0"/>
                <a:ea typeface="+mn-ea"/>
                <a:cs typeface="Arial" panose="020B0604020202020204" pitchFamily="34" charset="0"/>
              </a:rPr>
              <a:t>(PFS) </a:t>
            </a:r>
          </a:p>
        </p:txBody>
      </p:sp>
      <p:grpSp>
        <p:nvGrpSpPr>
          <p:cNvPr id="3" name="Group 2">
            <a:extLst>
              <a:ext uri="{FF2B5EF4-FFF2-40B4-BE49-F238E27FC236}">
                <a16:creationId xmlns:a16="http://schemas.microsoft.com/office/drawing/2014/main" id="{B44BA42B-3B77-7770-08EF-A2E9D8151E0C}"/>
              </a:ext>
            </a:extLst>
          </p:cNvPr>
          <p:cNvGrpSpPr/>
          <p:nvPr/>
        </p:nvGrpSpPr>
        <p:grpSpPr>
          <a:xfrm>
            <a:off x="899297" y="1951884"/>
            <a:ext cx="10393405" cy="4222750"/>
            <a:chOff x="2836842" y="1628813"/>
            <a:chExt cx="8414952" cy="3418922"/>
          </a:xfrm>
        </p:grpSpPr>
        <p:pic>
          <p:nvPicPr>
            <p:cNvPr id="6" name="Picture 5">
              <a:extLst>
                <a:ext uri="{FF2B5EF4-FFF2-40B4-BE49-F238E27FC236}">
                  <a16:creationId xmlns:a16="http://schemas.microsoft.com/office/drawing/2014/main" id="{C66088DA-B2CC-3851-F524-67EA63D91217}"/>
                </a:ext>
              </a:extLst>
            </p:cNvPr>
            <p:cNvPicPr>
              <a:picLocks noChangeAspect="1"/>
            </p:cNvPicPr>
            <p:nvPr/>
          </p:nvPicPr>
          <p:blipFill rotWithShape="1">
            <a:blip r:embed="rId2"/>
            <a:srcRect l="3667" t="11468" r="3545" b="2613"/>
            <a:stretch/>
          </p:blipFill>
          <p:spPr>
            <a:xfrm>
              <a:off x="2948054" y="1810265"/>
              <a:ext cx="8303740" cy="3237470"/>
            </a:xfrm>
            <a:prstGeom prst="rect">
              <a:avLst/>
            </a:prstGeom>
          </p:spPr>
        </p:pic>
        <p:sp>
          <p:nvSpPr>
            <p:cNvPr id="7" name="TextBox 6">
              <a:extLst>
                <a:ext uri="{FF2B5EF4-FFF2-40B4-BE49-F238E27FC236}">
                  <a16:creationId xmlns:a16="http://schemas.microsoft.com/office/drawing/2014/main" id="{11967FF2-B4F4-828A-E093-AEB6B4E3B004}"/>
                </a:ext>
              </a:extLst>
            </p:cNvPr>
            <p:cNvSpPr txBox="1"/>
            <p:nvPr/>
          </p:nvSpPr>
          <p:spPr>
            <a:xfrm>
              <a:off x="2836842" y="1628813"/>
              <a:ext cx="259492"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5CA40FF9-F030-B2CA-4B4E-D7C730E05C35}"/>
                </a:ext>
              </a:extLst>
            </p:cNvPr>
            <p:cNvSpPr txBox="1"/>
            <p:nvPr/>
          </p:nvSpPr>
          <p:spPr>
            <a:xfrm>
              <a:off x="7099924" y="1628813"/>
              <a:ext cx="271848"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72080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*KRAS wild-type patients only</a:t>
            </a:r>
          </a:p>
          <a:p>
            <a:r>
              <a:rPr lang="en-US" sz="1200" dirty="0" err="1"/>
              <a:t>Meric</a:t>
            </a:r>
            <a:r>
              <a:rPr lang="en-US" sz="1200" dirty="0"/>
              <a:t>-Bernstam F, et al. </a:t>
            </a:r>
            <a:r>
              <a:rPr lang="en-US" sz="1200" i="1" dirty="0"/>
              <a:t>Lancet Oncol</a:t>
            </a:r>
            <a:r>
              <a:rPr lang="en-US" sz="1200" dirty="0"/>
              <a:t>. 2019;20(4):518-530.</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normAutofit/>
          </a:bodyPr>
          <a:lstStyle/>
          <a:p>
            <a:r>
              <a:rPr lang="en-US" sz="3200" dirty="0" err="1"/>
              <a:t>MyPathway</a:t>
            </a:r>
            <a:r>
              <a:rPr lang="en-US" sz="3200" dirty="0"/>
              <a:t>: Biomarkers of Sensitivity/Resistance</a:t>
            </a:r>
            <a:endParaRPr lang="en-US" dirty="0"/>
          </a:p>
        </p:txBody>
      </p:sp>
      <p:sp>
        <p:nvSpPr>
          <p:cNvPr id="7" name="TextBox 6">
            <a:extLst>
              <a:ext uri="{FF2B5EF4-FFF2-40B4-BE49-F238E27FC236}">
                <a16:creationId xmlns:a16="http://schemas.microsoft.com/office/drawing/2014/main" id="{11967FF2-B4F4-828A-E093-AEB6B4E3B004}"/>
              </a:ext>
            </a:extLst>
          </p:cNvPr>
          <p:cNvSpPr txBox="1"/>
          <p:nvPr/>
        </p:nvSpPr>
        <p:spPr>
          <a:xfrm>
            <a:off x="2836842" y="1628813"/>
            <a:ext cx="259492"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5CA40FF9-F030-B2CA-4B4E-D7C730E05C35}"/>
              </a:ext>
            </a:extLst>
          </p:cNvPr>
          <p:cNvSpPr txBox="1"/>
          <p:nvPr/>
        </p:nvSpPr>
        <p:spPr>
          <a:xfrm>
            <a:off x="7099924" y="1628813"/>
            <a:ext cx="271848"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graphicFrame>
        <p:nvGraphicFramePr>
          <p:cNvPr id="10" name="Content Placeholder 3">
            <a:extLst>
              <a:ext uri="{FF2B5EF4-FFF2-40B4-BE49-F238E27FC236}">
                <a16:creationId xmlns:a16="http://schemas.microsoft.com/office/drawing/2014/main" id="{50E223D3-76D0-3BB6-CB4D-A1E50336B3A8}"/>
              </a:ext>
            </a:extLst>
          </p:cNvPr>
          <p:cNvGraphicFramePr>
            <a:graphicFrameLocks noGrp="1"/>
          </p:cNvGraphicFramePr>
          <p:nvPr>
            <p:ph idx="1"/>
            <p:extLst>
              <p:ext uri="{D42A27DB-BD31-4B8C-83A1-F6EECF244321}">
                <p14:modId xmlns:p14="http://schemas.microsoft.com/office/powerpoint/2010/main" val="2325389945"/>
              </p:ext>
            </p:extLst>
          </p:nvPr>
        </p:nvGraphicFramePr>
        <p:xfrm>
          <a:off x="609600" y="1385082"/>
          <a:ext cx="10972800" cy="472361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814417">
                <a:tc>
                  <a:txBody>
                    <a:bodyPr/>
                    <a:lstStyle/>
                    <a:p>
                      <a:endParaRPr lang="en-US" sz="1800"/>
                    </a:p>
                  </a:txBody>
                  <a:tcPr marL="121920" marR="121920" marT="60960" marB="60960" anchor="ctr"/>
                </a:tc>
                <a:tc>
                  <a:txBody>
                    <a:bodyPr/>
                    <a:lstStyle/>
                    <a:p>
                      <a:pPr algn="ctr"/>
                      <a:r>
                        <a:rPr lang="en-US" sz="1800" dirty="0"/>
                        <a:t>ORR</a:t>
                      </a:r>
                      <a:r>
                        <a:rPr lang="en-US" sz="1800" baseline="0" dirty="0"/>
                        <a:t> </a:t>
                      </a:r>
                    </a:p>
                    <a:p>
                      <a:pPr algn="ctr"/>
                      <a:r>
                        <a:rPr lang="en-US" sz="1800" baseline="0" dirty="0"/>
                        <a:t>n (%, 95% CI)</a:t>
                      </a:r>
                      <a:endParaRPr lang="en-US" sz="1800" dirty="0"/>
                    </a:p>
                  </a:txBody>
                  <a:tcPr marL="121920" marR="121920" marT="60960" marB="60960" anchor="ctr"/>
                </a:tc>
                <a:tc>
                  <a:txBody>
                    <a:bodyPr/>
                    <a:lstStyle/>
                    <a:p>
                      <a:pPr algn="ctr"/>
                      <a:r>
                        <a:rPr lang="en-US" sz="1800"/>
                        <a:t>Median PFS</a:t>
                      </a:r>
                    </a:p>
                    <a:p>
                      <a:pPr algn="ctr"/>
                      <a:r>
                        <a:rPr lang="en-US" sz="1800"/>
                        <a:t>Months</a:t>
                      </a:r>
                      <a:r>
                        <a:rPr lang="en-US" sz="1800" baseline="0"/>
                        <a:t>  (95% CI)</a:t>
                      </a:r>
                      <a:endParaRPr lang="en-US" sz="1800"/>
                    </a:p>
                  </a:txBody>
                  <a:tcPr marL="121920" marR="121920" marT="60960" marB="60960" anchor="ctr"/>
                </a:tc>
                <a:tc>
                  <a:txBody>
                    <a:bodyPr/>
                    <a:lstStyle/>
                    <a:p>
                      <a:pPr algn="ctr"/>
                      <a:r>
                        <a:rPr lang="en-US" sz="1800"/>
                        <a:t>Median OS</a:t>
                      </a:r>
                    </a:p>
                    <a:p>
                      <a:pPr algn="ctr"/>
                      <a:r>
                        <a:rPr lang="en-US" sz="1800"/>
                        <a:t>Months</a:t>
                      </a:r>
                      <a:r>
                        <a:rPr lang="en-US" sz="1800" baseline="0"/>
                        <a:t> (95% CI)</a:t>
                      </a:r>
                      <a:endParaRPr lang="en-US" sz="1800"/>
                    </a:p>
                  </a:txBody>
                  <a:tcPr marL="121920" marR="121920" marT="60960" marB="60960" anchor="ctr"/>
                </a:tc>
                <a:extLst>
                  <a:ext uri="{0D108BD9-81ED-4DB2-BD59-A6C34878D82A}">
                    <a16:rowId xmlns:a16="http://schemas.microsoft.com/office/drawing/2014/main" val="10000"/>
                  </a:ext>
                </a:extLst>
              </a:tr>
              <a:tr h="488650">
                <a:tc>
                  <a:txBody>
                    <a:bodyPr/>
                    <a:lstStyle/>
                    <a:p>
                      <a:r>
                        <a:rPr lang="en-US" sz="1800" b="1" dirty="0"/>
                        <a:t>All</a:t>
                      </a:r>
                      <a:r>
                        <a:rPr lang="en-US" sz="1800" b="1" baseline="0" dirty="0"/>
                        <a:t> patients </a:t>
                      </a:r>
                      <a:r>
                        <a:rPr lang="en-US" sz="1800" baseline="0" dirty="0"/>
                        <a:t>(n=57)</a:t>
                      </a:r>
                      <a:endParaRPr lang="en-US" sz="1800" dirty="0"/>
                    </a:p>
                  </a:txBody>
                  <a:tcPr marL="121920" marR="121920" marT="60960" marB="60960" anchor="ctr"/>
                </a:tc>
                <a:tc>
                  <a:txBody>
                    <a:bodyPr/>
                    <a:lstStyle/>
                    <a:p>
                      <a:pPr algn="ctr"/>
                      <a:r>
                        <a:rPr lang="en-US" sz="1800"/>
                        <a:t>18</a:t>
                      </a:r>
                      <a:r>
                        <a:rPr lang="en-US" sz="1800" baseline="0"/>
                        <a:t> (32%, 20-45)</a:t>
                      </a:r>
                      <a:endParaRPr lang="en-US" sz="1800"/>
                    </a:p>
                  </a:txBody>
                  <a:tcPr marL="121920" marR="121920" marT="60960" marB="60960" anchor="ctr"/>
                </a:tc>
                <a:tc>
                  <a:txBody>
                    <a:bodyPr/>
                    <a:lstStyle/>
                    <a:p>
                      <a:pPr algn="ctr"/>
                      <a:r>
                        <a:rPr lang="en-US" sz="1800"/>
                        <a:t>2.9 (1.4-5.3)</a:t>
                      </a:r>
                    </a:p>
                  </a:txBody>
                  <a:tcPr marL="121920" marR="121920" marT="60960" marB="60960" anchor="ctr"/>
                </a:tc>
                <a:tc>
                  <a:txBody>
                    <a:bodyPr/>
                    <a:lstStyle/>
                    <a:p>
                      <a:pPr algn="ctr"/>
                      <a:r>
                        <a:rPr lang="en-US" sz="1800"/>
                        <a:t>11.5 (7.7-</a:t>
                      </a:r>
                      <a:r>
                        <a:rPr lang="en-US" sz="1800" baseline="0"/>
                        <a:t>NE)</a:t>
                      </a:r>
                      <a:endParaRPr lang="en-US" sz="1800"/>
                    </a:p>
                  </a:txBody>
                  <a:tcPr marL="121920" marR="121920" marT="60960" marB="60960" anchor="ctr"/>
                </a:tc>
                <a:extLst>
                  <a:ext uri="{0D108BD9-81ED-4DB2-BD59-A6C34878D82A}">
                    <a16:rowId xmlns:a16="http://schemas.microsoft.com/office/drawing/2014/main" val="10001"/>
                  </a:ext>
                </a:extLst>
              </a:tr>
              <a:tr h="1140184">
                <a:tc>
                  <a:txBody>
                    <a:bodyPr/>
                    <a:lstStyle/>
                    <a:p>
                      <a:r>
                        <a:rPr lang="en-US" sz="1800" b="1" dirty="0"/>
                        <a:t>KRAS status</a:t>
                      </a:r>
                    </a:p>
                    <a:p>
                      <a:r>
                        <a:rPr lang="en-US" sz="1800" baseline="0" dirty="0"/>
                        <a:t>     Wild-type (n=43)</a:t>
                      </a:r>
                    </a:p>
                    <a:p>
                      <a:r>
                        <a:rPr lang="en-US" sz="1800" baseline="0" dirty="0"/>
                        <a:t>     Mutated (n=13)</a:t>
                      </a:r>
                      <a:endParaRPr lang="en-US" sz="1800" dirty="0"/>
                    </a:p>
                  </a:txBody>
                  <a:tcPr marL="121920" marR="121920" marT="60960" marB="60960" anchor="ctr"/>
                </a:tc>
                <a:tc>
                  <a:txBody>
                    <a:bodyPr/>
                    <a:lstStyle/>
                    <a:p>
                      <a:pPr algn="ctr"/>
                      <a:endParaRPr lang="en-US" sz="1800"/>
                    </a:p>
                    <a:p>
                      <a:pPr algn="ctr"/>
                      <a:r>
                        <a:rPr lang="en-US" sz="1800"/>
                        <a:t>17 (40%,</a:t>
                      </a:r>
                      <a:r>
                        <a:rPr lang="en-US" sz="1800" baseline="0"/>
                        <a:t> 25-56)</a:t>
                      </a:r>
                    </a:p>
                    <a:p>
                      <a:pPr algn="ctr"/>
                      <a:r>
                        <a:rPr lang="en-US" sz="1800" baseline="0"/>
                        <a:t>1 (8%, 0.2-36)</a:t>
                      </a:r>
                      <a:endParaRPr lang="en-US" sz="1800"/>
                    </a:p>
                  </a:txBody>
                  <a:tcPr marL="121920" marR="121920" marT="60960" marB="60960" anchor="ctr"/>
                </a:tc>
                <a:tc>
                  <a:txBody>
                    <a:bodyPr/>
                    <a:lstStyle/>
                    <a:p>
                      <a:pPr algn="ctr"/>
                      <a:endParaRPr lang="en-US" sz="1800"/>
                    </a:p>
                    <a:p>
                      <a:pPr algn="ctr"/>
                      <a:r>
                        <a:rPr lang="en-US" sz="1800"/>
                        <a:t>5.3 (2.7-6.1)</a:t>
                      </a:r>
                    </a:p>
                    <a:p>
                      <a:pPr algn="ctr"/>
                      <a:r>
                        <a:rPr lang="en-US" sz="1800"/>
                        <a:t>1.4 (1.2-2.8)</a:t>
                      </a:r>
                    </a:p>
                  </a:txBody>
                  <a:tcPr marL="121920" marR="121920" marT="60960" marB="60960" anchor="ctr"/>
                </a:tc>
                <a:tc>
                  <a:txBody>
                    <a:bodyPr/>
                    <a:lstStyle/>
                    <a:p>
                      <a:pPr algn="ctr"/>
                      <a:endParaRPr lang="en-US" sz="1800"/>
                    </a:p>
                    <a:p>
                      <a:pPr algn="ctr"/>
                      <a:r>
                        <a:rPr lang="en-US" sz="1800"/>
                        <a:t>14.0 (8.0-NE)</a:t>
                      </a:r>
                    </a:p>
                    <a:p>
                      <a:pPr algn="ctr"/>
                      <a:r>
                        <a:rPr lang="en-US" sz="1800"/>
                        <a:t>8.5</a:t>
                      </a:r>
                      <a:r>
                        <a:rPr lang="en-US" sz="1800" baseline="0"/>
                        <a:t> (3.9-NE)</a:t>
                      </a:r>
                      <a:endParaRPr lang="en-US" sz="1800"/>
                    </a:p>
                  </a:txBody>
                  <a:tcPr marL="121920" marR="121920" marT="60960" marB="60960" anchor="ctr"/>
                </a:tc>
                <a:extLst>
                  <a:ext uri="{0D108BD9-81ED-4DB2-BD59-A6C34878D82A}">
                    <a16:rowId xmlns:a16="http://schemas.microsoft.com/office/drawing/2014/main" val="10002"/>
                  </a:ext>
                </a:extLst>
              </a:tr>
              <a:tr h="1140184">
                <a:tc>
                  <a:txBody>
                    <a:bodyPr/>
                    <a:lstStyle/>
                    <a:p>
                      <a:r>
                        <a:rPr lang="en-US" sz="1800" b="1" dirty="0"/>
                        <a:t>PIK3CA</a:t>
                      </a:r>
                      <a:r>
                        <a:rPr lang="en-US" sz="1800" b="1" baseline="0" dirty="0"/>
                        <a:t> </a:t>
                      </a:r>
                      <a:r>
                        <a:rPr lang="en-US" sz="1800" b="1" dirty="0"/>
                        <a:t>status</a:t>
                      </a:r>
                    </a:p>
                    <a:p>
                      <a:r>
                        <a:rPr lang="en-US" sz="1800" baseline="0" dirty="0"/>
                        <a:t>     Wild-type (n=40)</a:t>
                      </a:r>
                    </a:p>
                    <a:p>
                      <a:r>
                        <a:rPr lang="en-US" sz="1800" baseline="0" dirty="0"/>
                        <a:t>     Mutated (n=8)</a:t>
                      </a:r>
                      <a:endParaRPr lang="en-US" sz="1800" dirty="0"/>
                    </a:p>
                  </a:txBody>
                  <a:tcPr marL="121920" marR="121920" marT="60960" marB="60960" anchor="ctr"/>
                </a:tc>
                <a:tc>
                  <a:txBody>
                    <a:bodyPr/>
                    <a:lstStyle/>
                    <a:p>
                      <a:pPr algn="ctr"/>
                      <a:endParaRPr lang="en-US" sz="1800"/>
                    </a:p>
                    <a:p>
                      <a:pPr algn="ctr"/>
                      <a:r>
                        <a:rPr lang="en-US" sz="1800"/>
                        <a:t>17 (43%,</a:t>
                      </a:r>
                      <a:r>
                        <a:rPr lang="en-US" sz="1800" baseline="0"/>
                        <a:t> 27-59)</a:t>
                      </a:r>
                    </a:p>
                    <a:p>
                      <a:pPr algn="ctr"/>
                      <a:r>
                        <a:rPr lang="en-US" sz="1800" baseline="0"/>
                        <a:t>1 (13%, 0.3-53)</a:t>
                      </a:r>
                      <a:endParaRPr lang="en-US" sz="1800"/>
                    </a:p>
                  </a:txBody>
                  <a:tcPr marL="121920" marR="121920" marT="60960" marB="60960" anchor="ctr"/>
                </a:tc>
                <a:tc>
                  <a:txBody>
                    <a:bodyPr/>
                    <a:lstStyle/>
                    <a:p>
                      <a:pPr algn="ctr"/>
                      <a:endParaRPr lang="en-US" sz="1800"/>
                    </a:p>
                    <a:p>
                      <a:pPr algn="ctr"/>
                      <a:r>
                        <a:rPr lang="en-US" sz="1800"/>
                        <a:t>5.3 (2.8-6.1)</a:t>
                      </a:r>
                    </a:p>
                    <a:p>
                      <a:pPr algn="ctr"/>
                      <a:r>
                        <a:rPr lang="en-US" sz="1800"/>
                        <a:t>1.4 (1.1-5.7)</a:t>
                      </a:r>
                    </a:p>
                  </a:txBody>
                  <a:tcPr marL="121920" marR="121920" marT="60960" marB="60960" anchor="ctr"/>
                </a:tc>
                <a:tc>
                  <a:txBody>
                    <a:bodyPr/>
                    <a:lstStyle/>
                    <a:p>
                      <a:pPr algn="ctr"/>
                      <a:endParaRPr lang="en-US" sz="1800"/>
                    </a:p>
                    <a:p>
                      <a:pPr algn="ctr"/>
                      <a:r>
                        <a:rPr lang="en-US" sz="1800"/>
                        <a:t>14.0 (8.5-NE)</a:t>
                      </a:r>
                    </a:p>
                    <a:p>
                      <a:pPr algn="ctr"/>
                      <a:r>
                        <a:rPr lang="en-US" sz="1800" baseline="0"/>
                        <a:t>7.3 (1.2-12.6)</a:t>
                      </a:r>
                      <a:endParaRPr lang="en-US" sz="1800"/>
                    </a:p>
                  </a:txBody>
                  <a:tcPr marL="121920" marR="121920" marT="60960" marB="60960" anchor="ctr"/>
                </a:tc>
                <a:extLst>
                  <a:ext uri="{0D108BD9-81ED-4DB2-BD59-A6C34878D82A}">
                    <a16:rowId xmlns:a16="http://schemas.microsoft.com/office/drawing/2014/main" val="10003"/>
                  </a:ext>
                </a:extLst>
              </a:tr>
              <a:tr h="1140184">
                <a:tc>
                  <a:txBody>
                    <a:bodyPr/>
                    <a:lstStyle/>
                    <a:p>
                      <a:r>
                        <a:rPr lang="en-US" sz="1800" b="1" dirty="0"/>
                        <a:t>Previous anti-EGFR*</a:t>
                      </a:r>
                    </a:p>
                    <a:p>
                      <a:r>
                        <a:rPr lang="en-US" sz="1800" dirty="0"/>
                        <a:t>     Any</a:t>
                      </a:r>
                      <a:r>
                        <a:rPr lang="en-US" sz="1800" baseline="0" dirty="0"/>
                        <a:t> (n=31)</a:t>
                      </a:r>
                    </a:p>
                    <a:p>
                      <a:r>
                        <a:rPr lang="en-US" sz="1800" baseline="0" dirty="0"/>
                        <a:t>     None (n=12)</a:t>
                      </a:r>
                      <a:endParaRPr lang="en-US" sz="1800" dirty="0"/>
                    </a:p>
                  </a:txBody>
                  <a:tcPr marL="121920" marR="121920" marT="60960" marB="60960" anchor="ctr"/>
                </a:tc>
                <a:tc>
                  <a:txBody>
                    <a:bodyPr/>
                    <a:lstStyle/>
                    <a:p>
                      <a:pPr algn="ctr"/>
                      <a:endParaRPr lang="en-US" sz="1800" dirty="0"/>
                    </a:p>
                    <a:p>
                      <a:pPr algn="ctr"/>
                      <a:r>
                        <a:rPr lang="en-US" sz="1800" dirty="0"/>
                        <a:t>11 (36%,</a:t>
                      </a:r>
                      <a:r>
                        <a:rPr lang="en-US" sz="1800" baseline="0" dirty="0"/>
                        <a:t> 19-55)</a:t>
                      </a:r>
                    </a:p>
                    <a:p>
                      <a:pPr algn="ctr"/>
                      <a:r>
                        <a:rPr lang="en-US" sz="1800" baseline="0" dirty="0"/>
                        <a:t>6 (50%, 21-79)</a:t>
                      </a:r>
                      <a:endParaRPr lang="en-US" sz="1800" dirty="0"/>
                    </a:p>
                  </a:txBody>
                  <a:tcPr marL="121920" marR="121920" marT="60960" marB="60960" anchor="ctr"/>
                </a:tc>
                <a:tc>
                  <a:txBody>
                    <a:bodyPr/>
                    <a:lstStyle/>
                    <a:p>
                      <a:pPr algn="ctr"/>
                      <a:endParaRPr lang="en-US" sz="1800" dirty="0"/>
                    </a:p>
                    <a:p>
                      <a:pPr algn="ctr"/>
                      <a:r>
                        <a:rPr lang="en-US" sz="1800" dirty="0"/>
                        <a:t>4.1 (1.6-8.2)</a:t>
                      </a:r>
                    </a:p>
                    <a:p>
                      <a:pPr algn="ctr"/>
                      <a:r>
                        <a:rPr lang="en-US" sz="1800" dirty="0"/>
                        <a:t>5.6</a:t>
                      </a:r>
                      <a:r>
                        <a:rPr lang="en-US" sz="1800" baseline="0" dirty="0"/>
                        <a:t> (1.3-14.7)</a:t>
                      </a:r>
                      <a:endParaRPr lang="en-US" sz="1800" dirty="0"/>
                    </a:p>
                  </a:txBody>
                  <a:tcPr marL="121920" marR="121920" marT="60960" marB="60960" anchor="ctr"/>
                </a:tc>
                <a:tc>
                  <a:txBody>
                    <a:bodyPr/>
                    <a:lstStyle/>
                    <a:p>
                      <a:pPr algn="ctr"/>
                      <a:endParaRPr lang="en-US" sz="1800" dirty="0"/>
                    </a:p>
                    <a:p>
                      <a:pPr algn="ctr"/>
                      <a:r>
                        <a:rPr lang="en-US" sz="1800" dirty="0"/>
                        <a:t>11.5 (7.2-22.1)</a:t>
                      </a:r>
                    </a:p>
                    <a:p>
                      <a:pPr algn="ctr"/>
                      <a:r>
                        <a:rPr lang="en-US" sz="1800" dirty="0"/>
                        <a:t>NE (3.2-NE)</a:t>
                      </a:r>
                    </a:p>
                  </a:txBody>
                  <a:tcPr marL="121920" marR="121920" marT="60960" marB="6096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508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err="1">
                <a:effectLst/>
                <a:latin typeface="+mj-lt"/>
              </a:rPr>
              <a:t>Siravegna</a:t>
            </a:r>
            <a:r>
              <a:rPr lang="en-US" sz="1200" b="0" i="0" dirty="0">
                <a:effectLst/>
                <a:latin typeface="+mj-lt"/>
              </a:rPr>
              <a:t> G, et al. </a:t>
            </a:r>
            <a:r>
              <a:rPr lang="en-US" sz="1200" b="0" i="1" dirty="0">
                <a:effectLst/>
                <a:latin typeface="+mj-lt"/>
              </a:rPr>
              <a:t>Cancer Cell</a:t>
            </a:r>
            <a:r>
              <a:rPr lang="en-US" sz="1200" b="0" i="0" dirty="0">
                <a:effectLst/>
                <a:latin typeface="+mj-lt"/>
              </a:rPr>
              <a:t>. 2018;34(1):148-162.e7. </a:t>
            </a:r>
            <a:endParaRPr lang="en-US" sz="1200" dirty="0">
              <a:latin typeface="+mj-lt"/>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nchor="t">
            <a:normAutofit/>
          </a:bodyPr>
          <a:lstStyle/>
          <a:p>
            <a:r>
              <a:rPr lang="en-US" sz="2400" dirty="0"/>
              <a:t>HERACLES: Absence of RAS/ BRAF/ PIK3CA Mutations in </a:t>
            </a:r>
            <a:r>
              <a:rPr lang="en-US" sz="2400" dirty="0" err="1"/>
              <a:t>ctDNA</a:t>
            </a:r>
            <a:r>
              <a:rPr lang="en-US" sz="2400" dirty="0"/>
              <a:t> Associated with Longer TTP</a:t>
            </a:r>
          </a:p>
        </p:txBody>
      </p:sp>
      <p:sp>
        <p:nvSpPr>
          <p:cNvPr id="7" name="TextBox 6">
            <a:extLst>
              <a:ext uri="{FF2B5EF4-FFF2-40B4-BE49-F238E27FC236}">
                <a16:creationId xmlns:a16="http://schemas.microsoft.com/office/drawing/2014/main" id="{11967FF2-B4F4-828A-E093-AEB6B4E3B004}"/>
              </a:ext>
            </a:extLst>
          </p:cNvPr>
          <p:cNvSpPr txBox="1"/>
          <p:nvPr/>
        </p:nvSpPr>
        <p:spPr>
          <a:xfrm>
            <a:off x="2836842" y="1628813"/>
            <a:ext cx="259492"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5CA40FF9-F030-B2CA-4B4E-D7C730E05C35}"/>
              </a:ext>
            </a:extLst>
          </p:cNvPr>
          <p:cNvSpPr txBox="1"/>
          <p:nvPr/>
        </p:nvSpPr>
        <p:spPr>
          <a:xfrm>
            <a:off x="7099924" y="1628813"/>
            <a:ext cx="271848"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pic>
        <p:nvPicPr>
          <p:cNvPr id="6" name="Picture 2" descr="https://ars.els-cdn.com/content/image/1-s2.0-S1535610818302617-gr1_lrg.jpg">
            <a:extLst>
              <a:ext uri="{FF2B5EF4-FFF2-40B4-BE49-F238E27FC236}">
                <a16:creationId xmlns:a16="http://schemas.microsoft.com/office/drawing/2014/main" id="{9872F617-8062-C754-F1B6-F7B9F5D52D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78" b="50000"/>
          <a:stretch/>
        </p:blipFill>
        <p:spPr bwMode="auto">
          <a:xfrm>
            <a:off x="1309569" y="1078966"/>
            <a:ext cx="9609697" cy="526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5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altLang="en-US" sz="1200" dirty="0" err="1">
                <a:solidFill>
                  <a:srgbClr val="969696"/>
                </a:solidFill>
              </a:rPr>
              <a:t>Sartore</a:t>
            </a:r>
            <a:r>
              <a:rPr lang="en-US" altLang="en-US" sz="1200" dirty="0">
                <a:solidFill>
                  <a:srgbClr val="969696"/>
                </a:solidFill>
              </a:rPr>
              <a:t>-Bianchi A, et al. </a:t>
            </a:r>
            <a:r>
              <a:rPr lang="en-US" altLang="en-US" sz="1200" i="1" dirty="0">
                <a:solidFill>
                  <a:srgbClr val="969696"/>
                </a:solidFill>
              </a:rPr>
              <a:t>Lancet Oncology.</a:t>
            </a:r>
            <a:r>
              <a:rPr lang="en-US" altLang="en-US" sz="1200" dirty="0">
                <a:solidFill>
                  <a:srgbClr val="969696"/>
                </a:solidFill>
              </a:rPr>
              <a:t> 2016;17(6):738-746.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HERACLES: Treatment Benefit Favors Higher Gene Copy Number (FISH)</a:t>
            </a:r>
          </a:p>
        </p:txBody>
      </p:sp>
      <p:sp>
        <p:nvSpPr>
          <p:cNvPr id="7" name="TextBox 6">
            <a:extLst>
              <a:ext uri="{FF2B5EF4-FFF2-40B4-BE49-F238E27FC236}">
                <a16:creationId xmlns:a16="http://schemas.microsoft.com/office/drawing/2014/main" id="{11967FF2-B4F4-828A-E093-AEB6B4E3B004}"/>
              </a:ext>
            </a:extLst>
          </p:cNvPr>
          <p:cNvSpPr txBox="1"/>
          <p:nvPr/>
        </p:nvSpPr>
        <p:spPr>
          <a:xfrm>
            <a:off x="2836842" y="1628813"/>
            <a:ext cx="259492"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5CA40FF9-F030-B2CA-4B4E-D7C730E05C35}"/>
              </a:ext>
            </a:extLst>
          </p:cNvPr>
          <p:cNvSpPr txBox="1"/>
          <p:nvPr/>
        </p:nvSpPr>
        <p:spPr>
          <a:xfrm>
            <a:off x="7099924" y="1628813"/>
            <a:ext cx="271848" cy="379159"/>
          </a:xfrm>
          <a:prstGeom prst="rect">
            <a:avLst/>
          </a:prstGeom>
          <a:solidFill>
            <a:schemeClr val="bg1"/>
          </a:solid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600" cap="none" spc="30" normalizeH="0" baseline="0" noProof="0" err="1">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9E287E4D-EA14-A147-1573-37D65F178C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85082"/>
            <a:ext cx="10330395" cy="4966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851389"/>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1143</Words>
  <Application>Microsoft Office PowerPoint</Application>
  <PresentationFormat>Widescreen</PresentationFormat>
  <Paragraphs>212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Avenir Next LT Pro</vt:lpstr>
      <vt:lpstr>Avenir Next LT Pro Demi</vt:lpstr>
      <vt:lpstr>Calibri</vt:lpstr>
      <vt:lpstr>Times New Roman</vt:lpstr>
      <vt:lpstr>2022 Hem Onc</vt:lpstr>
      <vt:lpstr>A Look at HER2-Targeted TKIs: How Does Target Specificity Impact Outcomes?</vt:lpstr>
      <vt:lpstr>Disclaimer</vt:lpstr>
      <vt:lpstr>Anti-HER2 Preclinical Trials in HER2+ mCRC PDXs </vt:lpstr>
      <vt:lpstr>Tucatinib and Trastuzumab for HER2+ mCRC</vt:lpstr>
      <vt:lpstr>MOUNTAINEER: Tucatinib Monotherapy ORR by 12 Weeks of Treatment</vt:lpstr>
      <vt:lpstr>HER2 Amplification Is Associated with Resistance to Anti-EGFR Therapy</vt:lpstr>
      <vt:lpstr>MyPathway: Biomarkers of Sensitivity/Resistance</vt:lpstr>
      <vt:lpstr>HERACLES: Absence of RAS/ BRAF/ PIK3CA Mutations in ctDNA Associated with Longer TTP</vt:lpstr>
      <vt:lpstr>HERACLES: Treatment Benefit Favors Higher Gene Copy Number (FISH)</vt:lpstr>
      <vt:lpstr>Tucatinib: Highly Selective HER2 Tyrosine Kinase Inhibitor</vt:lpstr>
      <vt:lpstr>Results of Dual Anti-HER2 Clinical Trials in Patients with Treatment Refractory HER2+ Metastatic CRC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2023-03-07T16:11:56Z</dcterms:modified>
</cp:coreProperties>
</file>