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Miranda Rafferty" userId="5da9b471-329d-4caa-811b-8b7f79d54e2d" providerId="ADAL" clId="{D55E9E9E-9181-485E-B0B8-6E7BF50B6A2D}"/>
    <pc:docChg chg="undo custSel delSld modSld delSection modSection">
      <pc:chgData name="Miranda Rafferty" userId="5da9b471-329d-4caa-811b-8b7f79d54e2d" providerId="ADAL" clId="{D55E9E9E-9181-485E-B0B8-6E7BF50B6A2D}" dt="2024-05-13T19:28:06.983" v="34" actId="17851"/>
      <pc:docMkLst>
        <pc:docMk/>
      </pc:docMkLst>
      <pc:sldChg chg="del delCm">
        <pc:chgData name="Miranda Rafferty" userId="5da9b471-329d-4caa-811b-8b7f79d54e2d" providerId="ADAL" clId="{D55E9E9E-9181-485E-B0B8-6E7BF50B6A2D}" dt="2024-05-13T19:26:31.470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D55E9E9E-9181-485E-B0B8-6E7BF50B6A2D}" dt="2024-05-13T19:26:31.470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D55E9E9E-9181-485E-B0B8-6E7BF50B6A2D}" dt="2024-05-13T19:26:33.721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33.721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D55E9E9E-9181-485E-B0B8-6E7BF50B6A2D}" dt="2024-05-13T19:26:33.721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D55E9E9E-9181-485E-B0B8-6E7BF50B6A2D}" dt="2024-05-13T19:26:35.397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D55E9E9E-9181-485E-B0B8-6E7BF50B6A2D}" dt="2024-05-13T19:26:35.397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D55E9E9E-9181-485E-B0B8-6E7BF50B6A2D}" dt="2024-05-13T19:26:35.397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D55E9E9E-9181-485E-B0B8-6E7BF50B6A2D}" dt="2024-05-13T19:26:35.397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D55E9E9E-9181-485E-B0B8-6E7BF50B6A2D}" dt="2024-05-13T19:26:35.397" v="3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D55E9E9E-9181-485E-B0B8-6E7BF50B6A2D}" dt="2024-05-13T19:26:37.150" v="4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D55E9E9E-9181-485E-B0B8-6E7BF50B6A2D}" dt="2024-05-13T19:26:37.150" v="4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D55E9E9E-9181-485E-B0B8-6E7BF50B6A2D}" dt="2024-05-13T19:26:37.150" v="4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D55E9E9E-9181-485E-B0B8-6E7BF50B6A2D}" dt="2024-05-13T19:26:37.150" v="4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D55E9E9E-9181-485E-B0B8-6E7BF50B6A2D}" dt="2024-05-13T19:26:39.110" v="5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39.110" v="5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D55E9E9E-9181-485E-B0B8-6E7BF50B6A2D}" dt="2024-05-13T19:26:39.110" v="5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D55E9E9E-9181-485E-B0B8-6E7BF50B6A2D}" dt="2024-05-13T19:26:39.110" v="5" actId="18676"/>
        <pc:sldMkLst>
          <pc:docMk/>
          <pc:sldMk cId="3381799021" sldId="279"/>
        </pc:sldMkLst>
      </pc:sldChg>
      <pc:sldChg chg="addSp delSp modSp mod modClrScheme chgLayout">
        <pc:chgData name="Miranda Rafferty" userId="5da9b471-329d-4caa-811b-8b7f79d54e2d" providerId="ADAL" clId="{D55E9E9E-9181-485E-B0B8-6E7BF50B6A2D}" dt="2024-05-13T19:27:25.420" v="20" actId="255"/>
        <pc:sldMkLst>
          <pc:docMk/>
          <pc:sldMk cId="2696223005" sldId="280"/>
        </pc:sldMkLst>
        <pc:spChg chg="add mod ord">
          <ac:chgData name="Miranda Rafferty" userId="5da9b471-329d-4caa-811b-8b7f79d54e2d" providerId="ADAL" clId="{D55E9E9E-9181-485E-B0B8-6E7BF50B6A2D}" dt="2024-05-13T19:27:25.420" v="20" actId="255"/>
          <ac:spMkLst>
            <pc:docMk/>
            <pc:sldMk cId="2696223005" sldId="280"/>
            <ac:spMk id="2" creationId="{1D461843-FC81-EF81-A1A2-2F216CA2568A}"/>
          </ac:spMkLst>
        </pc:spChg>
        <pc:spChg chg="mod ord">
          <ac:chgData name="Miranda Rafferty" userId="5da9b471-329d-4caa-811b-8b7f79d54e2d" providerId="ADAL" clId="{D55E9E9E-9181-485E-B0B8-6E7BF50B6A2D}" dt="2024-05-13T19:27:13.954" v="14" actId="5793"/>
          <ac:spMkLst>
            <pc:docMk/>
            <pc:sldMk cId="2696223005" sldId="280"/>
            <ac:spMk id="6" creationId="{776220CE-368E-D607-A2B1-CA9ABF51373C}"/>
          </ac:spMkLst>
        </pc:spChg>
        <pc:spChg chg="del mod ord">
          <ac:chgData name="Miranda Rafferty" userId="5da9b471-329d-4caa-811b-8b7f79d54e2d" providerId="ADAL" clId="{D55E9E9E-9181-485E-B0B8-6E7BF50B6A2D}" dt="2024-05-13T19:27:15.830" v="15" actId="478"/>
          <ac:spMkLst>
            <pc:docMk/>
            <pc:sldMk cId="2696223005" sldId="280"/>
            <ac:spMk id="7" creationId="{17368695-25DA-F562-7207-0202D7C9D7F5}"/>
          </ac:spMkLst>
        </pc:spChg>
        <pc:spChg chg="del">
          <ac:chgData name="Miranda Rafferty" userId="5da9b471-329d-4caa-811b-8b7f79d54e2d" providerId="ADAL" clId="{D55E9E9E-9181-485E-B0B8-6E7BF50B6A2D}" dt="2024-05-13T19:26:59.883" v="9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delCm">
        <pc:chgData name="Miranda Rafferty" userId="5da9b471-329d-4caa-811b-8b7f79d54e2d" providerId="ADAL" clId="{D55E9E9E-9181-485E-B0B8-6E7BF50B6A2D}" dt="2024-05-13T19:26:28.663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 modClrScheme chgLayout">
        <pc:chgData name="Miranda Rafferty" userId="5da9b471-329d-4caa-811b-8b7f79d54e2d" providerId="ADAL" clId="{D55E9E9E-9181-485E-B0B8-6E7BF50B6A2D}" dt="2024-05-13T19:27:35.266" v="21" actId="700"/>
        <pc:sldMkLst>
          <pc:docMk/>
          <pc:sldMk cId="3148179251" sldId="282"/>
        </pc:sldMkLst>
        <pc:spChg chg="mod ord">
          <ac:chgData name="Miranda Rafferty" userId="5da9b471-329d-4caa-811b-8b7f79d54e2d" providerId="ADAL" clId="{D55E9E9E-9181-485E-B0B8-6E7BF50B6A2D}" dt="2024-05-13T19:27:35.266" v="21" actId="700"/>
          <ac:spMkLst>
            <pc:docMk/>
            <pc:sldMk cId="3148179251" sldId="282"/>
            <ac:spMk id="4" creationId="{A9E07BA3-0B38-F16B-F758-1A52647D1180}"/>
          </ac:spMkLst>
        </pc:spChg>
        <pc:spChg chg="mod ord">
          <ac:chgData name="Miranda Rafferty" userId="5da9b471-329d-4caa-811b-8b7f79d54e2d" providerId="ADAL" clId="{D55E9E9E-9181-485E-B0B8-6E7BF50B6A2D}" dt="2024-05-13T19:27:35.266" v="21" actId="700"/>
          <ac:spMkLst>
            <pc:docMk/>
            <pc:sldMk cId="3148179251" sldId="282"/>
            <ac:spMk id="5" creationId="{ABAB4890-AE4C-E38D-7F4A-B079B93E7E3C}"/>
          </ac:spMkLst>
        </pc:spChg>
        <pc:spChg chg="mod ord">
          <ac:chgData name="Miranda Rafferty" userId="5da9b471-329d-4caa-811b-8b7f79d54e2d" providerId="ADAL" clId="{D55E9E9E-9181-485E-B0B8-6E7BF50B6A2D}" dt="2024-05-13T19:27:35.266" v="21" actId="700"/>
          <ac:spMkLst>
            <pc:docMk/>
            <pc:sldMk cId="3148179251" sldId="282"/>
            <ac:spMk id="6" creationId="{C592D1B6-7264-D66C-37F7-72981635FC17}"/>
          </ac:spMkLst>
        </pc:spChg>
      </pc:sldChg>
      <pc:sldChg chg="delCm">
        <pc:chgData name="Miranda Rafferty" userId="5da9b471-329d-4caa-811b-8b7f79d54e2d" providerId="ADAL" clId="{D55E9E9E-9181-485E-B0B8-6E7BF50B6A2D}" dt="2024-05-13T19:26:28.663" v="0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addSp delSp modSp mod modClrScheme chgLayout">
        <pc:chgData name="Miranda Rafferty" userId="5da9b471-329d-4caa-811b-8b7f79d54e2d" providerId="ADAL" clId="{D55E9E9E-9181-485E-B0B8-6E7BF50B6A2D}" dt="2024-05-13T19:27:43.655" v="23" actId="478"/>
        <pc:sldMkLst>
          <pc:docMk/>
          <pc:sldMk cId="4022777941" sldId="284"/>
        </pc:sldMkLst>
        <pc:spChg chg="add del mod ord">
          <ac:chgData name="Miranda Rafferty" userId="5da9b471-329d-4caa-811b-8b7f79d54e2d" providerId="ADAL" clId="{D55E9E9E-9181-485E-B0B8-6E7BF50B6A2D}" dt="2024-05-13T19:27:43.655" v="23" actId="478"/>
          <ac:spMkLst>
            <pc:docMk/>
            <pc:sldMk cId="4022777941" sldId="284"/>
            <ac:spMk id="2" creationId="{B360B2AC-DD1D-4447-0DEC-DC05A7E9C315}"/>
          </ac:spMkLst>
        </pc:spChg>
        <pc:spChg chg="mod ord">
          <ac:chgData name="Miranda Rafferty" userId="5da9b471-329d-4caa-811b-8b7f79d54e2d" providerId="ADAL" clId="{D55E9E9E-9181-485E-B0B8-6E7BF50B6A2D}" dt="2024-05-13T19:27:40.994" v="22" actId="700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mod modClrScheme delCm chgLayout">
        <pc:chgData name="Miranda Rafferty" userId="5da9b471-329d-4caa-811b-8b7f79d54e2d" providerId="ADAL" clId="{D55E9E9E-9181-485E-B0B8-6E7BF50B6A2D}" dt="2024-05-13T19:28:02.102" v="33" actId="478"/>
        <pc:sldMkLst>
          <pc:docMk/>
          <pc:sldMk cId="363701664" sldId="285"/>
        </pc:sldMkLst>
        <pc:spChg chg="add mod ord">
          <ac:chgData name="Miranda Rafferty" userId="5da9b471-329d-4caa-811b-8b7f79d54e2d" providerId="ADAL" clId="{D55E9E9E-9181-485E-B0B8-6E7BF50B6A2D}" dt="2024-05-13T19:27:52.708" v="28" actId="20577"/>
          <ac:spMkLst>
            <pc:docMk/>
            <pc:sldMk cId="363701664" sldId="285"/>
            <ac:spMk id="2" creationId="{204556E8-E8FA-77A4-E7E6-0B40B1263E40}"/>
          </ac:spMkLst>
        </pc:spChg>
        <pc:spChg chg="mod ord">
          <ac:chgData name="Miranda Rafferty" userId="5da9b471-329d-4caa-811b-8b7f79d54e2d" providerId="ADAL" clId="{D55E9E9E-9181-485E-B0B8-6E7BF50B6A2D}" dt="2024-05-13T19:28:00.453" v="32" actId="20577"/>
          <ac:spMkLst>
            <pc:docMk/>
            <pc:sldMk cId="363701664" sldId="285"/>
            <ac:spMk id="3" creationId="{105A3210-8E81-BD9E-CD18-E46EFBF050B0}"/>
          </ac:spMkLst>
        </pc:spChg>
        <pc:spChg chg="del mod ord">
          <ac:chgData name="Miranda Rafferty" userId="5da9b471-329d-4caa-811b-8b7f79d54e2d" providerId="ADAL" clId="{D55E9E9E-9181-485E-B0B8-6E7BF50B6A2D}" dt="2024-05-13T19:28:02.102" v="33" actId="478"/>
          <ac:spMkLst>
            <pc:docMk/>
            <pc:sldMk cId="363701664" sldId="285"/>
            <ac:spMk id="4" creationId="{95A16D71-DFE1-33A9-29CA-C4CB7659BB60}"/>
          </ac:spMkLst>
        </pc:spChg>
        <pc:spChg chg="del">
          <ac:chgData name="Miranda Rafferty" userId="5da9b471-329d-4caa-811b-8b7f79d54e2d" providerId="ADAL" clId="{D55E9E9E-9181-485E-B0B8-6E7BF50B6A2D}" dt="2024-05-13T19:27:48.128" v="24" actId="700"/>
          <ac:spMkLst>
            <pc:docMk/>
            <pc:sldMk cId="363701664" sldId="285"/>
            <ac:spMk id="5" creationId="{171090A5-C9FB-5784-52F0-726FA58EFFD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42.455" v="6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D55E9E9E-9181-485E-B0B8-6E7BF50B6A2D}" dt="2024-05-13T19:26:42.455" v="6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D55E9E9E-9181-485E-B0B8-6E7BF50B6A2D}" dt="2024-05-13T19:26:42.455" v="6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D55E9E9E-9181-485E-B0B8-6E7BF50B6A2D}" dt="2024-05-13T19:26:44.209" v="7" actId="18676"/>
        <pc:sldMkLst>
          <pc:docMk/>
          <pc:sldMk cId="650847299" sldId="299"/>
        </pc:sldMkLst>
      </pc:sldChg>
      <pc:sldChg chg="del delCm">
        <pc:chgData name="Miranda Rafferty" userId="5da9b471-329d-4caa-811b-8b7f79d54e2d" providerId="ADAL" clId="{D55E9E9E-9181-485E-B0B8-6E7BF50B6A2D}" dt="2024-05-13T19:26:46.610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46.610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D55E9E9E-9181-485E-B0B8-6E7BF50B6A2D}" dt="2024-05-13T19:26:46.610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D55E9E9E-9181-485E-B0B8-6E7BF50B6A2D}" dt="2024-05-13T19:26:46.610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D55E9E9E-9181-485E-B0B8-6E7BF50B6A2D}" dt="2024-05-13T19:26:28.663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D55E9E9E-9181-485E-B0B8-6E7BF50B6A2D}" dt="2024-05-13T19:26:42.455" v="6" actId="18676"/>
        <pc:sldMkLst>
          <pc:docMk/>
          <pc:sldMk cId="466103945" sldId="306"/>
        </pc:sldMk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1843-FC81-EF81-A1A2-2F216CA2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Case: 66-Year-Old Patient Who Quit Smoking 20+ Years Ago With a History of Diabetes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6220CE-368E-D607-A2B1-CA9ABF51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Diagnosed at stage III unresectable NSCLC and underwent concurrent chemotherapy and radiation therapy for 6 weeks with carboplatin and paclitaxel </a:t>
            </a:r>
          </a:p>
          <a:p>
            <a:r>
              <a:rPr lang="en-US" dirty="0"/>
              <a:t>After about 2 1/2 months of consolidation therapy with durvalumab, the patient presented to the urgent care with worsening shortness of breath and was otherwise asymptomatic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1F092-D426-F9BA-ECD3-91FE8603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(cont’d)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29A3C-3B79-D67B-E9B1-887FE901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The interval between the radiation therapy and the durvalumab was approximately 18 days</a:t>
            </a:r>
          </a:p>
          <a:p>
            <a:r>
              <a:rPr lang="en-US" sz="2400"/>
              <a:t>ECOG PS = 1</a:t>
            </a:r>
          </a:p>
          <a:p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rial"/>
                <a:ea typeface="Calibri"/>
                <a:cs typeface="Arial"/>
              </a:rPr>
              <a:t>Representative CT slice (</a:t>
            </a:r>
            <a:r>
              <a:rPr lang="en-US" altLang="en-US" sz="2400">
                <a:solidFill>
                  <a:srgbClr val="404040"/>
                </a:solidFill>
                <a:latin typeface="Arial"/>
                <a:ea typeface="Calibri"/>
                <a:cs typeface="Arial"/>
              </a:rPr>
              <a:t>left)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rial"/>
                <a:ea typeface="Calibri"/>
                <a:cs typeface="Arial"/>
              </a:rPr>
              <a:t> with approximately the same slice from the treatment plan (</a:t>
            </a:r>
            <a:r>
              <a:rPr lang="en-US" altLang="en-US" sz="2400">
                <a:solidFill>
                  <a:srgbClr val="404040"/>
                </a:solidFill>
                <a:latin typeface="Arial"/>
                <a:ea typeface="Calibri"/>
                <a:cs typeface="Arial"/>
              </a:rPr>
              <a:t>right)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Arial"/>
              <a:ea typeface="Calibri"/>
              <a:cs typeface="Arial"/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99EC398-79FF-82A4-259E-AC80BBB2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0920"/>
            <a:ext cx="5334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5898E7C-78E6-DCFE-3BD6-E865F7FA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14" y="3540920"/>
            <a:ext cx="4635594" cy="2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B1D4BEB-C236-4300-E373-AF827517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pPr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Images provided courtesy of Jhanelle E. Gray, MD.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9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AB4890-AE4C-E38D-7F4A-B079B93E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Determining if Pneumonitis Is Related to Radiation vs Immunotherapy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2D1B6-7264-D66C-37F7-72981635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Does the inflammation on CT overlap with the radiation field?</a:t>
            </a:r>
          </a:p>
          <a:p>
            <a:pPr lvl="1"/>
            <a:r>
              <a:rPr lang="en-US"/>
              <a:t>Is the area of change significantly overlapping with the field of radiation?</a:t>
            </a:r>
          </a:p>
          <a:p>
            <a:pPr lvl="1"/>
            <a:r>
              <a:rPr lang="en-US"/>
              <a:t>Is it more diffuse?</a:t>
            </a:r>
          </a:p>
          <a:p>
            <a:pPr lvl="1"/>
            <a:r>
              <a:rPr lang="en-US"/>
              <a:t>Is it possible that the pneumonitis is related to radiation?</a:t>
            </a:r>
          </a:p>
          <a:p>
            <a:pPr lvl="1"/>
            <a:r>
              <a:rPr lang="en-US"/>
              <a:t>What was the timing of development in relation to radiation vs immunotherapy?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07BA3-0B38-F16B-F758-1A52647D1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7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0C7FF2-2F40-5504-4B25-0CF6D8257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It's really important to determine that underlying etiology [of the pneumonitis] to assess is this something that a patient would need to stop the immunotherapy permanently, or can it be rechallenged?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DCD4D-79B9-8A0A-B236-7B09F8A53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DD1671-5C32-AB0F-EBF5-405ED6938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Joshua E. Reuss, MD</a:t>
            </a:r>
          </a:p>
        </p:txBody>
      </p:sp>
    </p:spTree>
    <p:extLst>
      <p:ext uri="{BB962C8B-B14F-4D97-AF65-F5344CB8AC3E}">
        <p14:creationId xmlns:p14="http://schemas.microsoft.com/office/powerpoint/2010/main" val="299342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3EBE-96A3-94F8-6877-33ADA31B4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Engaging the radiation oncologists early and frequently through these processes is imperative</a:t>
            </a:r>
          </a:p>
        </p:txBody>
      </p:sp>
    </p:spTree>
    <p:extLst>
      <p:ext uri="{BB962C8B-B14F-4D97-AF65-F5344CB8AC3E}">
        <p14:creationId xmlns:p14="http://schemas.microsoft.com/office/powerpoint/2010/main" val="40227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56E8-E8FA-77A4-E7E6-0B40B126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Pneumonitis Due to Immunotherapy vs Radiation Therapy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3210-8E81-BD9E-CD18-E46EFBF0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Bilateral patchy infiltrates that are more diffuse with no clear demarcation is more indicative of immunotherapy-related pneumonitis</a:t>
            </a:r>
          </a:p>
          <a:p>
            <a:pPr lvl="1"/>
            <a:r>
              <a:rPr lang="en-US" dirty="0"/>
              <a:t>Occurs most commonly within the first few months of starting immunotherapy</a:t>
            </a:r>
          </a:p>
          <a:p>
            <a:r>
              <a:rPr lang="en-US" dirty="0"/>
              <a:t>Initiate steroids early based on CT findings, even if the patient is asymptomatic</a:t>
            </a:r>
          </a:p>
        </p:txBody>
      </p:sp>
    </p:spTree>
    <p:extLst>
      <p:ext uri="{BB962C8B-B14F-4D97-AF65-F5344CB8AC3E}">
        <p14:creationId xmlns:p14="http://schemas.microsoft.com/office/powerpoint/2010/main" val="363701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Black</vt:lpstr>
      <vt:lpstr>Avenir Heavy</vt:lpstr>
      <vt:lpstr>Calibri</vt:lpstr>
      <vt:lpstr>Helvetica</vt:lpstr>
      <vt:lpstr>1_Office Theme</vt:lpstr>
      <vt:lpstr>Case: 66-Year-Old Patient Who Quit Smoking 20+ Years Ago With a History of Diabetes</vt:lpstr>
      <vt:lpstr>Case (cont’d)</vt:lpstr>
      <vt:lpstr>Determining if Pneumonitis Is Related to Radiation vs Immunotherapy</vt:lpstr>
      <vt:lpstr>PowerPoint Presentation</vt:lpstr>
      <vt:lpstr>PowerPoint Presentation</vt:lpstr>
      <vt:lpstr>Pneumonitis Due to Immunotherapy vs Radiation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