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00" r:id="rId5"/>
    <p:sldId id="303" r:id="rId6"/>
    <p:sldId id="304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Miranda Rafferty" userId="5da9b471-329d-4caa-811b-8b7f79d54e2d" providerId="ADAL" clId="{732D6057-B3EB-4953-9732-BE4D0D8027C8}"/>
    <pc:docChg chg="undo custSel delSld modSld delSection modSection">
      <pc:chgData name="Miranda Rafferty" userId="5da9b471-329d-4caa-811b-8b7f79d54e2d" providerId="ADAL" clId="{732D6057-B3EB-4953-9732-BE4D0D8027C8}" dt="2024-05-13T19:33:10.846" v="15" actId="17851"/>
      <pc:docMkLst>
        <pc:docMk/>
      </pc:docMkLst>
      <pc:sldChg chg="del delCm">
        <pc:chgData name="Miranda Rafferty" userId="5da9b471-329d-4caa-811b-8b7f79d54e2d" providerId="ADAL" clId="{732D6057-B3EB-4953-9732-BE4D0D8027C8}" dt="2024-05-13T19:32:23.270" v="1" actId="18676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del">
        <pc:chgData name="Miranda Rafferty" userId="5da9b471-329d-4caa-811b-8b7f79d54e2d" providerId="ADAL" clId="{732D6057-B3EB-4953-9732-BE4D0D8027C8}" dt="2024-05-13T19:32:23.270" v="1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732D6057-B3EB-4953-9732-BE4D0D8027C8}" dt="2024-05-13T19:32:23.270" v="1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732D6057-B3EB-4953-9732-BE4D0D8027C8}" dt="2024-05-13T19:32:23.270" v="1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732D6057-B3EB-4953-9732-BE4D0D8027C8}" dt="2024-05-13T19:32:23.270" v="1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732D6057-B3EB-4953-9732-BE4D0D8027C8}" dt="2024-05-13T19:32:23.270" v="1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732D6057-B3EB-4953-9732-BE4D0D8027C8}" dt="2024-05-13T19:32:23.270" v="1" actId="18676"/>
        <pc:sldMkLst>
          <pc:docMk/>
          <pc:sldMk cId="2021005898" sldId="262"/>
        </pc:sldMkLst>
      </pc:sldChg>
      <pc:sldChg chg="del delCm">
        <pc:chgData name="Miranda Rafferty" userId="5da9b471-329d-4caa-811b-8b7f79d54e2d" providerId="ADAL" clId="{732D6057-B3EB-4953-9732-BE4D0D8027C8}" dt="2024-05-13T19:32:25.223" v="2" actId="18676"/>
        <pc:sldMkLst>
          <pc:docMk/>
          <pc:sldMk cId="1017909644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del">
        <pc:chgData name="Miranda Rafferty" userId="5da9b471-329d-4caa-811b-8b7f79d54e2d" providerId="ADAL" clId="{732D6057-B3EB-4953-9732-BE4D0D8027C8}" dt="2024-05-13T19:32:25.223" v="2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732D6057-B3EB-4953-9732-BE4D0D8027C8}" dt="2024-05-13T19:32:25.223" v="2" actId="18676"/>
        <pc:sldMkLst>
          <pc:docMk/>
          <pc:sldMk cId="655282750" sldId="265"/>
        </pc:sldMkLst>
      </pc:sldChg>
      <pc:sldChg chg="del">
        <pc:chgData name="Miranda Rafferty" userId="5da9b471-329d-4caa-811b-8b7f79d54e2d" providerId="ADAL" clId="{732D6057-B3EB-4953-9732-BE4D0D8027C8}" dt="2024-05-13T19:32:26.661" v="3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732D6057-B3EB-4953-9732-BE4D0D8027C8}" dt="2024-05-13T19:32:26.661" v="3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732D6057-B3EB-4953-9732-BE4D0D8027C8}" dt="2024-05-13T19:32:26.661" v="3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732D6057-B3EB-4953-9732-BE4D0D8027C8}" dt="2024-05-13T19:32:26.661" v="3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732D6057-B3EB-4953-9732-BE4D0D8027C8}" dt="2024-05-13T19:32:26.661" v="3" actId="18676"/>
        <pc:sldMkLst>
          <pc:docMk/>
          <pc:sldMk cId="1219244202" sldId="271"/>
        </pc:sldMkLst>
      </pc:sldChg>
      <pc:sldChg chg="del">
        <pc:chgData name="Miranda Rafferty" userId="5da9b471-329d-4caa-811b-8b7f79d54e2d" providerId="ADAL" clId="{732D6057-B3EB-4953-9732-BE4D0D8027C8}" dt="2024-05-13T19:32:28.217" v="4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732D6057-B3EB-4953-9732-BE4D0D8027C8}" dt="2024-05-13T19:32:28.217" v="4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732D6057-B3EB-4953-9732-BE4D0D8027C8}" dt="2024-05-13T19:32:28.217" v="4" actId="18676"/>
        <pc:sldMkLst>
          <pc:docMk/>
          <pc:sldMk cId="3432519300" sldId="274"/>
        </pc:sldMkLst>
      </pc:sldChg>
      <pc:sldChg chg="del delCm">
        <pc:chgData name="Miranda Rafferty" userId="5da9b471-329d-4caa-811b-8b7f79d54e2d" providerId="ADAL" clId="{732D6057-B3EB-4953-9732-BE4D0D8027C8}" dt="2024-05-13T19:32:28.217" v="4" actId="18676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del delCm">
        <pc:chgData name="Miranda Rafferty" userId="5da9b471-329d-4caa-811b-8b7f79d54e2d" providerId="ADAL" clId="{732D6057-B3EB-4953-9732-BE4D0D8027C8}" dt="2024-05-13T19:32:29.608" v="5" actId="18676"/>
        <pc:sldMkLst>
          <pc:docMk/>
          <pc:sldMk cId="209767251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del">
        <pc:chgData name="Miranda Rafferty" userId="5da9b471-329d-4caa-811b-8b7f79d54e2d" providerId="ADAL" clId="{732D6057-B3EB-4953-9732-BE4D0D8027C8}" dt="2024-05-13T19:32:29.608" v="5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732D6057-B3EB-4953-9732-BE4D0D8027C8}" dt="2024-05-13T19:32:29.608" v="5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732D6057-B3EB-4953-9732-BE4D0D8027C8}" dt="2024-05-13T19:32:29.608" v="5" actId="18676"/>
        <pc:sldMkLst>
          <pc:docMk/>
          <pc:sldMk cId="3381799021" sldId="279"/>
        </pc:sldMkLst>
      </pc:sldChg>
      <pc:sldChg chg="del">
        <pc:chgData name="Miranda Rafferty" userId="5da9b471-329d-4caa-811b-8b7f79d54e2d" providerId="ADAL" clId="{732D6057-B3EB-4953-9732-BE4D0D8027C8}" dt="2024-05-13T19:32:31.080" v="6" actId="18676"/>
        <pc:sldMkLst>
          <pc:docMk/>
          <pc:sldMk cId="2696223005" sldId="280"/>
        </pc:sldMkLst>
      </pc:sldChg>
      <pc:sldChg chg="del delCm">
        <pc:chgData name="Miranda Rafferty" userId="5da9b471-329d-4caa-811b-8b7f79d54e2d" providerId="ADAL" clId="{732D6057-B3EB-4953-9732-BE4D0D8027C8}" dt="2024-05-13T19:32:31.080" v="6" actId="18676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del">
        <pc:chgData name="Miranda Rafferty" userId="5da9b471-329d-4caa-811b-8b7f79d54e2d" providerId="ADAL" clId="{732D6057-B3EB-4953-9732-BE4D0D8027C8}" dt="2024-05-13T19:32:31.080" v="6" actId="18676"/>
        <pc:sldMkLst>
          <pc:docMk/>
          <pc:sldMk cId="3148179251" sldId="282"/>
        </pc:sldMkLst>
      </pc:sldChg>
      <pc:sldChg chg="del delCm">
        <pc:chgData name="Miranda Rafferty" userId="5da9b471-329d-4caa-811b-8b7f79d54e2d" providerId="ADAL" clId="{732D6057-B3EB-4953-9732-BE4D0D8027C8}" dt="2024-05-13T19:32:31.080" v="6" actId="18676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del">
        <pc:chgData name="Miranda Rafferty" userId="5da9b471-329d-4caa-811b-8b7f79d54e2d" providerId="ADAL" clId="{732D6057-B3EB-4953-9732-BE4D0D8027C8}" dt="2024-05-13T19:32:31.080" v="6" actId="18676"/>
        <pc:sldMkLst>
          <pc:docMk/>
          <pc:sldMk cId="4022777941" sldId="284"/>
        </pc:sldMkLst>
      </pc:sldChg>
      <pc:sldChg chg="del delCm">
        <pc:chgData name="Miranda Rafferty" userId="5da9b471-329d-4caa-811b-8b7f79d54e2d" providerId="ADAL" clId="{732D6057-B3EB-4953-9732-BE4D0D8027C8}" dt="2024-05-13T19:32:31.080" v="6" actId="18676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del">
        <pc:chgData name="Miranda Rafferty" userId="5da9b471-329d-4caa-811b-8b7f79d54e2d" providerId="ADAL" clId="{732D6057-B3EB-4953-9732-BE4D0D8027C8}" dt="2024-05-13T19:32:32.406" v="7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732D6057-B3EB-4953-9732-BE4D0D8027C8}" dt="2024-05-13T19:32:32.406" v="7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732D6057-B3EB-4953-9732-BE4D0D8027C8}" dt="2024-05-13T19:32:32.406" v="7" actId="18676"/>
        <pc:sldMkLst>
          <pc:docMk/>
          <pc:sldMk cId="1440885909" sldId="290"/>
        </pc:sldMkLst>
      </pc:sldChg>
      <pc:sldChg chg="del">
        <pc:chgData name="Miranda Rafferty" userId="5da9b471-329d-4caa-811b-8b7f79d54e2d" providerId="ADAL" clId="{732D6057-B3EB-4953-9732-BE4D0D8027C8}" dt="2024-05-13T19:32:34.468" v="8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732D6057-B3EB-4953-9732-BE4D0D8027C8}" dt="2024-05-13T19:32:34.468" v="8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732D6057-B3EB-4953-9732-BE4D0D8027C8}" dt="2024-05-13T19:32:34.468" v="8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732D6057-B3EB-4953-9732-BE4D0D8027C8}" dt="2024-05-13T19:32:34.468" v="8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732D6057-B3EB-4953-9732-BE4D0D8027C8}" dt="2024-05-13T19:32:34.468" v="8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732D6057-B3EB-4953-9732-BE4D0D8027C8}" dt="2024-05-13T19:32:34.468" v="8" actId="18676"/>
        <pc:sldMkLst>
          <pc:docMk/>
          <pc:sldMk cId="650847299" sldId="299"/>
        </pc:sldMkLst>
      </pc:sldChg>
      <pc:sldChg chg="modSp mod modClrScheme delCm chgLayout">
        <pc:chgData name="Miranda Rafferty" userId="5da9b471-329d-4caa-811b-8b7f79d54e2d" providerId="ADAL" clId="{732D6057-B3EB-4953-9732-BE4D0D8027C8}" dt="2024-05-13T19:32:55.509" v="11" actId="700"/>
        <pc:sldMkLst>
          <pc:docMk/>
          <pc:sldMk cId="514872552" sldId="300"/>
        </pc:sldMkLst>
        <pc:spChg chg="mod ord">
          <ac:chgData name="Miranda Rafferty" userId="5da9b471-329d-4caa-811b-8b7f79d54e2d" providerId="ADAL" clId="{732D6057-B3EB-4953-9732-BE4D0D8027C8}" dt="2024-05-13T19:32:55.509" v="11" actId="700"/>
          <ac:spMkLst>
            <pc:docMk/>
            <pc:sldMk cId="514872552" sldId="300"/>
            <ac:spMk id="5" creationId="{8BFE22C7-F0D1-9C54-2485-8D2EBA2DA0A8}"/>
          </ac:spMkLst>
        </pc:spChg>
        <pc:spChg chg="mod ord">
          <ac:chgData name="Miranda Rafferty" userId="5da9b471-329d-4caa-811b-8b7f79d54e2d" providerId="ADAL" clId="{732D6057-B3EB-4953-9732-BE4D0D8027C8}" dt="2024-05-13T19:32:55.509" v="11" actId="700"/>
          <ac:spMkLst>
            <pc:docMk/>
            <pc:sldMk cId="514872552" sldId="300"/>
            <ac:spMk id="6" creationId="{63B6D165-C98B-8DBC-03B1-ECFBBEC698A1}"/>
          </ac:spMkLst>
        </pc:spChg>
        <pc:spChg chg="mod ord">
          <ac:chgData name="Miranda Rafferty" userId="5da9b471-329d-4caa-811b-8b7f79d54e2d" providerId="ADAL" clId="{732D6057-B3EB-4953-9732-BE4D0D8027C8}" dt="2024-05-13T19:32:55.509" v="11" actId="700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addSp delSp modSp mod modClrScheme chgLayout">
        <pc:chgData name="Miranda Rafferty" userId="5da9b471-329d-4caa-811b-8b7f79d54e2d" providerId="ADAL" clId="{732D6057-B3EB-4953-9732-BE4D0D8027C8}" dt="2024-05-13T19:33:02.173" v="13" actId="478"/>
        <pc:sldMkLst>
          <pc:docMk/>
          <pc:sldMk cId="3784768197" sldId="303"/>
        </pc:sldMkLst>
        <pc:spChg chg="add del mod ord">
          <ac:chgData name="Miranda Rafferty" userId="5da9b471-329d-4caa-811b-8b7f79d54e2d" providerId="ADAL" clId="{732D6057-B3EB-4953-9732-BE4D0D8027C8}" dt="2024-05-13T19:32:50.268" v="10" actId="700"/>
          <ac:spMkLst>
            <pc:docMk/>
            <pc:sldMk cId="3784768197" sldId="303"/>
            <ac:spMk id="2" creationId="{C1671AA8-BF02-B3C8-1C21-D2FAAABD40E1}"/>
          </ac:spMkLst>
        </pc:spChg>
        <pc:spChg chg="add del mod ord">
          <ac:chgData name="Miranda Rafferty" userId="5da9b471-329d-4caa-811b-8b7f79d54e2d" providerId="ADAL" clId="{732D6057-B3EB-4953-9732-BE4D0D8027C8}" dt="2024-05-13T19:33:02.173" v="13" actId="478"/>
          <ac:spMkLst>
            <pc:docMk/>
            <pc:sldMk cId="3784768197" sldId="303"/>
            <ac:spMk id="3" creationId="{9D60EF65-A04C-011B-3803-B602531F6362}"/>
          </ac:spMkLst>
        </pc:spChg>
        <pc:spChg chg="mod ord">
          <ac:chgData name="Miranda Rafferty" userId="5da9b471-329d-4caa-811b-8b7f79d54e2d" providerId="ADAL" clId="{732D6057-B3EB-4953-9732-BE4D0D8027C8}" dt="2024-05-13T19:33:00.226" v="12" actId="700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 modClrScheme chgLayout">
        <pc:chgData name="Miranda Rafferty" userId="5da9b471-329d-4caa-811b-8b7f79d54e2d" providerId="ADAL" clId="{732D6057-B3EB-4953-9732-BE4D0D8027C8}" dt="2024-05-13T19:33:06.151" v="14" actId="700"/>
        <pc:sldMkLst>
          <pc:docMk/>
          <pc:sldMk cId="3880317013" sldId="304"/>
        </pc:sldMkLst>
        <pc:spChg chg="mod ord">
          <ac:chgData name="Miranda Rafferty" userId="5da9b471-329d-4caa-811b-8b7f79d54e2d" providerId="ADAL" clId="{732D6057-B3EB-4953-9732-BE4D0D8027C8}" dt="2024-05-13T19:33:06.151" v="14" actId="700"/>
          <ac:spMkLst>
            <pc:docMk/>
            <pc:sldMk cId="3880317013" sldId="304"/>
            <ac:spMk id="3" creationId="{78ABE287-4482-7C5F-F3E4-BEB2C2860EC3}"/>
          </ac:spMkLst>
        </pc:spChg>
        <pc:spChg chg="mod ord">
          <ac:chgData name="Miranda Rafferty" userId="5da9b471-329d-4caa-811b-8b7f79d54e2d" providerId="ADAL" clId="{732D6057-B3EB-4953-9732-BE4D0D8027C8}" dt="2024-05-13T19:33:06.151" v="14" actId="7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mod modClrScheme delCm chgLayout">
        <pc:chgData name="Miranda Rafferty" userId="5da9b471-329d-4caa-811b-8b7f79d54e2d" providerId="ADAL" clId="{732D6057-B3EB-4953-9732-BE4D0D8027C8}" dt="2024-05-13T19:32:50.268" v="10" actId="700"/>
        <pc:sldMkLst>
          <pc:docMk/>
          <pc:sldMk cId="1596300972" sldId="305"/>
        </pc:sldMkLst>
        <pc:spChg chg="add del mod ord">
          <ac:chgData name="Miranda Rafferty" userId="5da9b471-329d-4caa-811b-8b7f79d54e2d" providerId="ADAL" clId="{732D6057-B3EB-4953-9732-BE4D0D8027C8}" dt="2024-05-13T19:32:50.268" v="10" actId="700"/>
          <ac:spMkLst>
            <pc:docMk/>
            <pc:sldMk cId="1596300972" sldId="305"/>
            <ac:spMk id="2" creationId="{CE2F6F9B-0A22-96D6-147F-06E4DE1DDDA0}"/>
          </ac:spMkLst>
        </pc:spChg>
        <pc:spChg chg="mod ord">
          <ac:chgData name="Miranda Rafferty" userId="5da9b471-329d-4caa-811b-8b7f79d54e2d" providerId="ADAL" clId="{732D6057-B3EB-4953-9732-BE4D0D8027C8}" dt="2024-05-13T19:32:50.268" v="10" actId="700"/>
          <ac:spMkLst>
            <pc:docMk/>
            <pc:sldMk cId="1596300972" sldId="305"/>
            <ac:spMk id="5" creationId="{ECFD1965-061B-58A3-5F19-4FD6B09565F0}"/>
          </ac:spMkLst>
        </pc:spChg>
        <pc:spChg chg="add del">
          <ac:chgData name="Miranda Rafferty" userId="5da9b471-329d-4caa-811b-8b7f79d54e2d" providerId="ADAL" clId="{732D6057-B3EB-4953-9732-BE4D0D8027C8}" dt="2024-05-13T19:32:50.268" v="10" actId="700"/>
          <ac:spMkLst>
            <pc:docMk/>
            <pc:sldMk cId="1596300972" sldId="305"/>
            <ac:spMk id="6" creationId="{9E7DF0F1-DECF-DD94-770C-010437D728C2}"/>
          </ac:spMkLst>
        </pc:spChg>
        <pc:spChg chg="mod ord">
          <ac:chgData name="Miranda Rafferty" userId="5da9b471-329d-4caa-811b-8b7f79d54e2d" providerId="ADAL" clId="{732D6057-B3EB-4953-9732-BE4D0D8027C8}" dt="2024-05-13T19:32:50.268" v="10" actId="700"/>
          <ac:spMkLst>
            <pc:docMk/>
            <pc:sldMk cId="1596300972" sldId="305"/>
            <ac:spMk id="7" creationId="{3FB37282-C809-3993-8B2B-7A636F7E55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32D6057-B3EB-4953-9732-BE4D0D8027C8}" dt="2024-05-13T19:32:20.860" v="0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  <pc:sldChg chg="del">
        <pc:chgData name="Miranda Rafferty" userId="5da9b471-329d-4caa-811b-8b7f79d54e2d" providerId="ADAL" clId="{732D6057-B3EB-4953-9732-BE4D0D8027C8}" dt="2024-05-13T19:32:32.406" v="7" actId="18676"/>
        <pc:sldMkLst>
          <pc:docMk/>
          <pc:sldMk cId="466103945" sldId="306"/>
        </pc:sldMkLst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FE22C7-F0D1-9C54-2485-8D2EBA2D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Impact of </a:t>
            </a:r>
            <a:r>
              <a:rPr lang="en-US" sz="4000" i="1"/>
              <a:t>EGFR</a:t>
            </a:r>
            <a:r>
              <a:rPr lang="en-US" sz="4000"/>
              <a:t> Mutations on Durvalumab Efficacy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6D165-C98B-8DBC-03B1-ECFBBEC6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Subgroup analysis of patients with </a:t>
            </a:r>
            <a:r>
              <a:rPr lang="en-US" i="1"/>
              <a:t>EGFR-</a:t>
            </a:r>
            <a:r>
              <a:rPr lang="en-US"/>
              <a:t>mutated</a:t>
            </a:r>
            <a:r>
              <a:rPr lang="en-US" i="1"/>
              <a:t> </a:t>
            </a:r>
            <a:r>
              <a:rPr lang="en-US"/>
              <a:t>disease in PACIFIC showed no significant </a:t>
            </a:r>
            <a:br>
              <a:rPr lang="en-US"/>
            </a:br>
            <a:r>
              <a:rPr lang="en-US"/>
              <a:t>differences in 4-year PFS between durvalumab and placebo (HR = 0.84, 95% CI: 0.40-1.75) or OS </a:t>
            </a:r>
            <a:br>
              <a:rPr lang="en-US"/>
            </a:br>
            <a:r>
              <a:rPr lang="en-US"/>
              <a:t>(HR = 0.97, 95% CI: 0.40-2.33)</a:t>
            </a:r>
            <a:r>
              <a:rPr lang="en-US" baseline="30000"/>
              <a:t>1</a:t>
            </a:r>
          </a:p>
          <a:p>
            <a:r>
              <a:rPr lang="en-US">
                <a:latin typeface="Helvetica"/>
                <a:cs typeface="Helvetica"/>
              </a:rPr>
              <a:t>In PACIFIC-R, compared with the full analysis set, </a:t>
            </a:r>
            <a:br>
              <a:rPr lang="en-US">
                <a:latin typeface="Helvetica"/>
                <a:cs typeface="Helvetica"/>
              </a:rPr>
            </a:br>
            <a:r>
              <a:rPr lang="en-US">
                <a:latin typeface="Helvetica"/>
                <a:cs typeface="Helvetica"/>
              </a:rPr>
              <a:t>real-world PFS was numerically shorter among </a:t>
            </a:r>
            <a:br>
              <a:rPr lang="en-US">
                <a:latin typeface="Helvetica"/>
                <a:cs typeface="Helvetica"/>
              </a:rPr>
            </a:br>
            <a:r>
              <a:rPr lang="en-US">
                <a:latin typeface="Helvetica"/>
                <a:cs typeface="Helvetica"/>
              </a:rPr>
              <a:t>patients with known </a:t>
            </a:r>
            <a:r>
              <a:rPr lang="en-US" i="1">
                <a:latin typeface="Helvetica"/>
                <a:cs typeface="Helvetica"/>
              </a:rPr>
              <a:t>EGFR </a:t>
            </a:r>
            <a:r>
              <a:rPr lang="en-US">
                <a:latin typeface="Helvetica"/>
                <a:cs typeface="Helvetica"/>
              </a:rPr>
              <a:t>mutations</a:t>
            </a:r>
            <a:r>
              <a:rPr lang="en-US" baseline="30000">
                <a:latin typeface="Helvetica"/>
                <a:cs typeface="Helvetica"/>
              </a:rPr>
              <a:t>2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F688981-C55D-C508-A023-6B45D2A31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Faivre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-Finn C,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Thorac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Oncol.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2021;16(5):860-867.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2. Girard N,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Thorac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Oncol.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2023;18(2):181-193.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7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01EB1-5AF6-7D69-A3A7-7DBE5D418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ALK </a:t>
            </a:r>
            <a:r>
              <a:rPr lang="en-US"/>
              <a:t>and </a:t>
            </a:r>
            <a:r>
              <a:rPr lang="en-US" i="1"/>
              <a:t>ROS-1 </a:t>
            </a:r>
            <a:r>
              <a:rPr lang="en-US"/>
              <a:t>rearrangements and </a:t>
            </a:r>
            <a:r>
              <a:rPr lang="en-US" i="1"/>
              <a:t>RET </a:t>
            </a:r>
            <a:r>
              <a:rPr lang="en-US"/>
              <a:t>fusion derive limited benefit from immunotherapy</a:t>
            </a:r>
          </a:p>
        </p:txBody>
      </p:sp>
    </p:spTree>
    <p:extLst>
      <p:ext uri="{BB962C8B-B14F-4D97-AF65-F5344CB8AC3E}">
        <p14:creationId xmlns:p14="http://schemas.microsoft.com/office/powerpoint/2010/main" val="37847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ABE287-4482-7C5F-F3E4-BEB2C286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Potential Treatment Approaches for Unresectable Stage III NSCLC With Oncogenic Drivers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CFE8F-936B-D656-43DB-67B607CF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therapies with known toxicity profiles to ensure that the patient can stay on therapy for at least 2-3 years</a:t>
            </a:r>
          </a:p>
          <a:p>
            <a:r>
              <a:rPr lang="en-US"/>
              <a:t>Consider off-label use of a targeted agent</a:t>
            </a:r>
          </a:p>
          <a:p>
            <a:r>
              <a:rPr lang="en-US"/>
              <a:t>Consider patient-specific factors and co-mutational profiles to determine if immunotherapy is appropriate vs observation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1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D1965-061B-58A3-5F19-4FD6B0956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/>
              <a:t>There are mutation subgroups where we know there is a benefit to immunotherapy, most notably KRAS... </a:t>
            </a:r>
          </a:p>
          <a:p>
            <a:r>
              <a:rPr lang="en-US" sz="3200"/>
              <a:t>[KRAS] is a patient population where I absolutely would move forward with adjuvant durvalumab immunotherapy if it is otherwise clinically appropriate to do so.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DF0F1-DECF-DD94-770C-010437D72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B37282-C809-3993-8B2B-7A636F7E5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Joshua E. Reuss, MD</a:t>
            </a:r>
          </a:p>
        </p:txBody>
      </p:sp>
    </p:spTree>
    <p:extLst>
      <p:ext uri="{BB962C8B-B14F-4D97-AF65-F5344CB8AC3E}">
        <p14:creationId xmlns:p14="http://schemas.microsoft.com/office/powerpoint/2010/main" val="15963009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Black</vt:lpstr>
      <vt:lpstr>Avenir Heavy</vt:lpstr>
      <vt:lpstr>Calibri</vt:lpstr>
      <vt:lpstr>Helvetica</vt:lpstr>
      <vt:lpstr>1_Office Theme</vt:lpstr>
      <vt:lpstr>The Impact of EGFR Mutations on Durvalumab Efficacy</vt:lpstr>
      <vt:lpstr>PowerPoint Presentation</vt:lpstr>
      <vt:lpstr>Potential Treatment Approaches for Unresectable Stage III NSCLC With Oncogenic Drivers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