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92" r:id="rId5"/>
    <p:sldId id="294" r:id="rId6"/>
    <p:sldId id="296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Miranda Rafferty" userId="5da9b471-329d-4caa-811b-8b7f79d54e2d" providerId="ADAL" clId="{4DB7284C-3776-4E1C-9FFC-4E2C3FBC7A59}"/>
    <pc:docChg chg="custSel delSld modSld delSection modSection">
      <pc:chgData name="Miranda Rafferty" userId="5da9b471-329d-4caa-811b-8b7f79d54e2d" providerId="ADAL" clId="{4DB7284C-3776-4E1C-9FFC-4E2C3FBC7A59}" dt="2024-05-13T19:31:49.602" v="21" actId="17851"/>
      <pc:docMkLst>
        <pc:docMk/>
      </pc:docMkLst>
      <pc:sldChg chg="del delCm">
        <pc:chgData name="Miranda Rafferty" userId="5da9b471-329d-4caa-811b-8b7f79d54e2d" providerId="ADAL" clId="{4DB7284C-3776-4E1C-9FFC-4E2C3FBC7A59}" dt="2024-05-13T19:30:28.980" v="1" actId="18676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4DB7284C-3776-4E1C-9FFC-4E2C3FBC7A59}" dt="2024-05-13T19:30:28.980" v="1" actId="18676"/>
        <pc:sldMkLst>
          <pc:docMk/>
          <pc:sldMk cId="2021005898" sldId="262"/>
        </pc:sldMkLst>
      </pc:sldChg>
      <pc:sldChg chg="del delCm">
        <pc:chgData name="Miranda Rafferty" userId="5da9b471-329d-4caa-811b-8b7f79d54e2d" providerId="ADAL" clId="{4DB7284C-3776-4E1C-9FFC-4E2C3FBC7A59}" dt="2024-05-13T19:30:32.191" v="2" actId="18676"/>
        <pc:sldMkLst>
          <pc:docMk/>
          <pc:sldMk cId="1017909644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32.191" v="2" actId="18676"/>
        <pc:sldMkLst>
          <pc:docMk/>
          <pc:sldMk cId="70605789" sldId="264"/>
        </pc:sldMkLst>
      </pc:sldChg>
      <pc:sldChg chg="del">
        <pc:chgData name="Miranda Rafferty" userId="5da9b471-329d-4caa-811b-8b7f79d54e2d" providerId="ADAL" clId="{4DB7284C-3776-4E1C-9FFC-4E2C3FBC7A59}" dt="2024-05-13T19:30:32.191" v="2" actId="18676"/>
        <pc:sldMkLst>
          <pc:docMk/>
          <pc:sldMk cId="655282750" sldId="265"/>
        </pc:sldMkLst>
      </pc:sldChg>
      <pc:sldChg chg="del">
        <pc:chgData name="Miranda Rafferty" userId="5da9b471-329d-4caa-811b-8b7f79d54e2d" providerId="ADAL" clId="{4DB7284C-3776-4E1C-9FFC-4E2C3FBC7A59}" dt="2024-05-13T19:30:34.455" v="3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4DB7284C-3776-4E1C-9FFC-4E2C3FBC7A59}" dt="2024-05-13T19:30:34.455" v="3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4DB7284C-3776-4E1C-9FFC-4E2C3FBC7A59}" dt="2024-05-13T19:30:34.455" v="3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4DB7284C-3776-4E1C-9FFC-4E2C3FBC7A59}" dt="2024-05-13T19:30:34.455" v="3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4DB7284C-3776-4E1C-9FFC-4E2C3FBC7A59}" dt="2024-05-13T19:30:34.455" v="3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4DB7284C-3776-4E1C-9FFC-4E2C3FBC7A59}" dt="2024-05-13T19:30:36.167" v="4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4DB7284C-3776-4E1C-9FFC-4E2C3FBC7A59}" dt="2024-05-13T19:30:36.167" v="4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4DB7284C-3776-4E1C-9FFC-4E2C3FBC7A59}" dt="2024-05-13T19:30:36.167" v="4" actId="18676"/>
        <pc:sldMkLst>
          <pc:docMk/>
          <pc:sldMk cId="3432519300" sldId="274"/>
        </pc:sldMkLst>
      </pc:sldChg>
      <pc:sldChg chg="del delCm">
        <pc:chgData name="Miranda Rafferty" userId="5da9b471-329d-4caa-811b-8b7f79d54e2d" providerId="ADAL" clId="{4DB7284C-3776-4E1C-9FFC-4E2C3FBC7A59}" dt="2024-05-13T19:30:36.167" v="4" actId="18676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del delCm">
        <pc:chgData name="Miranda Rafferty" userId="5da9b471-329d-4caa-811b-8b7f79d54e2d" providerId="ADAL" clId="{4DB7284C-3776-4E1C-9FFC-4E2C3FBC7A59}" dt="2024-05-13T19:30:37.691" v="5" actId="18676"/>
        <pc:sldMkLst>
          <pc:docMk/>
          <pc:sldMk cId="2097672514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37.691" v="5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4DB7284C-3776-4E1C-9FFC-4E2C3FBC7A59}" dt="2024-05-13T19:30:37.691" v="5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4DB7284C-3776-4E1C-9FFC-4E2C3FBC7A59}" dt="2024-05-13T19:30:37.691" v="5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4DB7284C-3776-4E1C-9FFC-4E2C3FBC7A59}" dt="2024-05-13T19:30:39.172" v="6" actId="18676"/>
        <pc:sldMkLst>
          <pc:docMk/>
          <pc:sldMk cId="2696223005" sldId="280"/>
        </pc:sldMkLst>
      </pc:sldChg>
      <pc:sldChg chg="del delCm">
        <pc:chgData name="Miranda Rafferty" userId="5da9b471-329d-4caa-811b-8b7f79d54e2d" providerId="ADAL" clId="{4DB7284C-3776-4E1C-9FFC-4E2C3FBC7A59}" dt="2024-05-13T19:30:39.172" v="6" actId="18676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39.172" v="6" actId="18676"/>
        <pc:sldMkLst>
          <pc:docMk/>
          <pc:sldMk cId="3148179251" sldId="282"/>
        </pc:sldMkLst>
      </pc:sldChg>
      <pc:sldChg chg="del delCm">
        <pc:chgData name="Miranda Rafferty" userId="5da9b471-329d-4caa-811b-8b7f79d54e2d" providerId="ADAL" clId="{4DB7284C-3776-4E1C-9FFC-4E2C3FBC7A59}" dt="2024-05-13T19:30:39.172" v="6" actId="18676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39.172" v="6" actId="18676"/>
        <pc:sldMkLst>
          <pc:docMk/>
          <pc:sldMk cId="4022777941" sldId="284"/>
        </pc:sldMkLst>
      </pc:sldChg>
      <pc:sldChg chg="del delCm">
        <pc:chgData name="Miranda Rafferty" userId="5da9b471-329d-4caa-811b-8b7f79d54e2d" providerId="ADAL" clId="{4DB7284C-3776-4E1C-9FFC-4E2C3FBC7A59}" dt="2024-05-13T19:30:39.172" v="6" actId="18676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40.902" v="7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4DB7284C-3776-4E1C-9FFC-4E2C3FBC7A59}" dt="2024-05-13T19:30:40.902" v="7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4DB7284C-3776-4E1C-9FFC-4E2C3FBC7A59}" dt="2024-05-13T19:30:40.902" v="7" actId="18676"/>
        <pc:sldMkLst>
          <pc:docMk/>
          <pc:sldMk cId="1440885909" sldId="290"/>
        </pc:sldMkLst>
      </pc:sldChg>
      <pc:sldChg chg="addSp delSp modSp mod modClrScheme chgLayout">
        <pc:chgData name="Miranda Rafferty" userId="5da9b471-329d-4caa-811b-8b7f79d54e2d" providerId="ADAL" clId="{4DB7284C-3776-4E1C-9FFC-4E2C3FBC7A59}" dt="2024-05-13T19:30:51.659" v="10" actId="478"/>
        <pc:sldMkLst>
          <pc:docMk/>
          <pc:sldMk cId="4082759169" sldId="294"/>
        </pc:sldMkLst>
        <pc:spChg chg="add del mod ord">
          <ac:chgData name="Miranda Rafferty" userId="5da9b471-329d-4caa-811b-8b7f79d54e2d" providerId="ADAL" clId="{4DB7284C-3776-4E1C-9FFC-4E2C3FBC7A59}" dt="2024-05-13T19:30:51.659" v="10" actId="478"/>
          <ac:spMkLst>
            <pc:docMk/>
            <pc:sldMk cId="4082759169" sldId="294"/>
            <ac:spMk id="2" creationId="{3726E11D-A3CD-3D66-F4F8-9D16174C583C}"/>
          </ac:spMkLst>
        </pc:spChg>
        <pc:spChg chg="mod ord">
          <ac:chgData name="Miranda Rafferty" userId="5da9b471-329d-4caa-811b-8b7f79d54e2d" providerId="ADAL" clId="{4DB7284C-3776-4E1C-9FFC-4E2C3FBC7A59}" dt="2024-05-13T19:30:49.675" v="9" actId="700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mod modClrScheme chgLayout">
        <pc:chgData name="Miranda Rafferty" userId="5da9b471-329d-4caa-811b-8b7f79d54e2d" providerId="ADAL" clId="{4DB7284C-3776-4E1C-9FFC-4E2C3FBC7A59}" dt="2024-05-13T19:31:27.049" v="18" actId="1076"/>
        <pc:sldMkLst>
          <pc:docMk/>
          <pc:sldMk cId="1308333935" sldId="296"/>
        </pc:sldMkLst>
        <pc:spChg chg="add mod ord">
          <ac:chgData name="Miranda Rafferty" userId="5da9b471-329d-4caa-811b-8b7f79d54e2d" providerId="ADAL" clId="{4DB7284C-3776-4E1C-9FFC-4E2C3FBC7A59}" dt="2024-05-13T19:31:00.593" v="13" actId="20577"/>
          <ac:spMkLst>
            <pc:docMk/>
            <pc:sldMk cId="1308333935" sldId="296"/>
            <ac:spMk id="2" creationId="{E21D10C1-64A6-2FE7-E349-CE1630CEA356}"/>
          </ac:spMkLst>
        </pc:spChg>
        <pc:spChg chg="mod ord">
          <ac:chgData name="Miranda Rafferty" userId="5da9b471-329d-4caa-811b-8b7f79d54e2d" providerId="ADAL" clId="{4DB7284C-3776-4E1C-9FFC-4E2C3FBC7A59}" dt="2024-05-13T19:31:05.081" v="14"/>
          <ac:spMkLst>
            <pc:docMk/>
            <pc:sldMk cId="1308333935" sldId="296"/>
            <ac:spMk id="3" creationId="{6D9DBE25-7826-1FEF-2A01-50A452525583}"/>
          </ac:spMkLst>
        </pc:spChg>
        <pc:spChg chg="del mod ord">
          <ac:chgData name="Miranda Rafferty" userId="5da9b471-329d-4caa-811b-8b7f79d54e2d" providerId="ADAL" clId="{4DB7284C-3776-4E1C-9FFC-4E2C3FBC7A59}" dt="2024-05-13T19:31:07.882" v="15" actId="478"/>
          <ac:spMkLst>
            <pc:docMk/>
            <pc:sldMk cId="1308333935" sldId="296"/>
            <ac:spMk id="4" creationId="{3D419835-6CFD-A84A-9DB6-6578218D3029}"/>
          </ac:spMkLst>
        </pc:spChg>
        <pc:spChg chg="mod ord">
          <ac:chgData name="Miranda Rafferty" userId="5da9b471-329d-4caa-811b-8b7f79d54e2d" providerId="ADAL" clId="{4DB7284C-3776-4E1C-9FFC-4E2C3FBC7A59}" dt="2024-05-13T19:31:27.049" v="18" actId="1076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 modClrScheme chgLayout">
        <pc:chgData name="Miranda Rafferty" userId="5da9b471-329d-4caa-811b-8b7f79d54e2d" providerId="ADAL" clId="{4DB7284C-3776-4E1C-9FFC-4E2C3FBC7A59}" dt="2024-05-13T19:31:31.826" v="19" actId="700"/>
        <pc:sldMkLst>
          <pc:docMk/>
          <pc:sldMk cId="1403029196" sldId="297"/>
        </pc:sldMkLst>
        <pc:spChg chg="mod ord">
          <ac:chgData name="Miranda Rafferty" userId="5da9b471-329d-4caa-811b-8b7f79d54e2d" providerId="ADAL" clId="{4DB7284C-3776-4E1C-9FFC-4E2C3FBC7A59}" dt="2024-05-13T19:31:31.826" v="19" actId="700"/>
          <ac:spMkLst>
            <pc:docMk/>
            <pc:sldMk cId="1403029196" sldId="297"/>
            <ac:spMk id="5" creationId="{16212635-5431-B8ED-2063-483F57A8D715}"/>
          </ac:spMkLst>
        </pc:spChg>
        <pc:spChg chg="mod ord">
          <ac:chgData name="Miranda Rafferty" userId="5da9b471-329d-4caa-811b-8b7f79d54e2d" providerId="ADAL" clId="{4DB7284C-3776-4E1C-9FFC-4E2C3FBC7A59}" dt="2024-05-13T19:31:31.826" v="19" actId="700"/>
          <ac:spMkLst>
            <pc:docMk/>
            <pc:sldMk cId="1403029196" sldId="297"/>
            <ac:spMk id="7" creationId="{86718B20-7AD9-414E-B8AC-D863A7FA43BD}"/>
          </ac:spMkLst>
        </pc:spChg>
        <pc:graphicFrameChg chg="mod ord">
          <ac:chgData name="Miranda Rafferty" userId="5da9b471-329d-4caa-811b-8b7f79d54e2d" providerId="ADAL" clId="{4DB7284C-3776-4E1C-9FFC-4E2C3FBC7A59}" dt="2024-05-13T19:31:31.826" v="19" actId="7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 modClrScheme chgLayout">
        <pc:chgData name="Miranda Rafferty" userId="5da9b471-329d-4caa-811b-8b7f79d54e2d" providerId="ADAL" clId="{4DB7284C-3776-4E1C-9FFC-4E2C3FBC7A59}" dt="2024-05-13T19:31:37.549" v="20" actId="700"/>
        <pc:sldMkLst>
          <pc:docMk/>
          <pc:sldMk cId="2008313994" sldId="298"/>
        </pc:sldMkLst>
        <pc:spChg chg="mod ord">
          <ac:chgData name="Miranda Rafferty" userId="5da9b471-329d-4caa-811b-8b7f79d54e2d" providerId="ADAL" clId="{4DB7284C-3776-4E1C-9FFC-4E2C3FBC7A59}" dt="2024-05-13T19:31:37.549" v="20" actId="700"/>
          <ac:spMkLst>
            <pc:docMk/>
            <pc:sldMk cId="2008313994" sldId="298"/>
            <ac:spMk id="5" creationId="{16212635-5431-B8ED-2063-483F57A8D715}"/>
          </ac:spMkLst>
        </pc:spChg>
        <pc:spChg chg="mod ord">
          <ac:chgData name="Miranda Rafferty" userId="5da9b471-329d-4caa-811b-8b7f79d54e2d" providerId="ADAL" clId="{4DB7284C-3776-4E1C-9FFC-4E2C3FBC7A59}" dt="2024-05-13T19:31:37.549" v="20" actId="700"/>
          <ac:spMkLst>
            <pc:docMk/>
            <pc:sldMk cId="2008313994" sldId="298"/>
            <ac:spMk id="7" creationId="{86718B20-7AD9-414E-B8AC-D863A7FA43BD}"/>
          </ac:spMkLst>
        </pc:spChg>
        <pc:graphicFrameChg chg="mod ord">
          <ac:chgData name="Miranda Rafferty" userId="5da9b471-329d-4caa-811b-8b7f79d54e2d" providerId="ADAL" clId="{4DB7284C-3776-4E1C-9FFC-4E2C3FBC7A59}" dt="2024-05-13T19:31:37.549" v="20" actId="7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del delCm">
        <pc:chgData name="Miranda Rafferty" userId="5da9b471-329d-4caa-811b-8b7f79d54e2d" providerId="ADAL" clId="{4DB7284C-3776-4E1C-9FFC-4E2C3FBC7A59}" dt="2024-05-13T19:30:44.191" v="8" actId="18676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44.191" v="8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4DB7284C-3776-4E1C-9FFC-4E2C3FBC7A59}" dt="2024-05-13T19:30:44.191" v="8" actId="18676"/>
        <pc:sldMkLst>
          <pc:docMk/>
          <pc:sldMk cId="3880317013" sldId="304"/>
        </pc:sldMkLst>
      </pc:sldChg>
      <pc:sldChg chg="del delCm">
        <pc:chgData name="Miranda Rafferty" userId="5da9b471-329d-4caa-811b-8b7f79d54e2d" providerId="ADAL" clId="{4DB7284C-3776-4E1C-9FFC-4E2C3FBC7A59}" dt="2024-05-13T19:30:44.191" v="8" actId="18676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4DB7284C-3776-4E1C-9FFC-4E2C3FBC7A59}" dt="2024-05-13T19:30:26.912" v="0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  <pc:sldChg chg="del">
        <pc:chgData name="Miranda Rafferty" userId="5da9b471-329d-4caa-811b-8b7f79d54e2d" providerId="ADAL" clId="{4DB7284C-3776-4E1C-9FFC-4E2C3FBC7A59}" dt="2024-05-13T19:30:40.902" v="7" actId="18676"/>
        <pc:sldMkLst>
          <pc:docMk/>
          <pc:sldMk cId="466103945" sldId="306"/>
        </pc:sldMkLst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214B9-660A-4C46-A2D3-035D68220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F41D27-1052-4517-B703-EF2E06462634}">
      <dgm:prSet/>
      <dgm:spPr/>
      <dgm:t>
        <a:bodyPr/>
        <a:lstStyle/>
        <a:p>
          <a:r>
            <a:rPr lang="en-US" b="0" i="0"/>
            <a:t>Determine the etiology</a:t>
          </a:r>
          <a:endParaRPr lang="en-US"/>
        </a:p>
      </dgm:t>
    </dgm:pt>
    <dgm:pt modelId="{253FD7D4-33ED-450A-A257-4C3B33DABD6B}" type="parTrans" cxnId="{423F41AE-19DF-422A-BBED-E50244710A6F}">
      <dgm:prSet/>
      <dgm:spPr/>
      <dgm:t>
        <a:bodyPr/>
        <a:lstStyle/>
        <a:p>
          <a:endParaRPr lang="en-US"/>
        </a:p>
      </dgm:t>
    </dgm:pt>
    <dgm:pt modelId="{35ADCADD-150D-43DF-9DD0-840D5E3C398E}" type="sibTrans" cxnId="{423F41AE-19DF-422A-BBED-E50244710A6F}">
      <dgm:prSet/>
      <dgm:spPr/>
      <dgm:t>
        <a:bodyPr/>
        <a:lstStyle/>
        <a:p>
          <a:endParaRPr lang="en-US"/>
        </a:p>
      </dgm:t>
    </dgm:pt>
    <dgm:pt modelId="{E86AB770-C7AA-45EF-BBD1-4C58B856CFF6}">
      <dgm:prSet/>
      <dgm:spPr/>
      <dgm:t>
        <a:bodyPr/>
        <a:lstStyle/>
        <a:p>
          <a:r>
            <a:rPr lang="en-US" b="0" i="0"/>
            <a:t>If limited primarily to the radiation field, pneumonitis is related to radiotherapy</a:t>
          </a:r>
          <a:endParaRPr lang="en-US"/>
        </a:p>
      </dgm:t>
    </dgm:pt>
    <dgm:pt modelId="{5CF3BF83-1699-483E-A43F-6834E9C7B8E7}" type="parTrans" cxnId="{D5D2E4E5-1081-41D1-9DB4-B665C103B56A}">
      <dgm:prSet/>
      <dgm:spPr/>
      <dgm:t>
        <a:bodyPr/>
        <a:lstStyle/>
        <a:p>
          <a:endParaRPr lang="en-US"/>
        </a:p>
      </dgm:t>
    </dgm:pt>
    <dgm:pt modelId="{8621C1F6-B8CC-4650-8BBC-CE4E72EA1240}" type="sibTrans" cxnId="{D5D2E4E5-1081-41D1-9DB4-B665C103B56A}">
      <dgm:prSet/>
      <dgm:spPr/>
      <dgm:t>
        <a:bodyPr/>
        <a:lstStyle/>
        <a:p>
          <a:endParaRPr lang="en-US"/>
        </a:p>
      </dgm:t>
    </dgm:pt>
    <dgm:pt modelId="{7DEC8F8D-A79B-4703-8FE9-8E5796AE9111}">
      <dgm:prSet/>
      <dgm:spPr/>
      <dgm:t>
        <a:bodyPr/>
        <a:lstStyle/>
        <a:p>
          <a:r>
            <a:rPr lang="en-US" b="0" i="0"/>
            <a:t>Withhold immunotherapy if symptomatic </a:t>
          </a:r>
          <a:endParaRPr lang="en-US"/>
        </a:p>
      </dgm:t>
    </dgm:pt>
    <dgm:pt modelId="{C157E7E9-B4CF-42EC-9633-9C558C200123}" type="parTrans" cxnId="{02368D94-7D7D-436C-B6B5-759E009459AB}">
      <dgm:prSet/>
      <dgm:spPr/>
      <dgm:t>
        <a:bodyPr/>
        <a:lstStyle/>
        <a:p>
          <a:endParaRPr lang="en-US"/>
        </a:p>
      </dgm:t>
    </dgm:pt>
    <dgm:pt modelId="{0CE8849C-9ABE-4B5F-A065-31009CA035D1}" type="sibTrans" cxnId="{02368D94-7D7D-436C-B6B5-759E009459AB}">
      <dgm:prSet/>
      <dgm:spPr/>
      <dgm:t>
        <a:bodyPr/>
        <a:lstStyle/>
        <a:p>
          <a:endParaRPr lang="en-US"/>
        </a:p>
      </dgm:t>
    </dgm:pt>
    <dgm:pt modelId="{12507140-C4D5-4707-95B5-EDF9DEA69D1A}">
      <dgm:prSet/>
      <dgm:spPr/>
      <dgm:t>
        <a:bodyPr/>
        <a:lstStyle/>
        <a:p>
          <a:r>
            <a:rPr lang="en-US" b="0" i="0"/>
            <a:t>Start steroids and reassess</a:t>
          </a:r>
          <a:endParaRPr lang="en-US"/>
        </a:p>
      </dgm:t>
    </dgm:pt>
    <dgm:pt modelId="{D659A8E4-FAE6-4DF3-A400-3359C834657C}" type="parTrans" cxnId="{65CB142B-EB6A-4F86-A542-043840443A2C}">
      <dgm:prSet/>
      <dgm:spPr/>
      <dgm:t>
        <a:bodyPr/>
        <a:lstStyle/>
        <a:p>
          <a:endParaRPr lang="en-US"/>
        </a:p>
      </dgm:t>
    </dgm:pt>
    <dgm:pt modelId="{77F5D477-FD74-44EA-B833-F6A283FE4DD1}" type="sibTrans" cxnId="{65CB142B-EB6A-4F86-A542-043840443A2C}">
      <dgm:prSet/>
      <dgm:spPr/>
      <dgm:t>
        <a:bodyPr/>
        <a:lstStyle/>
        <a:p>
          <a:endParaRPr lang="en-US"/>
        </a:p>
      </dgm:t>
    </dgm:pt>
    <dgm:pt modelId="{2F8A9666-1F42-4820-8AD7-9E4B88A98D8C}">
      <dgm:prSet/>
      <dgm:spPr/>
      <dgm:t>
        <a:bodyPr/>
        <a:lstStyle/>
        <a:p>
          <a:r>
            <a:rPr lang="en-US" b="0" i="0"/>
            <a:t>Consider continuing immunotherapy if asymptomatic</a:t>
          </a:r>
          <a:endParaRPr lang="en-US"/>
        </a:p>
      </dgm:t>
    </dgm:pt>
    <dgm:pt modelId="{14B2F330-3EDA-4491-959E-2D165CF588F5}" type="parTrans" cxnId="{CB22B17A-0B26-4D11-AF83-0357EA2E8E8D}">
      <dgm:prSet/>
      <dgm:spPr/>
      <dgm:t>
        <a:bodyPr/>
        <a:lstStyle/>
        <a:p>
          <a:endParaRPr lang="en-US"/>
        </a:p>
      </dgm:t>
    </dgm:pt>
    <dgm:pt modelId="{495182C1-9FC0-4552-B7FB-B7F068BB9B63}" type="sibTrans" cxnId="{CB22B17A-0B26-4D11-AF83-0357EA2E8E8D}">
      <dgm:prSet/>
      <dgm:spPr/>
      <dgm:t>
        <a:bodyPr/>
        <a:lstStyle/>
        <a:p>
          <a:endParaRPr lang="en-US"/>
        </a:p>
      </dgm:t>
    </dgm:pt>
    <dgm:pt modelId="{B0D579D4-3140-42DB-9113-BF37141EC3CF}" type="pres">
      <dgm:prSet presAssocID="{008214B9-660A-4C46-A2D3-035D68220EC7}" presName="linear" presStyleCnt="0">
        <dgm:presLayoutVars>
          <dgm:animLvl val="lvl"/>
          <dgm:resizeHandles val="exact"/>
        </dgm:presLayoutVars>
      </dgm:prSet>
      <dgm:spPr/>
    </dgm:pt>
    <dgm:pt modelId="{6738FC9C-6AD0-4A3F-8300-335599246A55}" type="pres">
      <dgm:prSet presAssocID="{30F41D27-1052-4517-B703-EF2E064626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8B92CB-ECA7-45D1-B6EE-A4BD467F5E65}" type="pres">
      <dgm:prSet presAssocID="{30F41D27-1052-4517-B703-EF2E06462634}" presName="childText" presStyleLbl="revTx" presStyleIdx="0" presStyleCnt="1">
        <dgm:presLayoutVars>
          <dgm:bulletEnabled val="1"/>
        </dgm:presLayoutVars>
      </dgm:prSet>
      <dgm:spPr/>
    </dgm:pt>
    <dgm:pt modelId="{EBA799E1-C165-46AF-95ED-E301A746F280}" type="pres">
      <dgm:prSet presAssocID="{7DEC8F8D-A79B-4703-8FE9-8E5796AE91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100495-93AF-44C0-92C3-71636C84D1FA}" type="pres">
      <dgm:prSet presAssocID="{0CE8849C-9ABE-4B5F-A065-31009CA035D1}" presName="spacer" presStyleCnt="0"/>
      <dgm:spPr/>
    </dgm:pt>
    <dgm:pt modelId="{626DB405-B838-4072-A6B0-B482CCF60542}" type="pres">
      <dgm:prSet presAssocID="{12507140-C4D5-4707-95B5-EDF9DEA69D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E0BF12-BC85-48F9-9877-032F6740597E}" type="pres">
      <dgm:prSet presAssocID="{77F5D477-FD74-44EA-B833-F6A283FE4DD1}" presName="spacer" presStyleCnt="0"/>
      <dgm:spPr/>
    </dgm:pt>
    <dgm:pt modelId="{A69DEF50-4568-49D3-9477-59BC231A1516}" type="pres">
      <dgm:prSet presAssocID="{2F8A9666-1F42-4820-8AD7-9E4B88A98D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F4A312-7D6A-4AA9-821D-1DAF24115F9D}" type="presOf" srcId="{2F8A9666-1F42-4820-8AD7-9E4B88A98D8C}" destId="{A69DEF50-4568-49D3-9477-59BC231A1516}" srcOrd="0" destOrd="0" presId="urn:microsoft.com/office/officeart/2005/8/layout/vList2"/>
    <dgm:cxn modelId="{69DCB924-3CAE-4C2A-B132-AFA288D1961C}" type="presOf" srcId="{12507140-C4D5-4707-95B5-EDF9DEA69D1A}" destId="{626DB405-B838-4072-A6B0-B482CCF60542}" srcOrd="0" destOrd="0" presId="urn:microsoft.com/office/officeart/2005/8/layout/vList2"/>
    <dgm:cxn modelId="{65CB142B-EB6A-4F86-A542-043840443A2C}" srcId="{008214B9-660A-4C46-A2D3-035D68220EC7}" destId="{12507140-C4D5-4707-95B5-EDF9DEA69D1A}" srcOrd="2" destOrd="0" parTransId="{D659A8E4-FAE6-4DF3-A400-3359C834657C}" sibTransId="{77F5D477-FD74-44EA-B833-F6A283FE4DD1}"/>
    <dgm:cxn modelId="{CB22B17A-0B26-4D11-AF83-0357EA2E8E8D}" srcId="{008214B9-660A-4C46-A2D3-035D68220EC7}" destId="{2F8A9666-1F42-4820-8AD7-9E4B88A98D8C}" srcOrd="3" destOrd="0" parTransId="{14B2F330-3EDA-4491-959E-2D165CF588F5}" sibTransId="{495182C1-9FC0-4552-B7FB-B7F068BB9B63}"/>
    <dgm:cxn modelId="{A3C4CB81-59C8-48E8-9B58-0F082CBA39AD}" type="presOf" srcId="{30F41D27-1052-4517-B703-EF2E06462634}" destId="{6738FC9C-6AD0-4A3F-8300-335599246A55}" srcOrd="0" destOrd="0" presId="urn:microsoft.com/office/officeart/2005/8/layout/vList2"/>
    <dgm:cxn modelId="{D0B35F90-4475-42D7-9BEE-8C525C4D5C6E}" type="presOf" srcId="{008214B9-660A-4C46-A2D3-035D68220EC7}" destId="{B0D579D4-3140-42DB-9113-BF37141EC3CF}" srcOrd="0" destOrd="0" presId="urn:microsoft.com/office/officeart/2005/8/layout/vList2"/>
    <dgm:cxn modelId="{02368D94-7D7D-436C-B6B5-759E009459AB}" srcId="{008214B9-660A-4C46-A2D3-035D68220EC7}" destId="{7DEC8F8D-A79B-4703-8FE9-8E5796AE9111}" srcOrd="1" destOrd="0" parTransId="{C157E7E9-B4CF-42EC-9633-9C558C200123}" sibTransId="{0CE8849C-9ABE-4B5F-A065-31009CA035D1}"/>
    <dgm:cxn modelId="{423F41AE-19DF-422A-BBED-E50244710A6F}" srcId="{008214B9-660A-4C46-A2D3-035D68220EC7}" destId="{30F41D27-1052-4517-B703-EF2E06462634}" srcOrd="0" destOrd="0" parTransId="{253FD7D4-33ED-450A-A257-4C3B33DABD6B}" sibTransId="{35ADCADD-150D-43DF-9DD0-840D5E3C398E}"/>
    <dgm:cxn modelId="{F2B30FB5-92FE-4465-80A4-DB1801448927}" type="presOf" srcId="{7DEC8F8D-A79B-4703-8FE9-8E5796AE9111}" destId="{EBA799E1-C165-46AF-95ED-E301A746F280}" srcOrd="0" destOrd="0" presId="urn:microsoft.com/office/officeart/2005/8/layout/vList2"/>
    <dgm:cxn modelId="{D5D2E4E5-1081-41D1-9DB4-B665C103B56A}" srcId="{30F41D27-1052-4517-B703-EF2E06462634}" destId="{E86AB770-C7AA-45EF-BBD1-4C58B856CFF6}" srcOrd="0" destOrd="0" parTransId="{5CF3BF83-1699-483E-A43F-6834E9C7B8E7}" sibTransId="{8621C1F6-B8CC-4650-8BBC-CE4E72EA1240}"/>
    <dgm:cxn modelId="{EB8A19E9-2AEC-4525-B13D-EEB6B3183580}" type="presOf" srcId="{E86AB770-C7AA-45EF-BBD1-4C58B856CFF6}" destId="{3E8B92CB-ECA7-45D1-B6EE-A4BD467F5E65}" srcOrd="0" destOrd="0" presId="urn:microsoft.com/office/officeart/2005/8/layout/vList2"/>
    <dgm:cxn modelId="{4E808189-9786-4FAA-91BC-961CD3EA6481}" type="presParOf" srcId="{B0D579D4-3140-42DB-9113-BF37141EC3CF}" destId="{6738FC9C-6AD0-4A3F-8300-335599246A55}" srcOrd="0" destOrd="0" presId="urn:microsoft.com/office/officeart/2005/8/layout/vList2"/>
    <dgm:cxn modelId="{C04B9D3B-4A2B-446B-B0BD-9529B9FA2461}" type="presParOf" srcId="{B0D579D4-3140-42DB-9113-BF37141EC3CF}" destId="{3E8B92CB-ECA7-45D1-B6EE-A4BD467F5E65}" srcOrd="1" destOrd="0" presId="urn:microsoft.com/office/officeart/2005/8/layout/vList2"/>
    <dgm:cxn modelId="{313DF6BB-182B-4CF7-9B28-5BB00EB3AEFB}" type="presParOf" srcId="{B0D579D4-3140-42DB-9113-BF37141EC3CF}" destId="{EBA799E1-C165-46AF-95ED-E301A746F280}" srcOrd="2" destOrd="0" presId="urn:microsoft.com/office/officeart/2005/8/layout/vList2"/>
    <dgm:cxn modelId="{E6732037-1B5E-4069-8DB3-A968443E5A01}" type="presParOf" srcId="{B0D579D4-3140-42DB-9113-BF37141EC3CF}" destId="{1E100495-93AF-44C0-92C3-71636C84D1FA}" srcOrd="3" destOrd="0" presId="urn:microsoft.com/office/officeart/2005/8/layout/vList2"/>
    <dgm:cxn modelId="{C86FF348-2CF8-4664-8EB2-0C72D4FAAD76}" type="presParOf" srcId="{B0D579D4-3140-42DB-9113-BF37141EC3CF}" destId="{626DB405-B838-4072-A6B0-B482CCF60542}" srcOrd="4" destOrd="0" presId="urn:microsoft.com/office/officeart/2005/8/layout/vList2"/>
    <dgm:cxn modelId="{87574022-1DA9-4072-B750-1E19058CF759}" type="presParOf" srcId="{B0D579D4-3140-42DB-9113-BF37141EC3CF}" destId="{FBE0BF12-BC85-48F9-9877-032F6740597E}" srcOrd="5" destOrd="0" presId="urn:microsoft.com/office/officeart/2005/8/layout/vList2"/>
    <dgm:cxn modelId="{78561FFE-D0EC-4C13-B312-EAC47B4D0573}" type="presParOf" srcId="{B0D579D4-3140-42DB-9113-BF37141EC3CF}" destId="{A69DEF50-4568-49D3-9477-59BC231A15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8E17F-81C8-4933-AB54-05AAF82015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2A04E-32C4-466C-A7C0-53D4CB7ED039}">
      <dgm:prSet/>
      <dgm:spPr/>
      <dgm:t>
        <a:bodyPr/>
        <a:lstStyle/>
        <a:p>
          <a:r>
            <a:rPr lang="en-US" b="0" i="0"/>
            <a:t>More widespread pneumonitis suggests immunotherapy-related disease</a:t>
          </a:r>
          <a:endParaRPr lang="en-US"/>
        </a:p>
      </dgm:t>
    </dgm:pt>
    <dgm:pt modelId="{30720A14-EA96-4298-9FD6-F1997316215F}" type="parTrans" cxnId="{EFCC33C7-F3E1-47E6-A93E-E09C58BCFF88}">
      <dgm:prSet/>
      <dgm:spPr/>
      <dgm:t>
        <a:bodyPr/>
        <a:lstStyle/>
        <a:p>
          <a:endParaRPr lang="en-US"/>
        </a:p>
      </dgm:t>
    </dgm:pt>
    <dgm:pt modelId="{B72457A7-9BAF-488D-BE9C-81AF3B799F0B}" type="sibTrans" cxnId="{EFCC33C7-F3E1-47E6-A93E-E09C58BCFF88}">
      <dgm:prSet/>
      <dgm:spPr/>
      <dgm:t>
        <a:bodyPr/>
        <a:lstStyle/>
        <a:p>
          <a:endParaRPr lang="en-US"/>
        </a:p>
      </dgm:t>
    </dgm:pt>
    <dgm:pt modelId="{3FC79683-062B-4CF2-AA19-02C4213F610C}">
      <dgm:prSet/>
      <dgm:spPr/>
      <dgm:t>
        <a:bodyPr/>
        <a:lstStyle/>
        <a:p>
          <a:r>
            <a:rPr lang="en-US" b="0" i="0"/>
            <a:t>Withhold immunotherapy and start steroids</a:t>
          </a:r>
          <a:endParaRPr lang="en-US"/>
        </a:p>
      </dgm:t>
    </dgm:pt>
    <dgm:pt modelId="{7CC11673-481B-4981-A3F6-1557FBB9BEB0}" type="parTrans" cxnId="{FAD67035-DDC2-4D81-A8D6-FB1E63548AE0}">
      <dgm:prSet/>
      <dgm:spPr/>
      <dgm:t>
        <a:bodyPr/>
        <a:lstStyle/>
        <a:p>
          <a:endParaRPr lang="en-US"/>
        </a:p>
      </dgm:t>
    </dgm:pt>
    <dgm:pt modelId="{32B1DB95-7880-4379-A8FE-EE81673B9E0A}" type="sibTrans" cxnId="{FAD67035-DDC2-4D81-A8D6-FB1E63548AE0}">
      <dgm:prSet/>
      <dgm:spPr/>
      <dgm:t>
        <a:bodyPr/>
        <a:lstStyle/>
        <a:p>
          <a:endParaRPr lang="en-US"/>
        </a:p>
      </dgm:t>
    </dgm:pt>
    <dgm:pt modelId="{1A9AD53E-F70A-470F-AD28-10F8C90CCC61}">
      <dgm:prSet/>
      <dgm:spPr/>
      <dgm:t>
        <a:bodyPr/>
        <a:lstStyle/>
        <a:p>
          <a:r>
            <a:rPr lang="en-US" b="0" i="0"/>
            <a:t>Restarting immunotherapy depends on factors such as if the patient required oxygen or was hospitalized</a:t>
          </a:r>
          <a:endParaRPr lang="en-US"/>
        </a:p>
      </dgm:t>
    </dgm:pt>
    <dgm:pt modelId="{089C0C1F-7675-4E8E-A9AB-C9294281DB74}" type="parTrans" cxnId="{37096D3D-071B-43BA-BA90-70A63BDD35AF}">
      <dgm:prSet/>
      <dgm:spPr/>
      <dgm:t>
        <a:bodyPr/>
        <a:lstStyle/>
        <a:p>
          <a:endParaRPr lang="en-US"/>
        </a:p>
      </dgm:t>
    </dgm:pt>
    <dgm:pt modelId="{500A2BB4-F35D-46F3-BE04-B8BCDC71588F}" type="sibTrans" cxnId="{37096D3D-071B-43BA-BA90-70A63BDD35AF}">
      <dgm:prSet/>
      <dgm:spPr/>
      <dgm:t>
        <a:bodyPr/>
        <a:lstStyle/>
        <a:p>
          <a:endParaRPr lang="en-US"/>
        </a:p>
      </dgm:t>
    </dgm:pt>
    <dgm:pt modelId="{2B8A9833-6255-458F-9E15-A01DFEB72C73}" type="pres">
      <dgm:prSet presAssocID="{6158E17F-81C8-4933-AB54-05AAF8201527}" presName="linear" presStyleCnt="0">
        <dgm:presLayoutVars>
          <dgm:animLvl val="lvl"/>
          <dgm:resizeHandles val="exact"/>
        </dgm:presLayoutVars>
      </dgm:prSet>
      <dgm:spPr/>
    </dgm:pt>
    <dgm:pt modelId="{ECEE7DB2-693C-4776-9436-05A304ABA097}" type="pres">
      <dgm:prSet presAssocID="{76B2A04E-32C4-466C-A7C0-53D4CB7ED0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5C3EB6-55AD-45D1-B46D-625C6A7C95DC}" type="pres">
      <dgm:prSet presAssocID="{B72457A7-9BAF-488D-BE9C-81AF3B799F0B}" presName="spacer" presStyleCnt="0"/>
      <dgm:spPr/>
    </dgm:pt>
    <dgm:pt modelId="{D63279C0-E6CF-4F80-9EF1-995E9FE96979}" type="pres">
      <dgm:prSet presAssocID="{3FC79683-062B-4CF2-AA19-02C4213F61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52F654-08C1-4A1A-AAF0-F0427E72E92E}" type="pres">
      <dgm:prSet presAssocID="{32B1DB95-7880-4379-A8FE-EE81673B9E0A}" presName="spacer" presStyleCnt="0"/>
      <dgm:spPr/>
    </dgm:pt>
    <dgm:pt modelId="{DC18C010-AB17-4359-977D-B4804BA1ADD4}" type="pres">
      <dgm:prSet presAssocID="{1A9AD53E-F70A-470F-AD28-10F8C90CCC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D67035-DDC2-4D81-A8D6-FB1E63548AE0}" srcId="{6158E17F-81C8-4933-AB54-05AAF8201527}" destId="{3FC79683-062B-4CF2-AA19-02C4213F610C}" srcOrd="1" destOrd="0" parTransId="{7CC11673-481B-4981-A3F6-1557FBB9BEB0}" sibTransId="{32B1DB95-7880-4379-A8FE-EE81673B9E0A}"/>
    <dgm:cxn modelId="{37096D3D-071B-43BA-BA90-70A63BDD35AF}" srcId="{6158E17F-81C8-4933-AB54-05AAF8201527}" destId="{1A9AD53E-F70A-470F-AD28-10F8C90CCC61}" srcOrd="2" destOrd="0" parTransId="{089C0C1F-7675-4E8E-A9AB-C9294281DB74}" sibTransId="{500A2BB4-F35D-46F3-BE04-B8BCDC71588F}"/>
    <dgm:cxn modelId="{6A485E3F-6523-42A9-BC36-EDE22B7789B4}" type="presOf" srcId="{6158E17F-81C8-4933-AB54-05AAF8201527}" destId="{2B8A9833-6255-458F-9E15-A01DFEB72C73}" srcOrd="0" destOrd="0" presId="urn:microsoft.com/office/officeart/2005/8/layout/vList2"/>
    <dgm:cxn modelId="{A0573C42-FCF5-4E23-8991-5D7D655E8151}" type="presOf" srcId="{3FC79683-062B-4CF2-AA19-02C4213F610C}" destId="{D63279C0-E6CF-4F80-9EF1-995E9FE96979}" srcOrd="0" destOrd="0" presId="urn:microsoft.com/office/officeart/2005/8/layout/vList2"/>
    <dgm:cxn modelId="{D6764B48-5149-4A34-B8B9-BFEA1B89472F}" type="presOf" srcId="{1A9AD53E-F70A-470F-AD28-10F8C90CCC61}" destId="{DC18C010-AB17-4359-977D-B4804BA1ADD4}" srcOrd="0" destOrd="0" presId="urn:microsoft.com/office/officeart/2005/8/layout/vList2"/>
    <dgm:cxn modelId="{96F0ABAD-240B-4FAC-907E-48018D47C098}" type="presOf" srcId="{76B2A04E-32C4-466C-A7C0-53D4CB7ED039}" destId="{ECEE7DB2-693C-4776-9436-05A304ABA097}" srcOrd="0" destOrd="0" presId="urn:microsoft.com/office/officeart/2005/8/layout/vList2"/>
    <dgm:cxn modelId="{EFCC33C7-F3E1-47E6-A93E-E09C58BCFF88}" srcId="{6158E17F-81C8-4933-AB54-05AAF8201527}" destId="{76B2A04E-32C4-466C-A7C0-53D4CB7ED039}" srcOrd="0" destOrd="0" parTransId="{30720A14-EA96-4298-9FD6-F1997316215F}" sibTransId="{B72457A7-9BAF-488D-BE9C-81AF3B799F0B}"/>
    <dgm:cxn modelId="{2CD7D487-CB45-4DBB-970C-24C7D4791424}" type="presParOf" srcId="{2B8A9833-6255-458F-9E15-A01DFEB72C73}" destId="{ECEE7DB2-693C-4776-9436-05A304ABA097}" srcOrd="0" destOrd="0" presId="urn:microsoft.com/office/officeart/2005/8/layout/vList2"/>
    <dgm:cxn modelId="{684AB66C-9A0C-42CE-8F5F-01AF92113D3F}" type="presParOf" srcId="{2B8A9833-6255-458F-9E15-A01DFEB72C73}" destId="{FF5C3EB6-55AD-45D1-B46D-625C6A7C95DC}" srcOrd="1" destOrd="0" presId="urn:microsoft.com/office/officeart/2005/8/layout/vList2"/>
    <dgm:cxn modelId="{0442371B-78A6-4472-A894-1AF56476B5C3}" type="presParOf" srcId="{2B8A9833-6255-458F-9E15-A01DFEB72C73}" destId="{D63279C0-E6CF-4F80-9EF1-995E9FE96979}" srcOrd="2" destOrd="0" presId="urn:microsoft.com/office/officeart/2005/8/layout/vList2"/>
    <dgm:cxn modelId="{1C866062-4FD6-4634-8E79-5839BFBE55F4}" type="presParOf" srcId="{2B8A9833-6255-458F-9E15-A01DFEB72C73}" destId="{4E52F654-08C1-4A1A-AAF0-F0427E72E92E}" srcOrd="3" destOrd="0" presId="urn:microsoft.com/office/officeart/2005/8/layout/vList2"/>
    <dgm:cxn modelId="{193A7E33-4204-4CB2-9D62-FB69729CAEC9}" type="presParOf" srcId="{2B8A9833-6255-458F-9E15-A01DFEB72C73}" destId="{DC18C010-AB17-4359-977D-B4804BA1AD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8FC9C-6AD0-4A3F-8300-335599246A55}">
      <dsp:nvSpPr>
        <dsp:cNvPr id="0" name=""/>
        <dsp:cNvSpPr/>
      </dsp:nvSpPr>
      <dsp:spPr>
        <a:xfrm>
          <a:off x="0" y="24488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Determine the etiology</a:t>
          </a:r>
          <a:endParaRPr lang="en-US" sz="3400" kern="1200"/>
        </a:p>
      </dsp:txBody>
      <dsp:txXfrm>
        <a:off x="39809" y="64297"/>
        <a:ext cx="10435982" cy="735872"/>
      </dsp:txXfrm>
    </dsp:sp>
    <dsp:sp modelId="{3E8B92CB-ECA7-45D1-B6EE-A4BD467F5E65}">
      <dsp:nvSpPr>
        <dsp:cNvPr id="0" name=""/>
        <dsp:cNvSpPr/>
      </dsp:nvSpPr>
      <dsp:spPr>
        <a:xfrm>
          <a:off x="0" y="839978"/>
          <a:ext cx="105156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/>
            <a:t>If limited primarily to the radiation field, pneumonitis is related to radiotherapy</a:t>
          </a:r>
          <a:endParaRPr lang="en-US" sz="2700" kern="1200"/>
        </a:p>
      </dsp:txBody>
      <dsp:txXfrm>
        <a:off x="0" y="839978"/>
        <a:ext cx="10515600" cy="844560"/>
      </dsp:txXfrm>
    </dsp:sp>
    <dsp:sp modelId="{EBA799E1-C165-46AF-95ED-E301A746F280}">
      <dsp:nvSpPr>
        <dsp:cNvPr id="0" name=""/>
        <dsp:cNvSpPr/>
      </dsp:nvSpPr>
      <dsp:spPr>
        <a:xfrm>
          <a:off x="0" y="1684539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Withhold immunotherapy if symptomatic </a:t>
          </a:r>
          <a:endParaRPr lang="en-US" sz="3400" kern="1200"/>
        </a:p>
      </dsp:txBody>
      <dsp:txXfrm>
        <a:off x="39809" y="1724348"/>
        <a:ext cx="10435982" cy="735872"/>
      </dsp:txXfrm>
    </dsp:sp>
    <dsp:sp modelId="{626DB405-B838-4072-A6B0-B482CCF60542}">
      <dsp:nvSpPr>
        <dsp:cNvPr id="0" name=""/>
        <dsp:cNvSpPr/>
      </dsp:nvSpPr>
      <dsp:spPr>
        <a:xfrm>
          <a:off x="0" y="2597949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Start steroids and reassess</a:t>
          </a:r>
          <a:endParaRPr lang="en-US" sz="3400" kern="1200"/>
        </a:p>
      </dsp:txBody>
      <dsp:txXfrm>
        <a:off x="39809" y="2637758"/>
        <a:ext cx="10435982" cy="735872"/>
      </dsp:txXfrm>
    </dsp:sp>
    <dsp:sp modelId="{A69DEF50-4568-49D3-9477-59BC231A1516}">
      <dsp:nvSpPr>
        <dsp:cNvPr id="0" name=""/>
        <dsp:cNvSpPr/>
      </dsp:nvSpPr>
      <dsp:spPr>
        <a:xfrm>
          <a:off x="0" y="3511359"/>
          <a:ext cx="10515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Consider continuing immunotherapy if asymptomatic</a:t>
          </a:r>
          <a:endParaRPr lang="en-US" sz="3400" kern="1200"/>
        </a:p>
      </dsp:txBody>
      <dsp:txXfrm>
        <a:off x="39809" y="3551168"/>
        <a:ext cx="10435982" cy="73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E7DB2-693C-4776-9436-05A304ABA097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More widespread pneumonitis suggests immunotherapy-related disease</a:t>
          </a:r>
          <a:endParaRPr lang="en-US" sz="3400" kern="1200"/>
        </a:p>
      </dsp:txBody>
      <dsp:txXfrm>
        <a:off x="66025" y="114994"/>
        <a:ext cx="10383550" cy="1220470"/>
      </dsp:txXfrm>
    </dsp:sp>
    <dsp:sp modelId="{D63279C0-E6CF-4F80-9EF1-995E9FE96979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Withhold immunotherapy and start steroids</a:t>
          </a:r>
          <a:endParaRPr lang="en-US" sz="3400" kern="1200"/>
        </a:p>
      </dsp:txBody>
      <dsp:txXfrm>
        <a:off x="66025" y="1565434"/>
        <a:ext cx="10383550" cy="1220470"/>
      </dsp:txXfrm>
    </dsp:sp>
    <dsp:sp modelId="{DC18C010-AB17-4359-977D-B4804BA1ADD4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/>
            <a:t>Restarting immunotherapy depends on factors such as if the patient required oxygen or was hospitalized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A7007-DF2E-4C12-8B12-AF2AB598E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E156-8940-E1AC-EB34-279A2202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Radiation-Related Esophagitis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ADD3E-2177-EAF0-C37F-638B3C5EB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r>
              <a:rPr lang="en-US"/>
              <a:t>Severity depends on the radiation field and the target of the radiation</a:t>
            </a:r>
          </a:p>
          <a:p>
            <a:pPr lvl="1"/>
            <a:r>
              <a:rPr lang="en-US"/>
              <a:t>If the radiation field does not significantly overlap with the esophagus (</a:t>
            </a:r>
            <a:r>
              <a:rPr lang="en-US" err="1"/>
              <a:t>eg</a:t>
            </a:r>
            <a:r>
              <a:rPr lang="en-US"/>
              <a:t>, with peripheral disease), esophagitis occurs less commonly</a:t>
            </a:r>
          </a:p>
          <a:p>
            <a:pPr lvl="1"/>
            <a:r>
              <a:rPr lang="en-US"/>
              <a:t>In patients with a high burden of mediastinal lymph node involvement, a majority of the esophagus will be involved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DDD782-1F05-6B25-37B1-36D6E6FC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r>
              <a:rPr lang="en-US"/>
              <a:t>Consult with radiation oncologist to conceptualize radiation field to predict risk of esophagitis</a:t>
            </a:r>
          </a:p>
          <a:p>
            <a:r>
              <a:rPr lang="en-US"/>
              <a:t>Ask patients if they have problems with swallowing or issues with nutrition or weight loss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BE0C6-FBB8-5716-8E06-ACBE4464B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</p:spPr>
        <p:txBody>
          <a:bodyPr/>
          <a:lstStyle/>
          <a:p>
            <a:pPr lvl="0"/>
            <a:r>
              <a:rPr lang="en-US" noProof="0"/>
              <a:t>Berk L. </a:t>
            </a:r>
            <a:r>
              <a:rPr lang="en-US" i="1" noProof="0"/>
              <a:t>Oncol </a:t>
            </a:r>
            <a:r>
              <a:rPr lang="en-US" i="1" noProof="0" err="1"/>
              <a:t>Hematol</a:t>
            </a:r>
            <a:r>
              <a:rPr lang="en-US" i="1" noProof="0"/>
              <a:t> Rev</a:t>
            </a:r>
            <a:r>
              <a:rPr lang="en-US" noProof="0"/>
              <a:t>. 2020;16(2):95-99. </a:t>
            </a:r>
            <a:r>
              <a:rPr lang="en-US" noProof="0" err="1"/>
              <a:t>Brahmer</a:t>
            </a:r>
            <a:r>
              <a:rPr lang="en-US" noProof="0"/>
              <a:t> JR, et al. </a:t>
            </a:r>
            <a:r>
              <a:rPr lang="en-US" i="1" noProof="0"/>
              <a:t>J </a:t>
            </a:r>
            <a:r>
              <a:rPr lang="en-US" i="1" noProof="0" err="1"/>
              <a:t>Immunother</a:t>
            </a:r>
            <a:r>
              <a:rPr lang="en-US" i="1" noProof="0"/>
              <a:t> Cancer</a:t>
            </a:r>
            <a:r>
              <a:rPr lang="en-US" noProof="0"/>
              <a:t>. 2021;</a:t>
            </a:r>
            <a:r>
              <a:rPr lang="pt-BR" noProof="0"/>
              <a:t>9(6):e002435.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205E2-2E0B-0070-C69C-E2026E09EDF5}"/>
              </a:ext>
            </a:extLst>
          </p:cNvPr>
          <p:cNvSpPr/>
          <p:nvPr/>
        </p:nvSpPr>
        <p:spPr>
          <a:xfrm>
            <a:off x="838200" y="1562100"/>
            <a:ext cx="5114925" cy="461486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444A2-7800-EA09-C10A-10A5F9D2F94E}"/>
              </a:ext>
            </a:extLst>
          </p:cNvPr>
          <p:cNvSpPr/>
          <p:nvPr/>
        </p:nvSpPr>
        <p:spPr>
          <a:xfrm>
            <a:off x="6182701" y="1566980"/>
            <a:ext cx="5114925" cy="4609983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BF235-379B-277F-0724-6110A85EF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Cardiotoxicity: Later onset does not typically affect the start of immunotherapy</a:t>
            </a:r>
          </a:p>
        </p:txBody>
      </p:sp>
    </p:spTree>
    <p:extLst>
      <p:ext uri="{BB962C8B-B14F-4D97-AF65-F5344CB8AC3E}">
        <p14:creationId xmlns:p14="http://schemas.microsoft.com/office/powerpoint/2010/main" val="408275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10C1-64A6-2FE7-E349-CE1630C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DBE25-7826-1FEF-2A01-50A45252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Any-grade pneumonitis is reported to be higher in post and peri-chemoradiotherapy periods in unresectable stage III NSCLC than in the metastatic setting with systemic immunotherapy</a:t>
            </a:r>
          </a:p>
          <a:p>
            <a:pPr lvl="1"/>
            <a:r>
              <a:rPr lang="en-US" dirty="0"/>
              <a:t>Any-grade pneumonitis in the PACIFIC study: 34%; grade 3/4, 3.5%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PACIFIC-R: any-grade pneumonitis and ILD, 18%-25%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85320-30CD-9F0D-3BDF-A37CEEE5957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6297" y="6299200"/>
            <a:ext cx="4114800" cy="1936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1. Hui R, et al. ELCC 2022. Poster 118P. 2. Girard N, et al. </a:t>
            </a:r>
            <a:r>
              <a:rPr lang="en-US" sz="1000" i="1" dirty="0"/>
              <a:t>J </a:t>
            </a:r>
            <a:r>
              <a:rPr lang="en-US" sz="1000" i="1" dirty="0" err="1"/>
              <a:t>Thorac</a:t>
            </a:r>
            <a:r>
              <a:rPr lang="en-US" sz="1000" i="1" dirty="0"/>
              <a:t> Oncol. </a:t>
            </a:r>
            <a:r>
              <a:rPr lang="en-US" sz="1000" dirty="0"/>
              <a:t>2023;18(2):181-193. </a:t>
            </a:r>
          </a:p>
        </p:txBody>
      </p:sp>
    </p:spTree>
    <p:extLst>
      <p:ext uri="{BB962C8B-B14F-4D97-AF65-F5344CB8AC3E}">
        <p14:creationId xmlns:p14="http://schemas.microsoft.com/office/powerpoint/2010/main" val="130833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212635-5431-B8ED-2063-483F57A8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Radiotherapy-Related Pneumonitis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14223D6-94DF-92E1-0D8D-C71736E28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690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6718B20-7AD9-414E-B8AC-D863A7FA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Brahmer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JR,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Immunother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Cancer.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</a:t>
            </a:r>
            <a:r>
              <a:rPr kumimoji="0" lang="pt-BR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9(6):e002435.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2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212635-5431-B8ED-2063-483F57A8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Immunotherapy-Related Pneumonitis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2518192-13F4-3957-4BF1-4C37845BD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87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6718B20-7AD9-414E-B8AC-D863A7FA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Brahmer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JR, et al.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 </a:t>
            </a:r>
            <a:r>
              <a:rPr kumimoji="0" lang="en-US" sz="1000" b="0" i="1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Immunother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Cancer.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2021;</a:t>
            </a:r>
            <a:r>
              <a:rPr kumimoji="0" lang="pt-BR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9(6):e002435.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1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1B5A9-9626-FCA8-4183-134024030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We definitely need more data to see who is at risk for developing pneumonitis and how can we appropriately monitor for that.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B00048-F4A4-9C65-9813-9C25394AE1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151ECF-4185-5D9D-1720-0AB019D134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Joshua E. Reuss, MD</a:t>
            </a:r>
          </a:p>
        </p:txBody>
      </p:sp>
    </p:spTree>
    <p:extLst>
      <p:ext uri="{BB962C8B-B14F-4D97-AF65-F5344CB8AC3E}">
        <p14:creationId xmlns:p14="http://schemas.microsoft.com/office/powerpoint/2010/main" val="650847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Black</vt:lpstr>
      <vt:lpstr>Avenir Heavy</vt:lpstr>
      <vt:lpstr>Calibri</vt:lpstr>
      <vt:lpstr>Helvetica</vt:lpstr>
      <vt:lpstr>1_Office Theme</vt:lpstr>
      <vt:lpstr>Radiation-Related Esophagitis</vt:lpstr>
      <vt:lpstr>PowerPoint Presentation</vt:lpstr>
      <vt:lpstr>Pneumonitis</vt:lpstr>
      <vt:lpstr>Managing Radiotherapy-Related Pneumonitis</vt:lpstr>
      <vt:lpstr>Managing Immunotherapy-Related Pneumonitis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