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779A09-CB68-0502-5A71-E408D14C4D4A}" name="Wilma Guerra" initials="WG" userId="S::wguerra@ushealthconnect.com::1b80c500-1248-4c45-a524-dff2c1c60037" providerId="AD"/>
  <p188:author id="{D152F57E-B2C8-EFF5-D23B-2510005833EF}" name="Miranda Rafferty" initials="MR" userId="S::mrafferty@ushealthconnect.com::5da9b471-329d-4caa-811b-8b7f79d54e2d" providerId="AD"/>
  <p188:author id="{D47A32F2-A097-A01D-F7FF-2E045A3A27AA}" name="Olivia Marshall" initials="OM" userId="S::omarshall@ushealthconnect.com::ff4eb11f-1293-460e-bc55-670f617c422b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Guerra" userId="S::wguerra@ushealthconnect.com::1b80c500-1248-4c45-a524-dff2c1c60037" providerId="AD" clId="Web-{00A04DCF-BF7D-F241-66DA-3D738FD9B690}"/>
    <pc:docChg chg="modSld">
      <pc:chgData name="Wilma Guerra" userId="S::wguerra@ushealthconnect.com::1b80c500-1248-4c45-a524-dff2c1c60037" providerId="AD" clId="Web-{00A04DCF-BF7D-F241-66DA-3D738FD9B690}" dt="2024-04-23T13:28:47.389" v="37"/>
      <pc:docMkLst>
        <pc:docMk/>
      </pc:docMkLst>
      <pc:sldChg chg="addSp delSp modSp modCm">
        <pc:chgData name="Wilma Guerra" userId="S::wguerra@ushealthconnect.com::1b80c500-1248-4c45-a524-dff2c1c60037" providerId="AD" clId="Web-{00A04DCF-BF7D-F241-66DA-3D738FD9B690}" dt="2024-04-23T13:24:23.120" v="11"/>
        <pc:sldMkLst>
          <pc:docMk/>
          <pc:sldMk cId="1017909644" sldId="263"/>
        </pc:sldMkLst>
        <pc:spChg chg="add mod">
          <ac:chgData name="Wilma Guerra" userId="S::wguerra@ushealthconnect.com::1b80c500-1248-4c45-a524-dff2c1c60037" providerId="AD" clId="Web-{00A04DCF-BF7D-F241-66DA-3D738FD9B690}" dt="2024-04-23T13:22:08.227" v="9" actId="1076"/>
          <ac:spMkLst>
            <pc:docMk/>
            <pc:sldMk cId="1017909644" sldId="263"/>
            <ac:spMk id="3" creationId="{F6A0BAA9-938F-D6CE-B93E-83462296EB1C}"/>
          </ac:spMkLst>
        </pc:spChg>
        <pc:grpChg chg="del">
          <ac:chgData name="Wilma Guerra" userId="S::wguerra@ushealthconnect.com::1b80c500-1248-4c45-a524-dff2c1c60037" providerId="AD" clId="Web-{00A04DCF-BF7D-F241-66DA-3D738FD9B690}" dt="2024-04-23T13:21:20.399" v="0"/>
          <ac:grpSpMkLst>
            <pc:docMk/>
            <pc:sldMk cId="1017909644" sldId="263"/>
            <ac:grpSpMk id="15" creationId="{2A951EBD-7B7E-3E03-2946-14336E7271E4}"/>
          </ac:grpSpMkLst>
        </pc:grpChg>
        <pc:picChg chg="add mod">
          <ac:chgData name="Wilma Guerra" userId="S::wguerra@ushealthconnect.com::1b80c500-1248-4c45-a524-dff2c1c60037" providerId="AD" clId="Web-{00A04DCF-BF7D-F241-66DA-3D738FD9B690}" dt="2024-04-23T13:21:29.602" v="3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23.120" v="11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20.604" v="10"/>
                <pc2:cmRplyMkLst xmlns:pc2="http://schemas.microsoft.com/office/powerpoint/2019/9/main/command">
                  <pc:docMk/>
                  <pc:sldMk cId="1017909644" sldId="263"/>
                  <pc2:cmMk id="{3FB07944-2DFA-4F85-8F85-FA50274B512A}"/>
                  <pc2:cmRplyMk id="{9E24CB9D-0A20-4B9E-A38A-B6C7070D5F5C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4:40.011" v="13"/>
        <pc:sldMkLst>
          <pc:docMk/>
          <pc:sldMk cId="157233412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0.011" v="13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36.433" v="12"/>
                <pc2:cmRplyMkLst xmlns:pc2="http://schemas.microsoft.com/office/powerpoint/2019/9/main/command">
                  <pc:docMk/>
                  <pc:sldMk cId="157233412" sldId="275"/>
                  <pc2:cmMk id="{D9E5D085-CC26-4056-9DEF-522528E67E3B}"/>
                  <pc2:cmRplyMk id="{A8FA3141-76D7-4C39-9206-91CACFFC5728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6:50.013" v="22" actId="20577"/>
        <pc:sldMkLst>
          <pc:docMk/>
          <pc:sldMk cId="2097672514" sldId="276"/>
        </pc:sldMkLst>
        <pc:spChg chg="mod">
          <ac:chgData name="Wilma Guerra" userId="S::wguerra@ushealthconnect.com::1b80c500-1248-4c45-a524-dff2c1c60037" providerId="AD" clId="Web-{00A04DCF-BF7D-F241-66DA-3D738FD9B690}" dt="2024-04-23T13:26:50.013" v="22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4:48.511" v="15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4:46.761" v="14"/>
                <pc2:cmRplyMkLst xmlns:pc2="http://schemas.microsoft.com/office/powerpoint/2019/9/main/command">
                  <pc:docMk/>
                  <pc:sldMk cId="2097672514" sldId="276"/>
                  <pc2:cmMk id="{33020055-87F0-4384-9C98-514252E1D142}"/>
                  <pc2:cmRplyMk id="{933E147B-AC0E-47BA-8681-61907892C40E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6:46.888" v="21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6:38.044" v="20"/>
                <pc2:cmRplyMkLst xmlns:pc2="http://schemas.microsoft.com/office/powerpoint/2019/9/main/command">
                  <pc:docMk/>
                  <pc:sldMk cId="2097672514" sldId="276"/>
                  <pc2:cmMk id="{273E5D9B-6A1B-4E3F-9186-7FBDBDF2D4A5}"/>
                  <pc2:cmRplyMk id="{DFE27C50-1F14-4AE9-83D8-98EC6019CB39}"/>
                </pc2:cmRplyMkLst>
              </pc226:cmRplyChg>
            </pc226:cmChg>
          </p:ext>
        </pc:extLst>
      </pc:sldChg>
      <pc:sldChg chg="modSp modCm">
        <pc:chgData name="Wilma Guerra" userId="S::wguerra@ushealthconnect.com::1b80c500-1248-4c45-a524-dff2c1c60037" providerId="AD" clId="Web-{00A04DCF-BF7D-F241-66DA-3D738FD9B690}" dt="2024-04-23T13:27:31.091" v="29" actId="20577"/>
        <pc:sldMkLst>
          <pc:docMk/>
          <pc:sldMk cId="1626394560" sldId="281"/>
        </pc:sldMkLst>
        <pc:spChg chg="mod">
          <ac:chgData name="Wilma Guerra" userId="S::wguerra@ushealthconnect.com::1b80c500-1248-4c45-a524-dff2c1c60037" providerId="AD" clId="Web-{00A04DCF-BF7D-F241-66DA-3D738FD9B690}" dt="2024-04-23T13:27:31.091" v="29" actId="20577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9.701" v="28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7.873" v="27"/>
                <pc2:cmRplyMkLst xmlns:pc2="http://schemas.microsoft.com/office/powerpoint/2019/9/main/command">
                  <pc:docMk/>
                  <pc:sldMk cId="1626394560" sldId="281"/>
                  <pc2:cmMk id="{A021F334-98AC-4ED2-83F0-1A5648EE5B0A}"/>
                  <pc2:cmRplyMk id="{BBD59DD0-AAAF-459B-9FB4-66C46226E9E0}"/>
                </pc2:cmRplyMkLst>
              </pc226:cmRplyChg>
            </pc226:cmChg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22.451" v="26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20.419" v="25"/>
                <pc2:cmRplyMkLst xmlns:pc2="http://schemas.microsoft.com/office/powerpoint/2019/9/main/command">
                  <pc:docMk/>
                  <pc:sldMk cId="1626394560" sldId="281"/>
                  <pc2:cmMk id="{3C4231BB-B874-49BC-8E15-67BC6E895F94}"/>
                  <pc2:cmRplyMk id="{D8A0878F-4A8D-4B3F-A3E6-13CAC8C398C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44.467" v="31"/>
        <pc:sldMkLst>
          <pc:docMk/>
          <pc:sldMk cId="2993429276" sldId="2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44.467" v="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42.466" v="30"/>
                <pc2:cmRplyMkLst xmlns:pc2="http://schemas.microsoft.com/office/powerpoint/2019/9/main/command">
                  <pc:docMk/>
                  <pc:sldMk cId="2993429276" sldId="283"/>
                  <pc2:cmMk id="{A245B6FF-EA42-40E4-9BB6-58FCBE58EAF1}"/>
                  <pc2:cmRplyMk id="{08AA732F-7071-4782-8D41-EE2364CAAC3A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7:55.264" v="33"/>
        <pc:sldMkLst>
          <pc:docMk/>
          <pc:sldMk cId="363701664" sldId="2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7:55.264" v="33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7:53.060" v="32"/>
                <pc2:cmRplyMkLst xmlns:pc2="http://schemas.microsoft.com/office/powerpoint/2019/9/main/command">
                  <pc:docMk/>
                  <pc:sldMk cId="363701664" sldId="285"/>
                  <pc2:cmMk id="{AFD2C80B-873F-4837-9A42-3E2467DAA543}"/>
                  <pc2:cmRplyMk id="{4C1DC8F2-34D7-46E6-A006-7F56E07532FB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2.592" v="34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00A04DCF-BF7D-F241-66DA-3D738FD9B690}" dt="2024-04-23T13:28:22.592" v="34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22.592" v="34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E9B52F9D-399D-4C31-AFAE-D7E85A0B9E5D}"/>
                </pc2:cmRplyMkLst>
              </pc226:cmRplyChg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29.795" v="35"/>
        <pc:sldMkLst>
          <pc:docMk/>
          <pc:sldMk cId="514872552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29.795" v="35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Cm">
        <pc:chgData name="Wilma Guerra" userId="S::wguerra@ushealthconnect.com::1b80c500-1248-4c45-a524-dff2c1c60037" providerId="AD" clId="Web-{00A04DCF-BF7D-F241-66DA-3D738FD9B690}" dt="2024-04-23T13:28:47.389" v="37"/>
        <pc:sldMkLst>
          <pc:docMk/>
          <pc:sldMk cId="1596300972" sldId="3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00A04DCF-BF7D-F241-66DA-3D738FD9B690}" dt="2024-04-23T13:28:47.389" v="3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  <pc226:cmRplyChg chg="add">
                <pc226:chgData name="Wilma Guerra" userId="S::wguerra@ushealthconnect.com::1b80c500-1248-4c45-a524-dff2c1c60037" providerId="AD" clId="Web-{00A04DCF-BF7D-F241-66DA-3D738FD9B690}" dt="2024-04-23T13:28:44.811" v="36"/>
                <pc2:cmRplyMkLst xmlns:pc2="http://schemas.microsoft.com/office/powerpoint/2019/9/main/command">
                  <pc:docMk/>
                  <pc:sldMk cId="1596300972" sldId="305"/>
                  <pc2:cmMk id="{67A85CE6-F004-463D-9BCE-3AE4BB463A60}"/>
                  <pc2:cmRplyMk id="{D610B6D6-18F8-420B-86C2-A4A23DE12F5E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C8F012E4-9C56-5886-1623-00E531106F92}"/>
    <pc:docChg chg="delSld modSection">
      <pc:chgData name="Wilma Guerra" userId="S::wguerra@ushealthconnect.com::1b80c500-1248-4c45-a524-dff2c1c60037" providerId="AD" clId="Web-{C8F012E4-9C56-5886-1623-00E531106F92}" dt="2024-04-22T20:01:14.937" v="0"/>
      <pc:docMkLst>
        <pc:docMk/>
      </pc:docMkLst>
      <pc:sldChg chg="del">
        <pc:chgData name="Wilma Guerra" userId="S::wguerra@ushealthconnect.com::1b80c500-1248-4c45-a524-dff2c1c60037" providerId="AD" clId="Web-{C8F012E4-9C56-5886-1623-00E531106F92}" dt="2024-04-22T20:01:14.937" v="0"/>
        <pc:sldMkLst>
          <pc:docMk/>
          <pc:sldMk cId="3875369608" sldId="301"/>
        </pc:sldMkLst>
      </pc:sldChg>
    </pc:docChg>
  </pc:docChgLst>
  <pc:docChgLst>
    <pc:chgData name="Samrah Ahmad" userId="S::sahmad@ushealthconnect.com::7d8a22c8-0f0d-42b4-9264-fa20b1732427" providerId="AD" clId="Web-{04B9FD26-F7D8-AF69-4698-9F4AAD92156A}"/>
    <pc:docChg chg="modSld">
      <pc:chgData name="Samrah Ahmad" userId="S::sahmad@ushealthconnect.com::7d8a22c8-0f0d-42b4-9264-fa20b1732427" providerId="AD" clId="Web-{04B9FD26-F7D8-AF69-4698-9F4AAD92156A}" dt="2024-05-09T20:54:40.682" v="16" actId="1076"/>
      <pc:docMkLst>
        <pc:docMk/>
      </pc:docMkLst>
      <pc:sldChg chg="addSp delSp modSp">
        <pc:chgData name="Samrah Ahmad" userId="S::sahmad@ushealthconnect.com::7d8a22c8-0f0d-42b4-9264-fa20b1732427" providerId="AD" clId="Web-{04B9FD26-F7D8-AF69-4698-9F4AAD92156A}" dt="2024-05-09T20:54:40.682" v="16" actId="1076"/>
        <pc:sldMkLst>
          <pc:docMk/>
          <pc:sldMk cId="466103945" sldId="306"/>
        </pc:sldMkLst>
        <pc:spChg chg="add del mod">
          <ac:chgData name="Samrah Ahmad" userId="S::sahmad@ushealthconnect.com::7d8a22c8-0f0d-42b4-9264-fa20b1732427" providerId="AD" clId="Web-{04B9FD26-F7D8-AF69-4698-9F4AAD92156A}" dt="2024-05-09T20:53:47.866" v="10"/>
          <ac:spMkLst>
            <pc:docMk/>
            <pc:sldMk cId="466103945" sldId="306"/>
            <ac:spMk id="4" creationId="{60BCAE7A-3ABD-121F-8C41-DCA272594024}"/>
          </ac:spMkLst>
        </pc:spChg>
        <pc:picChg chg="add del mod">
          <ac:chgData name="Samrah Ahmad" userId="S::sahmad@ushealthconnect.com::7d8a22c8-0f0d-42b4-9264-fa20b1732427" providerId="AD" clId="Web-{04B9FD26-F7D8-AF69-4698-9F4AAD92156A}" dt="2024-05-09T20:53:41.881" v="3"/>
          <ac:picMkLst>
            <pc:docMk/>
            <pc:sldMk cId="466103945" sldId="306"/>
            <ac:picMk id="3" creationId="{664DB1A6-3AD1-17A5-F21C-374B57E0060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3:46.366" v="8"/>
          <ac:picMkLst>
            <pc:docMk/>
            <pc:sldMk cId="466103945" sldId="306"/>
            <ac:picMk id="5" creationId="{30E92130-36F1-13EC-CCBE-317E690D8495}"/>
          </ac:picMkLst>
        </pc:picChg>
        <pc:picChg chg="add del mod">
          <ac:chgData name="Samrah Ahmad" userId="S::sahmad@ushealthconnect.com::7d8a22c8-0f0d-42b4-9264-fa20b1732427" providerId="AD" clId="Web-{04B9FD26-F7D8-AF69-4698-9F4AAD92156A}" dt="2024-05-09T20:54:35.354" v="14"/>
          <ac:picMkLst>
            <pc:docMk/>
            <pc:sldMk cId="466103945" sldId="306"/>
            <ac:picMk id="6" creationId="{D9A99346-FDEE-D974-A496-5AA8E6AA109A}"/>
          </ac:picMkLst>
        </pc:picChg>
        <pc:picChg chg="add mod">
          <ac:chgData name="Samrah Ahmad" userId="S::sahmad@ushealthconnect.com::7d8a22c8-0f0d-42b4-9264-fa20b1732427" providerId="AD" clId="Web-{04B9FD26-F7D8-AF69-4698-9F4AAD92156A}" dt="2024-05-09T20:54:40.682" v="16" actId="1076"/>
          <ac:picMkLst>
            <pc:docMk/>
            <pc:sldMk cId="466103945" sldId="306"/>
            <ac:picMk id="7" creationId="{2855080F-EFF5-3586-D166-F8B18470F349}"/>
          </ac:picMkLst>
        </pc:picChg>
        <pc:picChg chg="del">
          <ac:chgData name="Samrah Ahmad" userId="S::sahmad@ushealthconnect.com::7d8a22c8-0f0d-42b4-9264-fa20b1732427" providerId="AD" clId="Web-{04B9FD26-F7D8-AF69-4698-9F4AAD92156A}" dt="2024-05-09T20:53:43.334" v="4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roknight@gmail.com" userId="S::roknight_gmail.com#ext#@ushealthconnect.onmicrosoft.com::b3fb40f5-01b8-4cb7-9260-637c0bb49386" providerId="AD" clId="Web-{BC161A27-5A20-850E-5925-CEF81CC9948A}"/>
    <pc:docChg chg="delSld modSld modSection">
      <pc:chgData name="roknight@gmail.com" userId="S::roknight_gmail.com#ext#@ushealthconnect.onmicrosoft.com::b3fb40f5-01b8-4cb7-9260-637c0bb49386" providerId="AD" clId="Web-{BC161A27-5A20-850E-5925-CEF81CC9948A}" dt="2024-04-25T21:21:28.464" v="2"/>
      <pc:docMkLst>
        <pc:docMk/>
      </pc:docMkLst>
      <pc:sldChg chg="addSp delSp del">
        <pc:chgData name="roknight@gmail.com" userId="S::roknight_gmail.com#ext#@ushealthconnect.onmicrosoft.com::b3fb40f5-01b8-4cb7-9260-637c0bb49386" providerId="AD" clId="Web-{BC161A27-5A20-850E-5925-CEF81CC9948A}" dt="2024-04-25T21:21:28.464" v="2"/>
        <pc:sldMkLst>
          <pc:docMk/>
          <pc:sldMk cId="466103945" sldId="306"/>
        </pc:sldMkLst>
        <pc:picChg chg="add del">
          <ac:chgData name="roknight@gmail.com" userId="S::roknight_gmail.com#ext#@ushealthconnect.onmicrosoft.com::b3fb40f5-01b8-4cb7-9260-637c0bb49386" providerId="AD" clId="Web-{BC161A27-5A20-850E-5925-CEF81CC9948A}" dt="2024-04-25T21:21:28.464" v="2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Miranda Rafferty" userId="5da9b471-329d-4caa-811b-8b7f79d54e2d" providerId="ADAL" clId="{0538CF48-B90A-41C0-A856-D2FE33BC379D}"/>
    <pc:docChg chg="undo custSel delSld modSld delSection modSection">
      <pc:chgData name="Miranda Rafferty" userId="5da9b471-329d-4caa-811b-8b7f79d54e2d" providerId="ADAL" clId="{0538CF48-B90A-41C0-A856-D2FE33BC379D}" dt="2024-05-13T19:17:08.498" v="31" actId="17851"/>
      <pc:docMkLst>
        <pc:docMk/>
      </pc:docMkLst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3259163810" sldId="256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776626699" sldId="257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3187675446" sldId="258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1366459826" sldId="259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1718094374" sldId="260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160163728" sldId="261"/>
        </pc:sldMkLst>
      </pc:sldChg>
      <pc:sldChg chg="del">
        <pc:chgData name="Miranda Rafferty" userId="5da9b471-329d-4caa-811b-8b7f79d54e2d" providerId="ADAL" clId="{0538CF48-B90A-41C0-A856-D2FE33BC379D}" dt="2024-05-13T19:15:53.404" v="0" actId="18676"/>
        <pc:sldMkLst>
          <pc:docMk/>
          <pc:sldMk cId="2021005898" sldId="262"/>
        </pc:sldMkLst>
      </pc:sldChg>
      <pc:sldChg chg="modSp mod modClrScheme delCm chgLayout">
        <pc:chgData name="Miranda Rafferty" userId="5da9b471-329d-4caa-811b-8b7f79d54e2d" providerId="ADAL" clId="{0538CF48-B90A-41C0-A856-D2FE33BC379D}" dt="2024-05-13T19:16:23.468" v="11" actId="1076"/>
        <pc:sldMkLst>
          <pc:docMk/>
          <pc:sldMk cId="1017909644" sldId="263"/>
        </pc:sldMkLst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1017909644" sldId="263"/>
            <ac:spMk id="5" creationId="{0FC76FE4-52F3-E268-7566-1356ED4CA506}"/>
          </ac:spMkLst>
        </pc:spChg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1017909644" sldId="263"/>
            <ac:spMk id="6" creationId="{53DFE67C-B402-871D-1B51-71346A595839}"/>
          </ac:spMkLst>
        </pc:spChg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1017909644" sldId="263"/>
            <ac:spMk id="7" creationId="{17A1AE0F-0C47-3EA6-6A3C-B3700B9461C5}"/>
          </ac:spMkLst>
        </pc:spChg>
        <pc:picChg chg="mod">
          <ac:chgData name="Miranda Rafferty" userId="5da9b471-329d-4caa-811b-8b7f79d54e2d" providerId="ADAL" clId="{0538CF48-B90A-41C0-A856-D2FE33BC379D}" dt="2024-05-13T19:16:23.468" v="11" actId="1076"/>
          <ac:picMkLst>
            <pc:docMk/>
            <pc:sldMk cId="1017909644" sldId="263"/>
            <ac:picMk id="2" creationId="{00BFB8FE-C561-3DAE-A51C-A8F3506F57D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0538CF48-B90A-41C0-A856-D2FE33BC379D}" dt="2024-05-13T19:16:15.045" v="8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addSp delSp modSp mod modClrScheme chgLayout">
        <pc:chgData name="Miranda Rafferty" userId="5da9b471-329d-4caa-811b-8b7f79d54e2d" providerId="ADAL" clId="{0538CF48-B90A-41C0-A856-D2FE33BC379D}" dt="2024-05-13T19:16:55.830" v="30" actId="1076"/>
        <pc:sldMkLst>
          <pc:docMk/>
          <pc:sldMk cId="70605789" sldId="264"/>
        </pc:sldMkLst>
        <pc:spChg chg="add mod ord">
          <ac:chgData name="Miranda Rafferty" userId="5da9b471-329d-4caa-811b-8b7f79d54e2d" providerId="ADAL" clId="{0538CF48-B90A-41C0-A856-D2FE33BC379D}" dt="2024-05-13T19:16:35.691" v="13" actId="20577"/>
          <ac:spMkLst>
            <pc:docMk/>
            <pc:sldMk cId="70605789" sldId="264"/>
            <ac:spMk id="2" creationId="{798F22C4-59F4-4507-EC96-0A50EAEF40DE}"/>
          </ac:spMkLst>
        </pc:spChg>
        <pc:spChg chg="mod ord">
          <ac:chgData name="Miranda Rafferty" userId="5da9b471-329d-4caa-811b-8b7f79d54e2d" providerId="ADAL" clId="{0538CF48-B90A-41C0-A856-D2FE33BC379D}" dt="2024-05-13T19:16:42.930" v="25" actId="20577"/>
          <ac:spMkLst>
            <pc:docMk/>
            <pc:sldMk cId="70605789" sldId="264"/>
            <ac:spMk id="3" creationId="{16AE2B99-8EE7-6A88-19F0-96290C06CC0F}"/>
          </ac:spMkLst>
        </pc:spChg>
        <pc:spChg chg="del mod ord">
          <ac:chgData name="Miranda Rafferty" userId="5da9b471-329d-4caa-811b-8b7f79d54e2d" providerId="ADAL" clId="{0538CF48-B90A-41C0-A856-D2FE33BC379D}" dt="2024-05-13T19:16:45.489" v="26" actId="478"/>
          <ac:spMkLst>
            <pc:docMk/>
            <pc:sldMk cId="70605789" sldId="264"/>
            <ac:spMk id="5" creationId="{85C214EE-CDA8-3760-5017-143AA0A0AE5C}"/>
          </ac:spMkLst>
        </pc:spChg>
        <pc:spChg chg="mod ord">
          <ac:chgData name="Miranda Rafferty" userId="5da9b471-329d-4caa-811b-8b7f79d54e2d" providerId="ADAL" clId="{0538CF48-B90A-41C0-A856-D2FE33BC379D}" dt="2024-05-13T19:16:55.830" v="30" actId="1076"/>
          <ac:spMkLst>
            <pc:docMk/>
            <pc:sldMk cId="70605789" sldId="264"/>
            <ac:spMk id="6" creationId="{2FBAC827-1176-0CFB-7961-BCFF276C021D}"/>
          </ac:spMkLst>
        </pc:spChg>
      </pc:sldChg>
      <pc:sldChg chg="modSp mod chgLayout">
        <pc:chgData name="Miranda Rafferty" userId="5da9b471-329d-4caa-811b-8b7f79d54e2d" providerId="ADAL" clId="{0538CF48-B90A-41C0-A856-D2FE33BC379D}" dt="2024-05-13T19:16:18.893" v="9" actId="700"/>
        <pc:sldMkLst>
          <pc:docMk/>
          <pc:sldMk cId="655282750" sldId="265"/>
        </pc:sldMkLst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655282750" sldId="265"/>
            <ac:spMk id="5" creationId="{C3052D76-1EEC-3B96-EB96-992BB8C6FB23}"/>
          </ac:spMkLst>
        </pc:spChg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655282750" sldId="265"/>
            <ac:spMk id="6" creationId="{BDD35F0A-BFB4-12E6-04A0-CD2C550CD817}"/>
          </ac:spMkLst>
        </pc:spChg>
        <pc:spChg chg="mod ord">
          <ac:chgData name="Miranda Rafferty" userId="5da9b471-329d-4caa-811b-8b7f79d54e2d" providerId="ADAL" clId="{0538CF48-B90A-41C0-A856-D2FE33BC379D}" dt="2024-05-13T19:16:18.893" v="9" actId="700"/>
          <ac:spMkLst>
            <pc:docMk/>
            <pc:sldMk cId="655282750" sldId="265"/>
            <ac:spMk id="7" creationId="{CC98D559-0631-8E0F-132D-17C635713BCC}"/>
          </ac:spMkLst>
        </pc:spChg>
      </pc:sldChg>
      <pc:sldChg chg="del">
        <pc:chgData name="Miranda Rafferty" userId="5da9b471-329d-4caa-811b-8b7f79d54e2d" providerId="ADAL" clId="{0538CF48-B90A-41C0-A856-D2FE33BC379D}" dt="2024-05-13T19:15:56.894" v="1" actId="18676"/>
        <pc:sldMkLst>
          <pc:docMk/>
          <pc:sldMk cId="2453092914" sldId="266"/>
        </pc:sldMkLst>
      </pc:sldChg>
      <pc:sldChg chg="del">
        <pc:chgData name="Miranda Rafferty" userId="5da9b471-329d-4caa-811b-8b7f79d54e2d" providerId="ADAL" clId="{0538CF48-B90A-41C0-A856-D2FE33BC379D}" dt="2024-05-13T19:15:56.894" v="1" actId="18676"/>
        <pc:sldMkLst>
          <pc:docMk/>
          <pc:sldMk cId="2741286824" sldId="267"/>
        </pc:sldMkLst>
      </pc:sldChg>
      <pc:sldChg chg="del">
        <pc:chgData name="Miranda Rafferty" userId="5da9b471-329d-4caa-811b-8b7f79d54e2d" providerId="ADAL" clId="{0538CF48-B90A-41C0-A856-D2FE33BC379D}" dt="2024-05-13T19:15:56.894" v="1" actId="18676"/>
        <pc:sldMkLst>
          <pc:docMk/>
          <pc:sldMk cId="1953263953" sldId="268"/>
        </pc:sldMkLst>
      </pc:sldChg>
      <pc:sldChg chg="del">
        <pc:chgData name="Miranda Rafferty" userId="5da9b471-329d-4caa-811b-8b7f79d54e2d" providerId="ADAL" clId="{0538CF48-B90A-41C0-A856-D2FE33BC379D}" dt="2024-05-13T19:15:56.894" v="1" actId="18676"/>
        <pc:sldMkLst>
          <pc:docMk/>
          <pc:sldMk cId="2356869967" sldId="270"/>
        </pc:sldMkLst>
      </pc:sldChg>
      <pc:sldChg chg="del">
        <pc:chgData name="Miranda Rafferty" userId="5da9b471-329d-4caa-811b-8b7f79d54e2d" providerId="ADAL" clId="{0538CF48-B90A-41C0-A856-D2FE33BC379D}" dt="2024-05-13T19:15:56.894" v="1" actId="18676"/>
        <pc:sldMkLst>
          <pc:docMk/>
          <pc:sldMk cId="1219244202" sldId="271"/>
        </pc:sldMkLst>
      </pc:sldChg>
      <pc:sldChg chg="del">
        <pc:chgData name="Miranda Rafferty" userId="5da9b471-329d-4caa-811b-8b7f79d54e2d" providerId="ADAL" clId="{0538CF48-B90A-41C0-A856-D2FE33BC379D}" dt="2024-05-13T19:15:59.132" v="2" actId="18676"/>
        <pc:sldMkLst>
          <pc:docMk/>
          <pc:sldMk cId="1363102359" sldId="272"/>
        </pc:sldMkLst>
      </pc:sldChg>
      <pc:sldChg chg="del">
        <pc:chgData name="Miranda Rafferty" userId="5da9b471-329d-4caa-811b-8b7f79d54e2d" providerId="ADAL" clId="{0538CF48-B90A-41C0-A856-D2FE33BC379D}" dt="2024-05-13T19:15:59.132" v="2" actId="18676"/>
        <pc:sldMkLst>
          <pc:docMk/>
          <pc:sldMk cId="2504233267" sldId="273"/>
        </pc:sldMkLst>
      </pc:sldChg>
      <pc:sldChg chg="del">
        <pc:chgData name="Miranda Rafferty" userId="5da9b471-329d-4caa-811b-8b7f79d54e2d" providerId="ADAL" clId="{0538CF48-B90A-41C0-A856-D2FE33BC379D}" dt="2024-05-13T19:15:59.132" v="2" actId="18676"/>
        <pc:sldMkLst>
          <pc:docMk/>
          <pc:sldMk cId="3432519300" sldId="274"/>
        </pc:sldMkLst>
      </pc:sldChg>
      <pc:sldChg chg="del">
        <pc:chgData name="Miranda Rafferty" userId="5da9b471-329d-4caa-811b-8b7f79d54e2d" providerId="ADAL" clId="{0538CF48-B90A-41C0-A856-D2FE33BC379D}" dt="2024-05-13T19:15:59.132" v="2" actId="18676"/>
        <pc:sldMkLst>
          <pc:docMk/>
          <pc:sldMk cId="157233412" sldId="275"/>
        </pc:sldMkLst>
      </pc:sldChg>
      <pc:sldChg chg="del">
        <pc:chgData name="Miranda Rafferty" userId="5da9b471-329d-4caa-811b-8b7f79d54e2d" providerId="ADAL" clId="{0538CF48-B90A-41C0-A856-D2FE33BC379D}" dt="2024-05-13T19:16:02.588" v="3" actId="18676"/>
        <pc:sldMkLst>
          <pc:docMk/>
          <pc:sldMk cId="2097672514" sldId="276"/>
        </pc:sldMkLst>
      </pc:sldChg>
      <pc:sldChg chg="del">
        <pc:chgData name="Miranda Rafferty" userId="5da9b471-329d-4caa-811b-8b7f79d54e2d" providerId="ADAL" clId="{0538CF48-B90A-41C0-A856-D2FE33BC379D}" dt="2024-05-13T19:16:02.588" v="3" actId="18676"/>
        <pc:sldMkLst>
          <pc:docMk/>
          <pc:sldMk cId="2439587803" sldId="277"/>
        </pc:sldMkLst>
      </pc:sldChg>
      <pc:sldChg chg="del">
        <pc:chgData name="Miranda Rafferty" userId="5da9b471-329d-4caa-811b-8b7f79d54e2d" providerId="ADAL" clId="{0538CF48-B90A-41C0-A856-D2FE33BC379D}" dt="2024-05-13T19:16:02.588" v="3" actId="18676"/>
        <pc:sldMkLst>
          <pc:docMk/>
          <pc:sldMk cId="3950237310" sldId="278"/>
        </pc:sldMkLst>
      </pc:sldChg>
      <pc:sldChg chg="del">
        <pc:chgData name="Miranda Rafferty" userId="5da9b471-329d-4caa-811b-8b7f79d54e2d" providerId="ADAL" clId="{0538CF48-B90A-41C0-A856-D2FE33BC379D}" dt="2024-05-13T19:16:02.588" v="3" actId="18676"/>
        <pc:sldMkLst>
          <pc:docMk/>
          <pc:sldMk cId="3381799021" sldId="279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2696223005" sldId="280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1626394560" sldId="281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3148179251" sldId="282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2993429276" sldId="283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4022777941" sldId="284"/>
        </pc:sldMkLst>
      </pc:sldChg>
      <pc:sldChg chg="del">
        <pc:chgData name="Miranda Rafferty" userId="5da9b471-329d-4caa-811b-8b7f79d54e2d" providerId="ADAL" clId="{0538CF48-B90A-41C0-A856-D2FE33BC379D}" dt="2024-05-13T19:16:04.347" v="4" actId="18676"/>
        <pc:sldMkLst>
          <pc:docMk/>
          <pc:sldMk cId="363701664" sldId="285"/>
        </pc:sldMkLst>
      </pc:sldChg>
      <pc:sldChg chg="del">
        <pc:chgData name="Miranda Rafferty" userId="5da9b471-329d-4caa-811b-8b7f79d54e2d" providerId="ADAL" clId="{0538CF48-B90A-41C0-A856-D2FE33BC379D}" dt="2024-05-13T19:16:06.042" v="5" actId="18676"/>
        <pc:sldMkLst>
          <pc:docMk/>
          <pc:sldMk cId="2347065138" sldId="287"/>
        </pc:sldMkLst>
      </pc:sldChg>
      <pc:sldChg chg="del">
        <pc:chgData name="Miranda Rafferty" userId="5da9b471-329d-4caa-811b-8b7f79d54e2d" providerId="ADAL" clId="{0538CF48-B90A-41C0-A856-D2FE33BC379D}" dt="2024-05-13T19:16:06.042" v="5" actId="18676"/>
        <pc:sldMkLst>
          <pc:docMk/>
          <pc:sldMk cId="3287019968" sldId="289"/>
        </pc:sldMkLst>
      </pc:sldChg>
      <pc:sldChg chg="del">
        <pc:chgData name="Miranda Rafferty" userId="5da9b471-329d-4caa-811b-8b7f79d54e2d" providerId="ADAL" clId="{0538CF48-B90A-41C0-A856-D2FE33BC379D}" dt="2024-05-13T19:16:06.042" v="5" actId="18676"/>
        <pc:sldMkLst>
          <pc:docMk/>
          <pc:sldMk cId="1440885909" sldId="290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1082626015" sldId="292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4082759169" sldId="294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1308333935" sldId="296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1403029196" sldId="297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2008313994" sldId="298"/>
        </pc:sldMkLst>
      </pc:sldChg>
      <pc:sldChg chg="del">
        <pc:chgData name="Miranda Rafferty" userId="5da9b471-329d-4caa-811b-8b7f79d54e2d" providerId="ADAL" clId="{0538CF48-B90A-41C0-A856-D2FE33BC379D}" dt="2024-05-13T19:16:07.785" v="6" actId="18676"/>
        <pc:sldMkLst>
          <pc:docMk/>
          <pc:sldMk cId="650847299" sldId="299"/>
        </pc:sldMkLst>
      </pc:sldChg>
      <pc:sldChg chg="del">
        <pc:chgData name="Miranda Rafferty" userId="5da9b471-329d-4caa-811b-8b7f79d54e2d" providerId="ADAL" clId="{0538CF48-B90A-41C0-A856-D2FE33BC379D}" dt="2024-05-13T19:16:09.679" v="7" actId="18676"/>
        <pc:sldMkLst>
          <pc:docMk/>
          <pc:sldMk cId="514872552" sldId="300"/>
        </pc:sldMkLst>
      </pc:sldChg>
      <pc:sldChg chg="del">
        <pc:chgData name="Miranda Rafferty" userId="5da9b471-329d-4caa-811b-8b7f79d54e2d" providerId="ADAL" clId="{0538CF48-B90A-41C0-A856-D2FE33BC379D}" dt="2024-05-13T19:16:09.679" v="7" actId="18676"/>
        <pc:sldMkLst>
          <pc:docMk/>
          <pc:sldMk cId="3784768197" sldId="303"/>
        </pc:sldMkLst>
      </pc:sldChg>
      <pc:sldChg chg="del">
        <pc:chgData name="Miranda Rafferty" userId="5da9b471-329d-4caa-811b-8b7f79d54e2d" providerId="ADAL" clId="{0538CF48-B90A-41C0-A856-D2FE33BC379D}" dt="2024-05-13T19:16:09.679" v="7" actId="18676"/>
        <pc:sldMkLst>
          <pc:docMk/>
          <pc:sldMk cId="3880317013" sldId="304"/>
        </pc:sldMkLst>
      </pc:sldChg>
      <pc:sldChg chg="del">
        <pc:chgData name="Miranda Rafferty" userId="5da9b471-329d-4caa-811b-8b7f79d54e2d" providerId="ADAL" clId="{0538CF48-B90A-41C0-A856-D2FE33BC379D}" dt="2024-05-13T19:16:09.679" v="7" actId="18676"/>
        <pc:sldMkLst>
          <pc:docMk/>
          <pc:sldMk cId="1596300972" sldId="305"/>
        </pc:sldMkLst>
      </pc:sldChg>
      <pc:sldChg chg="del">
        <pc:chgData name="Miranda Rafferty" userId="5da9b471-329d-4caa-811b-8b7f79d54e2d" providerId="ADAL" clId="{0538CF48-B90A-41C0-A856-D2FE33BC379D}" dt="2024-05-13T19:16:06.042" v="5" actId="18676"/>
        <pc:sldMkLst>
          <pc:docMk/>
          <pc:sldMk cId="466103945" sldId="306"/>
        </pc:sldMkLst>
      </pc:sldChg>
    </pc:docChg>
  </pc:docChgLst>
  <pc:docChgLst>
    <pc:chgData name="Miranda Rafferty" userId="5da9b471-329d-4caa-811b-8b7f79d54e2d" providerId="ADAL" clId="{17E45D10-F419-4D21-82A2-6653896607E4}"/>
    <pc:docChg chg="">
      <pc:chgData name="Miranda Rafferty" userId="5da9b471-329d-4caa-811b-8b7f79d54e2d" providerId="ADAL" clId="{17E45D10-F419-4D21-82A2-6653896607E4}" dt="2024-04-23T20:18:46.785" v="1"/>
      <pc:docMkLst>
        <pc:docMk/>
      </pc:docMkLst>
      <pc:sldChg chg="addCm">
        <pc:chgData name="Miranda Rafferty" userId="5da9b471-329d-4caa-811b-8b7f79d54e2d" providerId="ADAL" clId="{17E45D10-F419-4D21-82A2-6653896607E4}" dt="2024-04-23T20:13:26.060" v="0"/>
        <pc:sldMkLst>
          <pc:docMk/>
          <pc:sldMk cId="1626394560" sldId="2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E45D10-F419-4D21-82A2-6653896607E4}" dt="2024-04-23T20:13:26.060" v="0"/>
              <pc2:cmMkLst xmlns:pc2="http://schemas.microsoft.com/office/powerpoint/2019/9/main/command">
                <pc:docMk/>
                <pc:sldMk cId="1626394560" sldId="281"/>
                <pc2:cmMk id="{E6DB8E45-BFD6-4FF5-802C-E09521FF0328}"/>
              </pc2:cmMkLst>
            </pc226:cmChg>
          </p:ext>
        </pc:extLst>
      </pc:sldChg>
      <pc:sldChg chg="modCm">
        <pc:chgData name="Miranda Rafferty" userId="5da9b471-329d-4caa-811b-8b7f79d54e2d" providerId="ADAL" clId="{17E45D10-F419-4D21-82A2-6653896607E4}" dt="2024-04-23T20:18:46.785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afferty" userId="5da9b471-329d-4caa-811b-8b7f79d54e2d" providerId="ADAL" clId="{17E45D10-F419-4D21-82A2-6653896607E4}" dt="2024-04-23T20:18:46.785" v="1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  <pc226:cmRplyChg chg="add">
                <pc226:chgData name="Miranda Rafferty" userId="5da9b471-329d-4caa-811b-8b7f79d54e2d" providerId="ADAL" clId="{17E45D10-F419-4D21-82A2-6653896607E4}" dt="2024-04-23T20:18:46.785" v="1"/>
                <pc2:cmRplyMkLst xmlns:pc2="http://schemas.microsoft.com/office/powerpoint/2019/9/main/command">
                  <pc:docMk/>
                  <pc:sldMk cId="1567712804" sldId="291"/>
                  <pc2:cmMk id="{376E1B2B-E05F-42F6-A41B-0A388BDE3ED5}"/>
                  <pc2:cmRplyMk id="{9D63380E-A936-4ACA-BC30-A61002C7C1F9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9AFF66F2-DAFF-2AEB-39D4-CD27E7707084}"/>
    <pc:docChg chg="mod modSld">
      <pc:chgData name="Wilma Guerra" userId="S::wguerra@ushealthconnect.com::1b80c500-1248-4c45-a524-dff2c1c60037" providerId="AD" clId="Web-{9AFF66F2-DAFF-2AEB-39D4-CD27E7707084}" dt="2024-04-22T19:45:04.751" v="14"/>
      <pc:docMkLst>
        <pc:docMk/>
      </pc:docMkLst>
      <pc:sldChg chg="modSp modCm">
        <pc:chgData name="Wilma Guerra" userId="S::wguerra@ushealthconnect.com::1b80c500-1248-4c45-a524-dff2c1c60037" providerId="AD" clId="Web-{9AFF66F2-DAFF-2AEB-39D4-CD27E7707084}" dt="2024-04-22T19:45:04.751" v="14"/>
        <pc:sldMkLst>
          <pc:docMk/>
          <pc:sldMk cId="514872552" sldId="300"/>
        </pc:sldMkLst>
        <pc:spChg chg="mod">
          <ac:chgData name="Wilma Guerra" userId="S::wguerra@ushealthconnect.com::1b80c500-1248-4c45-a524-dff2c1c60037" providerId="AD" clId="Web-{9AFF66F2-DAFF-2AEB-39D4-CD27E7707084}" dt="2024-04-22T19:44:39.219" v="12" actId="20577"/>
          <ac:spMkLst>
            <pc:docMk/>
            <pc:sldMk cId="514872552" sldId="300"/>
            <ac:spMk id="6" creationId="{63B6D165-C98B-8DBC-03B1-ECFBBEC698A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Wilma Guerra" userId="S::wguerra@ushealthconnect.com::1b80c500-1248-4c45-a524-dff2c1c60037" providerId="AD" clId="Web-{9AFF66F2-DAFF-2AEB-39D4-CD27E7707084}" dt="2024-04-22T19:45:04.751" v="14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  <pc226:cmRplyChg chg="add">
                <pc226:chgData name="Wilma Guerra" userId="S::wguerra@ushealthconnect.com::1b80c500-1248-4c45-a524-dff2c1c60037" providerId="AD" clId="Web-{9AFF66F2-DAFF-2AEB-39D4-CD27E7707084}" dt="2024-04-22T19:45:04.751" v="14"/>
                <pc2:cmRplyMkLst xmlns:pc2="http://schemas.microsoft.com/office/powerpoint/2019/9/main/command">
                  <pc:docMk/>
                  <pc:sldMk cId="514872552" sldId="300"/>
                  <pc2:cmMk id="{145655FC-EEE8-4483-BB72-B8D3040A8252}"/>
                  <pc2:cmRplyMk id="{FF063D96-EAAC-4C5F-A13F-016210AE4DC0}"/>
                </pc2:cmRplyMkLst>
              </pc226:cmRplyChg>
            </pc226:cmChg>
          </p:ext>
        </pc:extLst>
      </pc:sldChg>
    </pc:docChg>
  </pc:docChgLst>
  <pc:docChgLst>
    <pc:chgData name="Cindy Davidson" userId="03062326-39c5-45f7-aba2-5036e27cfdbd" providerId="ADAL" clId="{386FFAEF-60BE-4686-BF09-7649272350B1}"/>
    <pc:docChg chg="undo redo custSel modSld addSection modSection">
      <pc:chgData name="Cindy Davidson" userId="03062326-39c5-45f7-aba2-5036e27cfdbd" providerId="ADAL" clId="{386FFAEF-60BE-4686-BF09-7649272350B1}" dt="2024-05-06T15:42:44.311" v="764" actId="20577"/>
      <pc:docMkLst>
        <pc:docMk/>
      </pc:docMkLst>
      <pc:sldChg chg="modSp mod">
        <pc:chgData name="Cindy Davidson" userId="03062326-39c5-45f7-aba2-5036e27cfdbd" providerId="ADAL" clId="{386FFAEF-60BE-4686-BF09-7649272350B1}" dt="2024-04-22T19:55:19.844" v="109" actId="20577"/>
        <pc:sldMkLst>
          <pc:docMk/>
          <pc:sldMk cId="3259163810" sldId="256"/>
        </pc:sldMkLst>
        <pc:spChg chg="mod">
          <ac:chgData name="Cindy Davidson" userId="03062326-39c5-45f7-aba2-5036e27cfdbd" providerId="ADAL" clId="{386FFAEF-60BE-4686-BF09-7649272350B1}" dt="2024-04-22T19:55:19.844" v="109" actId="20577"/>
          <ac:spMkLst>
            <pc:docMk/>
            <pc:sldMk cId="3259163810" sldId="256"/>
            <ac:spMk id="11" creationId="{01D51315-61D2-2DFC-1637-2823284842F7}"/>
          </ac:spMkLst>
        </pc:spChg>
        <pc:spChg chg="mod">
          <ac:chgData name="Cindy Davidson" userId="03062326-39c5-45f7-aba2-5036e27cfdbd" providerId="ADAL" clId="{386FFAEF-60BE-4686-BF09-7649272350B1}" dt="2024-04-22T19:46:21.433" v="36" actId="6549"/>
          <ac:spMkLst>
            <pc:docMk/>
            <pc:sldMk cId="3259163810" sldId="256"/>
            <ac:spMk id="14" creationId="{C82B0544-54FC-FCF9-66AD-621F139A986A}"/>
          </ac:spMkLst>
        </pc:spChg>
        <pc:graphicFrameChg chg="modGraphic">
          <ac:chgData name="Cindy Davidson" userId="03062326-39c5-45f7-aba2-5036e27cfdbd" providerId="ADAL" clId="{386FFAEF-60BE-4686-BF09-7649272350B1}" dt="2024-04-22T19:48:42.130" v="60" actId="20577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19:54:41.655" v="89" actId="6549"/>
        <pc:sldMkLst>
          <pc:docMk/>
          <pc:sldMk cId="776626699" sldId="257"/>
        </pc:sldMkLst>
        <pc:spChg chg="mod">
          <ac:chgData name="Cindy Davidson" userId="03062326-39c5-45f7-aba2-5036e27cfdbd" providerId="ADAL" clId="{386FFAEF-60BE-4686-BF09-7649272350B1}" dt="2024-04-22T19:51:50.774" v="81" actId="6549"/>
          <ac:spMkLst>
            <pc:docMk/>
            <pc:sldMk cId="776626699" sldId="257"/>
            <ac:spMk id="2" creationId="{F0EF1555-7BA1-17AE-5977-4F3247656860}"/>
          </ac:spMkLst>
        </pc:spChg>
        <pc:spChg chg="mod">
          <ac:chgData name="Cindy Davidson" userId="03062326-39c5-45f7-aba2-5036e27cfdbd" providerId="ADAL" clId="{386FFAEF-60BE-4686-BF09-7649272350B1}" dt="2024-04-22T19:52:19.479" v="85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Cindy Davidson" userId="03062326-39c5-45f7-aba2-5036e27cfdbd" providerId="ADAL" clId="{386FFAEF-60BE-4686-BF09-7649272350B1}" dt="2024-04-22T19:54:41.655" v="89" actId="6549"/>
          <ac:spMkLst>
            <pc:docMk/>
            <pc:sldMk cId="776626699" sldId="257"/>
            <ac:spMk id="4" creationId="{F01D81E8-1570-563C-B7D4-25DA1EDBB0BA}"/>
          </ac:spMkLst>
        </pc:spChg>
      </pc:sldChg>
      <pc:sldChg chg="modSp mod">
        <pc:chgData name="Cindy Davidson" userId="03062326-39c5-45f7-aba2-5036e27cfdbd" providerId="ADAL" clId="{386FFAEF-60BE-4686-BF09-7649272350B1}" dt="2024-04-22T19:56:17.040" v="113" actId="20577"/>
        <pc:sldMkLst>
          <pc:docMk/>
          <pc:sldMk cId="3187675446" sldId="258"/>
        </pc:sldMkLst>
        <pc:spChg chg="mod">
          <ac:chgData name="Cindy Davidson" userId="03062326-39c5-45f7-aba2-5036e27cfdbd" providerId="ADAL" clId="{386FFAEF-60BE-4686-BF09-7649272350B1}" dt="2024-04-22T19:56:17.040" v="113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modSp mod">
        <pc:chgData name="Cindy Davidson" userId="03062326-39c5-45f7-aba2-5036e27cfdbd" providerId="ADAL" clId="{386FFAEF-60BE-4686-BF09-7649272350B1}" dt="2024-04-22T19:57:28.099" v="124" actId="20577"/>
        <pc:sldMkLst>
          <pc:docMk/>
          <pc:sldMk cId="1366459826" sldId="259"/>
        </pc:sldMkLst>
        <pc:spChg chg="mod">
          <ac:chgData name="Cindy Davidson" userId="03062326-39c5-45f7-aba2-5036e27cfdbd" providerId="ADAL" clId="{386FFAEF-60BE-4686-BF09-7649272350B1}" dt="2024-04-22T19:57:28.099" v="124" actId="20577"/>
          <ac:spMkLst>
            <pc:docMk/>
            <pc:sldMk cId="1366459826" sldId="259"/>
            <ac:spMk id="2" creationId="{453F09D2-C48E-FE47-7189-BBF9059AA0C7}"/>
          </ac:spMkLst>
        </pc:spChg>
        <pc:spChg chg="mod">
          <ac:chgData name="Cindy Davidson" userId="03062326-39c5-45f7-aba2-5036e27cfdbd" providerId="ADAL" clId="{386FFAEF-60BE-4686-BF09-7649272350B1}" dt="2024-04-22T19:56:39.055" v="115" actId="20577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Cindy Davidson" userId="03062326-39c5-45f7-aba2-5036e27cfdbd" providerId="ADAL" clId="{386FFAEF-60BE-4686-BF09-7649272350B1}" dt="2024-04-22T19:57:13.669" v="122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modSp mod">
        <pc:chgData name="Cindy Davidson" userId="03062326-39c5-45f7-aba2-5036e27cfdbd" providerId="ADAL" clId="{386FFAEF-60BE-4686-BF09-7649272350B1}" dt="2024-04-22T19:58:09.157" v="130" actId="20577"/>
        <pc:sldMkLst>
          <pc:docMk/>
          <pc:sldMk cId="1718094374" sldId="260"/>
        </pc:sldMkLst>
        <pc:spChg chg="mod">
          <ac:chgData name="Cindy Davidson" userId="03062326-39c5-45f7-aba2-5036e27cfdbd" providerId="ADAL" clId="{386FFAEF-60BE-4686-BF09-7649272350B1}" dt="2024-04-22T19:57:53.961" v="127" actId="20577"/>
          <ac:spMkLst>
            <pc:docMk/>
            <pc:sldMk cId="1718094374" sldId="260"/>
            <ac:spMk id="7" creationId="{4B8651B1-6D09-8FCA-31AF-43EBA66325F0}"/>
          </ac:spMkLst>
        </pc:spChg>
        <pc:spChg chg="mod">
          <ac:chgData name="Cindy Davidson" userId="03062326-39c5-45f7-aba2-5036e27cfdbd" providerId="ADAL" clId="{386FFAEF-60BE-4686-BF09-7649272350B1}" dt="2024-04-22T19:58:09.157" v="130" actId="20577"/>
          <ac:spMkLst>
            <pc:docMk/>
            <pc:sldMk cId="1718094374" sldId="260"/>
            <ac:spMk id="8" creationId="{80C4AA84-ACB6-E34D-B4E2-07AC0BB385A9}"/>
          </ac:spMkLst>
        </pc:spChg>
      </pc:sldChg>
      <pc:sldChg chg="modSp mod">
        <pc:chgData name="Cindy Davidson" userId="03062326-39c5-45f7-aba2-5036e27cfdbd" providerId="ADAL" clId="{386FFAEF-60BE-4686-BF09-7649272350B1}" dt="2024-04-23T14:26:10.299" v="745" actId="20577"/>
        <pc:sldMkLst>
          <pc:docMk/>
          <pc:sldMk cId="160163728" sldId="261"/>
        </pc:sldMkLst>
        <pc:spChg chg="mod">
          <ac:chgData name="Cindy Davidson" userId="03062326-39c5-45f7-aba2-5036e27cfdbd" providerId="ADAL" clId="{386FFAEF-60BE-4686-BF09-7649272350B1}" dt="2024-04-23T14:26:10.299" v="745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Cindy Davidson" userId="03062326-39c5-45f7-aba2-5036e27cfdbd" providerId="ADAL" clId="{386FFAEF-60BE-4686-BF09-7649272350B1}" dt="2024-04-22T20:00:17.674" v="138" actId="20577"/>
          <ac:spMkLst>
            <pc:docMk/>
            <pc:sldMk cId="160163728" sldId="261"/>
            <ac:spMk id="4" creationId="{61F2BB05-DA3A-BEDF-E1FD-8D308A015987}"/>
          </ac:spMkLst>
        </pc:spChg>
      </pc:sldChg>
      <pc:sldChg chg="modSp mod">
        <pc:chgData name="Cindy Davidson" userId="03062326-39c5-45f7-aba2-5036e27cfdbd" providerId="ADAL" clId="{386FFAEF-60BE-4686-BF09-7649272350B1}" dt="2024-04-22T20:02:02.591" v="149" actId="5793"/>
        <pc:sldMkLst>
          <pc:docMk/>
          <pc:sldMk cId="2021005898" sldId="262"/>
        </pc:sldMkLst>
        <pc:spChg chg="mod">
          <ac:chgData name="Cindy Davidson" userId="03062326-39c5-45f7-aba2-5036e27cfdbd" providerId="ADAL" clId="{386FFAEF-60BE-4686-BF09-7649272350B1}" dt="2024-04-22T20:02:02.591" v="149" actId="5793"/>
          <ac:spMkLst>
            <pc:docMk/>
            <pc:sldMk cId="2021005898" sldId="262"/>
            <ac:spMk id="5" creationId="{4A19F243-9607-8F25-4A36-CACFDDD5FD5A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3:21:20.820" v="744" actId="2056"/>
        <pc:sldMkLst>
          <pc:docMk/>
          <pc:sldMk cId="1017909644" sldId="263"/>
        </pc:sldMkLst>
        <pc:spChg chg="mod">
          <ac:chgData name="Cindy Davidson" userId="03062326-39c5-45f7-aba2-5036e27cfdbd" providerId="ADAL" clId="{386FFAEF-60BE-4686-BF09-7649272350B1}" dt="2024-04-22T20:23:57.633" v="259" actId="20577"/>
          <ac:spMkLst>
            <pc:docMk/>
            <pc:sldMk cId="1017909644" sldId="263"/>
            <ac:spMk id="5" creationId="{0FC76FE4-52F3-E268-7566-1356ED4CA506}"/>
          </ac:spMkLst>
        </pc:spChg>
        <pc:spChg chg="mod">
          <ac:chgData name="Cindy Davidson" userId="03062326-39c5-45f7-aba2-5036e27cfdbd" providerId="ADAL" clId="{386FFAEF-60BE-4686-BF09-7649272350B1}" dt="2024-04-22T19:54:53.686" v="95" actId="20577"/>
          <ac:spMkLst>
            <pc:docMk/>
            <pc:sldMk cId="1017909644" sldId="263"/>
            <ac:spMk id="7" creationId="{17A1AE0F-0C47-3EA6-6A3C-B3700B9461C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3:21:20.820" v="744" actId="2056"/>
              <pc2:cmMkLst xmlns:pc2="http://schemas.microsoft.com/office/powerpoint/2019/9/main/command">
                <pc:docMk/>
                <pc:sldMk cId="1017909644" sldId="263"/>
                <pc2:cmMk id="{3FB07944-2DFA-4F85-8F85-FA50274B512A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07:42.187" v="153" actId="20577"/>
        <pc:sldMkLst>
          <pc:docMk/>
          <pc:sldMk cId="70605789" sldId="264"/>
        </pc:sldMkLst>
        <pc:spChg chg="mod">
          <ac:chgData name="Cindy Davidson" userId="03062326-39c5-45f7-aba2-5036e27cfdbd" providerId="ADAL" clId="{386FFAEF-60BE-4686-BF09-7649272350B1}" dt="2024-04-22T20:07:42.187" v="153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modSp mod">
        <pc:chgData name="Cindy Davidson" userId="03062326-39c5-45f7-aba2-5036e27cfdbd" providerId="ADAL" clId="{386FFAEF-60BE-4686-BF09-7649272350B1}" dt="2024-05-06T15:42:44.311" v="764" actId="20577"/>
        <pc:sldMkLst>
          <pc:docMk/>
          <pc:sldMk cId="655282750" sldId="265"/>
        </pc:sldMkLst>
        <pc:spChg chg="mod">
          <ac:chgData name="Cindy Davidson" userId="03062326-39c5-45f7-aba2-5036e27cfdbd" providerId="ADAL" clId="{386FFAEF-60BE-4686-BF09-7649272350B1}" dt="2024-05-06T15:42:44.311" v="764" actId="20577"/>
          <ac:spMkLst>
            <pc:docMk/>
            <pc:sldMk cId="655282750" sldId="265"/>
            <ac:spMk id="7" creationId="{CC98D559-0631-8E0F-132D-17C635713BCC}"/>
          </ac:spMkLst>
        </pc:spChg>
      </pc:sldChg>
      <pc:sldChg chg="modSp mod">
        <pc:chgData name="Cindy Davidson" userId="03062326-39c5-45f7-aba2-5036e27cfdbd" providerId="ADAL" clId="{386FFAEF-60BE-4686-BF09-7649272350B1}" dt="2024-04-22T20:14:24.269" v="180" actId="20577"/>
        <pc:sldMkLst>
          <pc:docMk/>
          <pc:sldMk cId="2453092914" sldId="266"/>
        </pc:sldMkLst>
        <pc:spChg chg="mod">
          <ac:chgData name="Cindy Davidson" userId="03062326-39c5-45f7-aba2-5036e27cfdbd" providerId="ADAL" clId="{386FFAEF-60BE-4686-BF09-7649272350B1}" dt="2024-04-22T20:14:24.269" v="180" actId="20577"/>
          <ac:spMkLst>
            <pc:docMk/>
            <pc:sldMk cId="2453092914" sldId="266"/>
            <ac:spMk id="4" creationId="{93BA895B-B58F-3EA5-153E-6AAF5E2B3F58}"/>
          </ac:spMkLst>
        </pc:spChg>
      </pc:sldChg>
      <pc:sldChg chg="modSp mod">
        <pc:chgData name="Cindy Davidson" userId="03062326-39c5-45f7-aba2-5036e27cfdbd" providerId="ADAL" clId="{386FFAEF-60BE-4686-BF09-7649272350B1}" dt="2024-04-22T20:23:58.646" v="261" actId="20577"/>
        <pc:sldMkLst>
          <pc:docMk/>
          <pc:sldMk cId="2741286824" sldId="267"/>
        </pc:sldMkLst>
        <pc:spChg chg="mod">
          <ac:chgData name="Cindy Davidson" userId="03062326-39c5-45f7-aba2-5036e27cfdbd" providerId="ADAL" clId="{386FFAEF-60BE-4686-BF09-7649272350B1}" dt="2024-04-22T20:16:28.322" v="199" actId="114"/>
          <ac:spMkLst>
            <pc:docMk/>
            <pc:sldMk cId="2741286824" sldId="267"/>
            <ac:spMk id="4" creationId="{15EE3727-F4A0-43D7-2E4D-A761911D4A28}"/>
          </ac:spMkLst>
        </pc:spChg>
        <pc:spChg chg="mod">
          <ac:chgData name="Cindy Davidson" userId="03062326-39c5-45f7-aba2-5036e27cfdbd" providerId="ADAL" clId="{386FFAEF-60BE-4686-BF09-7649272350B1}" dt="2024-04-22T20:23:58.646" v="261" actId="20577"/>
          <ac:spMkLst>
            <pc:docMk/>
            <pc:sldMk cId="2741286824" sldId="267"/>
            <ac:spMk id="6" creationId="{5D2C44D0-C66D-1F40-B255-A7A52175E578}"/>
          </ac:spMkLst>
        </pc:spChg>
      </pc:sldChg>
      <pc:sldChg chg="modSp mod">
        <pc:chgData name="Cindy Davidson" userId="03062326-39c5-45f7-aba2-5036e27cfdbd" providerId="ADAL" clId="{386FFAEF-60BE-4686-BF09-7649272350B1}" dt="2024-04-22T20:17:47.156" v="214" actId="20577"/>
        <pc:sldMkLst>
          <pc:docMk/>
          <pc:sldMk cId="1953263953" sldId="268"/>
        </pc:sldMkLst>
        <pc:spChg chg="mod">
          <ac:chgData name="Cindy Davidson" userId="03062326-39c5-45f7-aba2-5036e27cfdbd" providerId="ADAL" clId="{386FFAEF-60BE-4686-BF09-7649272350B1}" dt="2024-04-22T20:17:47.156" v="214" actId="20577"/>
          <ac:spMkLst>
            <pc:docMk/>
            <pc:sldMk cId="1953263953" sldId="268"/>
            <ac:spMk id="6" creationId="{2A984363-265D-FD2C-67E1-CB532986EFCB}"/>
          </ac:spMkLst>
        </pc:spChg>
        <pc:spChg chg="mod">
          <ac:chgData name="Cindy Davidson" userId="03062326-39c5-45f7-aba2-5036e27cfdbd" providerId="ADAL" clId="{386FFAEF-60BE-4686-BF09-7649272350B1}" dt="2024-04-22T20:17:23.718" v="211" actId="114"/>
          <ac:spMkLst>
            <pc:docMk/>
            <pc:sldMk cId="1953263953" sldId="268"/>
            <ac:spMk id="7" creationId="{4E5562E6-E2D9-D523-7185-5E0D86331783}"/>
          </ac:spMkLst>
        </pc:spChg>
      </pc:sldChg>
      <pc:sldChg chg="modSp mod">
        <pc:chgData name="Cindy Davidson" userId="03062326-39c5-45f7-aba2-5036e27cfdbd" providerId="ADAL" clId="{386FFAEF-60BE-4686-BF09-7649272350B1}" dt="2024-04-22T20:24:28.098" v="269" actId="20577"/>
        <pc:sldMkLst>
          <pc:docMk/>
          <pc:sldMk cId="2356869967" sldId="270"/>
        </pc:sldMkLst>
        <pc:spChg chg="mod">
          <ac:chgData name="Cindy Davidson" userId="03062326-39c5-45f7-aba2-5036e27cfdbd" providerId="ADAL" clId="{386FFAEF-60BE-4686-BF09-7649272350B1}" dt="2024-04-22T20:24:28.098" v="269" actId="20577"/>
          <ac:spMkLst>
            <pc:docMk/>
            <pc:sldMk cId="2356869967" sldId="270"/>
            <ac:spMk id="6" creationId="{12A2DB17-8048-2734-09A7-2FCBA6FFA977}"/>
          </ac:spMkLst>
        </pc:spChg>
      </pc:sldChg>
      <pc:sldChg chg="modSp mod">
        <pc:chgData name="Cindy Davidson" userId="03062326-39c5-45f7-aba2-5036e27cfdbd" providerId="ADAL" clId="{386FFAEF-60BE-4686-BF09-7649272350B1}" dt="2024-04-22T20:20:54.193" v="223" actId="20577"/>
        <pc:sldMkLst>
          <pc:docMk/>
          <pc:sldMk cId="1219244202" sldId="271"/>
        </pc:sldMkLst>
        <pc:spChg chg="mod">
          <ac:chgData name="Cindy Davidson" userId="03062326-39c5-45f7-aba2-5036e27cfdbd" providerId="ADAL" clId="{386FFAEF-60BE-4686-BF09-7649272350B1}" dt="2024-04-22T20:18:35.591" v="215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Cindy Davidson" userId="03062326-39c5-45f7-aba2-5036e27cfdbd" providerId="ADAL" clId="{386FFAEF-60BE-4686-BF09-7649272350B1}" dt="2024-04-22T20:20:54.193" v="223" actId="20577"/>
          <ac:spMkLst>
            <pc:docMk/>
            <pc:sldMk cId="1219244202" sldId="271"/>
            <ac:spMk id="4" creationId="{C117DB46-571B-E642-2309-788DA230CFEC}"/>
          </ac:spMkLst>
        </pc:spChg>
      </pc:sldChg>
      <pc:sldChg chg="modSp mod">
        <pc:chgData name="Cindy Davidson" userId="03062326-39c5-45f7-aba2-5036e27cfdbd" providerId="ADAL" clId="{386FFAEF-60BE-4686-BF09-7649272350B1}" dt="2024-04-22T20:27:11.843" v="270" actId="20577"/>
        <pc:sldMkLst>
          <pc:docMk/>
          <pc:sldMk cId="1363102359" sldId="272"/>
        </pc:sldMkLst>
        <pc:spChg chg="mod">
          <ac:chgData name="Cindy Davidson" userId="03062326-39c5-45f7-aba2-5036e27cfdbd" providerId="ADAL" clId="{386FFAEF-60BE-4686-BF09-7649272350B1}" dt="2024-04-22T20:27:11.843" v="270" actId="20577"/>
          <ac:spMkLst>
            <pc:docMk/>
            <pc:sldMk cId="1363102359" sldId="272"/>
            <ac:spMk id="10" creationId="{02AB2467-1606-9DDD-2D65-2A3207871523}"/>
          </ac:spMkLst>
        </pc:spChg>
      </pc:sldChg>
      <pc:sldChg chg="modSp mod addCm">
        <pc:chgData name="Cindy Davidson" userId="03062326-39c5-45f7-aba2-5036e27cfdbd" providerId="ADAL" clId="{386FFAEF-60BE-4686-BF09-7649272350B1}" dt="2024-04-22T20:32:11.614" v="321"/>
        <pc:sldMkLst>
          <pc:docMk/>
          <pc:sldMk cId="157233412" sldId="275"/>
        </pc:sldMkLst>
        <pc:spChg chg="mod">
          <ac:chgData name="Cindy Davidson" userId="03062326-39c5-45f7-aba2-5036e27cfdbd" providerId="ADAL" clId="{386FFAEF-60BE-4686-BF09-7649272350B1}" dt="2024-04-22T20:31:53.204" v="320" actId="404"/>
          <ac:spMkLst>
            <pc:docMk/>
            <pc:sldMk cId="157233412" sldId="275"/>
            <ac:spMk id="6" creationId="{6638F104-8E62-5C2A-1E36-063CECD09B4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2:11.614" v="321"/>
              <pc2:cmMkLst xmlns:pc2="http://schemas.microsoft.com/office/powerpoint/2019/9/main/command">
                <pc:docMk/>
                <pc:sldMk cId="157233412" sldId="275"/>
                <pc2:cmMk id="{D9E5D085-CC26-4056-9DEF-522528E67E3B}"/>
              </pc2:cmMkLst>
            </pc226:cmChg>
          </p:ext>
        </pc:extLst>
      </pc:sldChg>
      <pc:sldChg chg="modSp mod addCm modCm">
        <pc:chgData name="Cindy Davidson" userId="03062326-39c5-45f7-aba2-5036e27cfdbd" providerId="ADAL" clId="{386FFAEF-60BE-4686-BF09-7649272350B1}" dt="2024-04-23T14:34:44.429" v="747" actId="20577"/>
        <pc:sldMkLst>
          <pc:docMk/>
          <pc:sldMk cId="2097672514" sldId="276"/>
        </pc:sldMkLst>
        <pc:spChg chg="mod">
          <ac:chgData name="Cindy Davidson" userId="03062326-39c5-45f7-aba2-5036e27cfdbd" providerId="ADAL" clId="{386FFAEF-60BE-4686-BF09-7649272350B1}" dt="2024-04-22T20:33:02.670" v="346" actId="20577"/>
          <ac:spMkLst>
            <pc:docMk/>
            <pc:sldMk cId="2097672514" sldId="276"/>
            <ac:spMk id="7" creationId="{1AA67962-A580-EF66-D147-CE4F61147034}"/>
          </ac:spMkLst>
        </pc:spChg>
        <pc:spChg chg="mod">
          <ac:chgData name="Cindy Davidson" userId="03062326-39c5-45f7-aba2-5036e27cfdbd" providerId="ADAL" clId="{386FFAEF-60BE-4686-BF09-7649272350B1}" dt="2024-04-23T14:34:44.429" v="747" actId="20577"/>
          <ac:spMkLst>
            <pc:docMk/>
            <pc:sldMk cId="2097672514" sldId="276"/>
            <ac:spMk id="8" creationId="{30A9BC4C-3902-C691-6D45-3AB39247BD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37:36.820" v="418"/>
              <pc2:cmMkLst xmlns:pc2="http://schemas.microsoft.com/office/powerpoint/2019/9/main/command">
                <pc:docMk/>
                <pc:sldMk cId="2097672514" sldId="276"/>
                <pc2:cmMk id="{33020055-87F0-4384-9C98-514252E1D142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4:44.429" v="747" actId="20577"/>
              <pc2:cmMkLst xmlns:pc2="http://schemas.microsoft.com/office/powerpoint/2019/9/main/command">
                <pc:docMk/>
                <pc:sldMk cId="2097672514" sldId="276"/>
                <pc2:cmMk id="{273E5D9B-6A1B-4E3F-9186-7FBDBDF2D4A5}"/>
              </pc2:cmMkLst>
            </pc226:cmChg>
          </p:ext>
        </pc:extLst>
      </pc:sldChg>
      <pc:sldChg chg="addSp modSp mod">
        <pc:chgData name="Cindy Davidson" userId="03062326-39c5-45f7-aba2-5036e27cfdbd" providerId="ADAL" clId="{386FFAEF-60BE-4686-BF09-7649272350B1}" dt="2024-04-22T20:37:49.779" v="419" actId="20577"/>
        <pc:sldMkLst>
          <pc:docMk/>
          <pc:sldMk cId="2439587803" sldId="277"/>
        </pc:sldMkLst>
        <pc:spChg chg="add mod">
          <ac:chgData name="Cindy Davidson" userId="03062326-39c5-45f7-aba2-5036e27cfdbd" providerId="ADAL" clId="{386FFAEF-60BE-4686-BF09-7649272350B1}" dt="2024-04-22T20:24:04.414" v="266" actId="20577"/>
          <ac:spMkLst>
            <pc:docMk/>
            <pc:sldMk cId="2439587803" sldId="277"/>
            <ac:spMk id="2" creationId="{6207E38D-F67B-EECD-D7FE-078EF4E5CAD6}"/>
          </ac:spMkLst>
        </pc:spChg>
        <pc:spChg chg="mod">
          <ac:chgData name="Cindy Davidson" userId="03062326-39c5-45f7-aba2-5036e27cfdbd" providerId="ADAL" clId="{386FFAEF-60BE-4686-BF09-7649272350B1}" dt="2024-04-22T20:37:49.779" v="419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modSp mod">
        <pc:chgData name="Cindy Davidson" userId="03062326-39c5-45f7-aba2-5036e27cfdbd" providerId="ADAL" clId="{386FFAEF-60BE-4686-BF09-7649272350B1}" dt="2024-04-23T14:35:42.277" v="748" actId="20577"/>
        <pc:sldMkLst>
          <pc:docMk/>
          <pc:sldMk cId="3950237310" sldId="278"/>
        </pc:sldMkLst>
        <pc:spChg chg="mod">
          <ac:chgData name="Cindy Davidson" userId="03062326-39c5-45f7-aba2-5036e27cfdbd" providerId="ADAL" clId="{386FFAEF-60BE-4686-BF09-7649272350B1}" dt="2024-04-23T14:35:42.277" v="748" actId="20577"/>
          <ac:spMkLst>
            <pc:docMk/>
            <pc:sldMk cId="3950237310" sldId="278"/>
            <ac:spMk id="6" creationId="{052891AA-EFFC-97C1-AA37-2FE1A83D471E}"/>
          </ac:spMkLst>
        </pc:spChg>
      </pc:sldChg>
      <pc:sldChg chg="modSp mod">
        <pc:chgData name="Cindy Davidson" userId="03062326-39c5-45f7-aba2-5036e27cfdbd" providerId="ADAL" clId="{386FFAEF-60BE-4686-BF09-7649272350B1}" dt="2024-04-22T20:39:21.704" v="423" actId="20577"/>
        <pc:sldMkLst>
          <pc:docMk/>
          <pc:sldMk cId="3381799021" sldId="279"/>
        </pc:sldMkLst>
        <pc:spChg chg="mod">
          <ac:chgData name="Cindy Davidson" userId="03062326-39c5-45f7-aba2-5036e27cfdbd" providerId="ADAL" clId="{386FFAEF-60BE-4686-BF09-7649272350B1}" dt="2024-04-22T20:39:21.704" v="423" actId="20577"/>
          <ac:spMkLst>
            <pc:docMk/>
            <pc:sldMk cId="3381799021" sldId="279"/>
            <ac:spMk id="5" creationId="{C968497C-175C-0281-4CAC-3DA4FB1CAF19}"/>
          </ac:spMkLst>
        </pc:spChg>
      </pc:sldChg>
      <pc:sldChg chg="modSp mod">
        <pc:chgData name="Cindy Davidson" userId="03062326-39c5-45f7-aba2-5036e27cfdbd" providerId="ADAL" clId="{386FFAEF-60BE-4686-BF09-7649272350B1}" dt="2024-04-22T20:43:07.231" v="453" actId="20577"/>
        <pc:sldMkLst>
          <pc:docMk/>
          <pc:sldMk cId="2696223005" sldId="280"/>
        </pc:sldMkLst>
        <pc:spChg chg="mod">
          <ac:chgData name="Cindy Davidson" userId="03062326-39c5-45f7-aba2-5036e27cfdbd" providerId="ADAL" clId="{386FFAEF-60BE-4686-BF09-7649272350B1}" dt="2024-04-22T20:42:29.216" v="443" actId="20577"/>
          <ac:spMkLst>
            <pc:docMk/>
            <pc:sldMk cId="2696223005" sldId="280"/>
            <ac:spMk id="6" creationId="{776220CE-368E-D607-A2B1-CA9ABF51373C}"/>
          </ac:spMkLst>
        </pc:spChg>
        <pc:spChg chg="mod">
          <ac:chgData name="Cindy Davidson" userId="03062326-39c5-45f7-aba2-5036e27cfdbd" providerId="ADAL" clId="{386FFAEF-60BE-4686-BF09-7649272350B1}" dt="2024-04-22T20:43:07.231" v="453" actId="20577"/>
          <ac:spMkLst>
            <pc:docMk/>
            <pc:sldMk cId="2696223005" sldId="280"/>
            <ac:spMk id="7" creationId="{17368695-25DA-F562-7207-0202D7C9D7F5}"/>
          </ac:spMkLst>
        </pc:spChg>
      </pc:sldChg>
      <pc:sldChg chg="modSp mod addCm modCm">
        <pc:chgData name="Cindy Davidson" userId="03062326-39c5-45f7-aba2-5036e27cfdbd" providerId="ADAL" clId="{386FFAEF-60BE-4686-BF09-7649272350B1}" dt="2024-04-23T14:38:29.681" v="757" actId="6549"/>
        <pc:sldMkLst>
          <pc:docMk/>
          <pc:sldMk cId="1626394560" sldId="281"/>
        </pc:sldMkLst>
        <pc:spChg chg="mod">
          <ac:chgData name="Cindy Davidson" userId="03062326-39c5-45f7-aba2-5036e27cfdbd" providerId="ADAL" clId="{386FFAEF-60BE-4686-BF09-7649272350B1}" dt="2024-04-22T20:43:19.195" v="456" actId="20577"/>
          <ac:spMkLst>
            <pc:docMk/>
            <pc:sldMk cId="1626394560" sldId="281"/>
            <ac:spMk id="5" creationId="{F441F092-D426-F9BA-ECD3-91FE86036306}"/>
          </ac:spMkLst>
        </pc:spChg>
        <pc:spChg chg="mod">
          <ac:chgData name="Cindy Davidson" userId="03062326-39c5-45f7-aba2-5036e27cfdbd" providerId="ADAL" clId="{386FFAEF-60BE-4686-BF09-7649272350B1}" dt="2024-04-23T14:38:29.681" v="757" actId="6549"/>
          <ac:spMkLst>
            <pc:docMk/>
            <pc:sldMk cId="1626394560" sldId="281"/>
            <ac:spMk id="6" creationId="{2CD29A3C-3B79-D67B-E9B1-887FE90149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A021F334-98AC-4ED2-83F0-1A5648EE5B0A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3T14:38:29.681" v="757" actId="6549"/>
              <pc2:cmMkLst xmlns:pc2="http://schemas.microsoft.com/office/powerpoint/2019/9/main/command">
                <pc:docMk/>
                <pc:sldMk cId="1626394560" sldId="281"/>
                <pc2:cmMk id="{3C4231BB-B874-49BC-8E15-67BC6E895F94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45:24.084" v="502" actId="20577"/>
        <pc:sldMkLst>
          <pc:docMk/>
          <pc:sldMk cId="3148179251" sldId="282"/>
        </pc:sldMkLst>
        <pc:spChg chg="mod">
          <ac:chgData name="Cindy Davidson" userId="03062326-39c5-45f7-aba2-5036e27cfdbd" providerId="ADAL" clId="{386FFAEF-60BE-4686-BF09-7649272350B1}" dt="2024-04-22T20:45:24.084" v="502" actId="20577"/>
          <ac:spMkLst>
            <pc:docMk/>
            <pc:sldMk cId="3148179251" sldId="282"/>
            <ac:spMk id="6" creationId="{C592D1B6-7264-D66C-37F7-72981635FC17}"/>
          </ac:spMkLst>
        </pc:spChg>
      </pc:sldChg>
      <pc:sldChg chg="modSp mod addCm">
        <pc:chgData name="Cindy Davidson" userId="03062326-39c5-45f7-aba2-5036e27cfdbd" providerId="ADAL" clId="{386FFAEF-60BE-4686-BF09-7649272350B1}" dt="2024-04-22T20:48:15.726" v="531"/>
        <pc:sldMkLst>
          <pc:docMk/>
          <pc:sldMk cId="2993429276" sldId="283"/>
        </pc:sldMkLst>
        <pc:spChg chg="mod">
          <ac:chgData name="Cindy Davidson" userId="03062326-39c5-45f7-aba2-5036e27cfdbd" providerId="ADAL" clId="{386FFAEF-60BE-4686-BF09-7649272350B1}" dt="2024-04-22T20:48:04.602" v="530" actId="20577"/>
          <ac:spMkLst>
            <pc:docMk/>
            <pc:sldMk cId="2993429276" sldId="283"/>
            <ac:spMk id="8" creationId="{2D0C7FF2-2F40-5504-4B25-0CF6D8257DA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48:15.726" v="531"/>
              <pc2:cmMkLst xmlns:pc2="http://schemas.microsoft.com/office/powerpoint/2019/9/main/command">
                <pc:docMk/>
                <pc:sldMk cId="2993429276" sldId="283"/>
                <pc2:cmMk id="{A245B6FF-EA42-40E4-9BB6-58FCBE58EAF1}"/>
              </pc2:cmMkLst>
            </pc226:cmChg>
          </p:ext>
        </pc:extLst>
      </pc:sldChg>
      <pc:sldChg chg="modSp mod addCm">
        <pc:chgData name="Cindy Davidson" userId="03062326-39c5-45f7-aba2-5036e27cfdbd" providerId="ADAL" clId="{386FFAEF-60BE-4686-BF09-7649272350B1}" dt="2024-04-22T20:50:35.489" v="570"/>
        <pc:sldMkLst>
          <pc:docMk/>
          <pc:sldMk cId="363701664" sldId="285"/>
        </pc:sldMkLst>
        <pc:spChg chg="mod">
          <ac:chgData name="Cindy Davidson" userId="03062326-39c5-45f7-aba2-5036e27cfdbd" providerId="ADAL" clId="{386FFAEF-60BE-4686-BF09-7649272350B1}" dt="2024-04-22T20:50:24.676" v="569" actId="20577"/>
          <ac:spMkLst>
            <pc:docMk/>
            <pc:sldMk cId="363701664" sldId="285"/>
            <ac:spMk id="3" creationId="{105A3210-8E81-BD9E-CD18-E46EFBF050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0:35.489" v="570"/>
              <pc2:cmMkLst xmlns:pc2="http://schemas.microsoft.com/office/powerpoint/2019/9/main/command">
                <pc:docMk/>
                <pc:sldMk cId="363701664" sldId="285"/>
                <pc2:cmMk id="{AFD2C80B-873F-4837-9A42-3E2467DAA543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0:53:23.611" v="631" actId="20577"/>
        <pc:sldMkLst>
          <pc:docMk/>
          <pc:sldMk cId="2347065138" sldId="287"/>
        </pc:sldMkLst>
        <pc:spChg chg="mod">
          <ac:chgData name="Cindy Davidson" userId="03062326-39c5-45f7-aba2-5036e27cfdbd" providerId="ADAL" clId="{386FFAEF-60BE-4686-BF09-7649272350B1}" dt="2024-04-22T20:53:23.611" v="631" actId="20577"/>
          <ac:spMkLst>
            <pc:docMk/>
            <pc:sldMk cId="2347065138" sldId="287"/>
            <ac:spMk id="8" creationId="{78B3F770-AD13-3419-4FF3-A29D620087FA}"/>
          </ac:spMkLst>
        </pc:spChg>
      </pc:sldChg>
      <pc:sldChg chg="modSp mod">
        <pc:chgData name="Cindy Davidson" userId="03062326-39c5-45f7-aba2-5036e27cfdbd" providerId="ADAL" clId="{386FFAEF-60BE-4686-BF09-7649272350B1}" dt="2024-04-22T20:53:04.227" v="630" actId="20577"/>
        <pc:sldMkLst>
          <pc:docMk/>
          <pc:sldMk cId="3287019968" sldId="289"/>
        </pc:sldMkLst>
        <pc:spChg chg="mod">
          <ac:chgData name="Cindy Davidson" userId="03062326-39c5-45f7-aba2-5036e27cfdbd" providerId="ADAL" clId="{386FFAEF-60BE-4686-BF09-7649272350B1}" dt="2024-04-22T20:50:49.215" v="572" actId="14100"/>
          <ac:spMkLst>
            <pc:docMk/>
            <pc:sldMk cId="3287019968" sldId="289"/>
            <ac:spMk id="5" creationId="{ACE30F96-19CB-388D-6055-EC90D7E57A7D}"/>
          </ac:spMkLst>
        </pc:spChg>
        <pc:spChg chg="mod">
          <ac:chgData name="Cindy Davidson" userId="03062326-39c5-45f7-aba2-5036e27cfdbd" providerId="ADAL" clId="{386FFAEF-60BE-4686-BF09-7649272350B1}" dt="2024-04-22T20:52:30.165" v="621" actId="6549"/>
          <ac:spMkLst>
            <pc:docMk/>
            <pc:sldMk cId="3287019968" sldId="289"/>
            <ac:spMk id="6" creationId="{3BA9C991-00F2-9475-ED03-79990B2313CA}"/>
          </ac:spMkLst>
        </pc:spChg>
        <pc:spChg chg="mod">
          <ac:chgData name="Cindy Davidson" userId="03062326-39c5-45f7-aba2-5036e27cfdbd" providerId="ADAL" clId="{386FFAEF-60BE-4686-BF09-7649272350B1}" dt="2024-04-22T20:53:04.227" v="630" actId="20577"/>
          <ac:spMkLst>
            <pc:docMk/>
            <pc:sldMk cId="3287019968" sldId="289"/>
            <ac:spMk id="7" creationId="{E99ADE98-C51F-93A8-76FE-F176F14DF75B}"/>
          </ac:spMkLst>
        </pc:spChg>
      </pc:sldChg>
      <pc:sldChg chg="modSp mod">
        <pc:chgData name="Cindy Davidson" userId="03062326-39c5-45f7-aba2-5036e27cfdbd" providerId="ADAL" clId="{386FFAEF-60BE-4686-BF09-7649272350B1}" dt="2024-04-22T20:54:27.473" v="633" actId="20577"/>
        <pc:sldMkLst>
          <pc:docMk/>
          <pc:sldMk cId="1440885909" sldId="290"/>
        </pc:sldMkLst>
        <pc:spChg chg="mod">
          <ac:chgData name="Cindy Davidson" userId="03062326-39c5-45f7-aba2-5036e27cfdbd" providerId="ADAL" clId="{386FFAEF-60BE-4686-BF09-7649272350B1}" dt="2024-04-22T20:54:27.473" v="633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modSp mod addCm">
        <pc:chgData name="Cindy Davidson" userId="03062326-39c5-45f7-aba2-5036e27cfdbd" providerId="ADAL" clId="{386FFAEF-60BE-4686-BF09-7649272350B1}" dt="2024-04-22T20:55:35.356" v="635"/>
        <pc:sldMkLst>
          <pc:docMk/>
          <pc:sldMk cId="1567712804" sldId="291"/>
        </pc:sldMkLst>
        <pc:spChg chg="mod">
          <ac:chgData name="Cindy Davidson" userId="03062326-39c5-45f7-aba2-5036e27cfdbd" providerId="ADAL" clId="{386FFAEF-60BE-4686-BF09-7649272350B1}" dt="2024-04-22T20:54:40.285" v="634" actId="20577"/>
          <ac:spMkLst>
            <pc:docMk/>
            <pc:sldMk cId="1567712804" sldId="291"/>
            <ac:spMk id="6" creationId="{75E4219B-D653-433E-BD5E-CA98DC7BB32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0:55:35.356" v="635"/>
              <pc2:cmMkLst xmlns:pc2="http://schemas.microsoft.com/office/powerpoint/2019/9/main/command">
                <pc:docMk/>
                <pc:sldMk cId="1567712804" sldId="291"/>
                <pc2:cmMk id="{376E1B2B-E05F-42F6-A41B-0A388BDE3ED5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9T13:41:04.294" v="761" actId="114"/>
        <pc:sldMkLst>
          <pc:docMk/>
          <pc:sldMk cId="1082626015" sldId="292"/>
        </pc:sldMkLst>
        <pc:spChg chg="mod">
          <ac:chgData name="Cindy Davidson" userId="03062326-39c5-45f7-aba2-5036e27cfdbd" providerId="ADAL" clId="{386FFAEF-60BE-4686-BF09-7649272350B1}" dt="2024-04-29T13:41:04.294" v="761" actId="114"/>
          <ac:spMkLst>
            <pc:docMk/>
            <pc:sldMk cId="1082626015" sldId="292"/>
            <ac:spMk id="4" creationId="{53FBE0C6-FBB8-5716-8E06-ACBE4464BF6D}"/>
          </ac:spMkLst>
        </pc:spChg>
      </pc:sldChg>
      <pc:sldChg chg="modSp mod">
        <pc:chgData name="Cindy Davidson" userId="03062326-39c5-45f7-aba2-5036e27cfdbd" providerId="ADAL" clId="{386FFAEF-60BE-4686-BF09-7649272350B1}" dt="2024-04-22T21:00:30.249" v="656" actId="20577"/>
        <pc:sldMkLst>
          <pc:docMk/>
          <pc:sldMk cId="4082759169" sldId="294"/>
        </pc:sldMkLst>
        <pc:spChg chg="mod">
          <ac:chgData name="Cindy Davidson" userId="03062326-39c5-45f7-aba2-5036e27cfdbd" providerId="ADAL" clId="{386FFAEF-60BE-4686-BF09-7649272350B1}" dt="2024-04-22T21:00:30.249" v="656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modSp mod">
        <pc:chgData name="Cindy Davidson" userId="03062326-39c5-45f7-aba2-5036e27cfdbd" providerId="ADAL" clId="{386FFAEF-60BE-4686-BF09-7649272350B1}" dt="2024-04-22T21:03:20.028" v="676" actId="20577"/>
        <pc:sldMkLst>
          <pc:docMk/>
          <pc:sldMk cId="1308333935" sldId="296"/>
        </pc:sldMkLst>
        <pc:spChg chg="mod">
          <ac:chgData name="Cindy Davidson" userId="03062326-39c5-45f7-aba2-5036e27cfdbd" providerId="ADAL" clId="{386FFAEF-60BE-4686-BF09-7649272350B1}" dt="2024-04-22T21:02:30.119" v="669" actId="20577"/>
          <ac:spMkLst>
            <pc:docMk/>
            <pc:sldMk cId="1308333935" sldId="296"/>
            <ac:spMk id="4" creationId="{3D419835-6CFD-A84A-9DB6-6578218D3029}"/>
          </ac:spMkLst>
        </pc:spChg>
        <pc:spChg chg="mod">
          <ac:chgData name="Cindy Davidson" userId="03062326-39c5-45f7-aba2-5036e27cfdbd" providerId="ADAL" clId="{386FFAEF-60BE-4686-BF09-7649272350B1}" dt="2024-04-22T21:03:20.028" v="676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modSp mod">
        <pc:chgData name="Cindy Davidson" userId="03062326-39c5-45f7-aba2-5036e27cfdbd" providerId="ADAL" clId="{386FFAEF-60BE-4686-BF09-7649272350B1}" dt="2024-04-22T21:04:01.254" v="677"/>
        <pc:sldMkLst>
          <pc:docMk/>
          <pc:sldMk cId="1403029196" sldId="297"/>
        </pc:sldMkLst>
        <pc:spChg chg="mod">
          <ac:chgData name="Cindy Davidson" userId="03062326-39c5-45f7-aba2-5036e27cfdbd" providerId="ADAL" clId="{386FFAEF-60BE-4686-BF09-7649272350B1}" dt="2024-04-22T21:04:01.254" v="677"/>
          <ac:spMkLst>
            <pc:docMk/>
            <pc:sldMk cId="1403029196" sldId="297"/>
            <ac:spMk id="7" creationId="{86718B20-7AD9-414E-B8AC-D863A7FA43BD}"/>
          </ac:spMkLst>
        </pc:spChg>
      </pc:sldChg>
      <pc:sldChg chg="modSp mod">
        <pc:chgData name="Cindy Davidson" userId="03062326-39c5-45f7-aba2-5036e27cfdbd" providerId="ADAL" clId="{386FFAEF-60BE-4686-BF09-7649272350B1}" dt="2024-04-22T21:04:31.358" v="679" actId="20577"/>
        <pc:sldMkLst>
          <pc:docMk/>
          <pc:sldMk cId="2008313994" sldId="298"/>
        </pc:sldMkLst>
        <pc:spChg chg="mod">
          <ac:chgData name="Cindy Davidson" userId="03062326-39c5-45f7-aba2-5036e27cfdbd" providerId="ADAL" clId="{386FFAEF-60BE-4686-BF09-7649272350B1}" dt="2024-04-22T21:04:06.179" v="678"/>
          <ac:spMkLst>
            <pc:docMk/>
            <pc:sldMk cId="2008313994" sldId="298"/>
            <ac:spMk id="7" creationId="{86718B20-7AD9-414E-B8AC-D863A7FA43BD}"/>
          </ac:spMkLst>
        </pc:spChg>
        <pc:graphicFrameChg chg="mod">
          <ac:chgData name="Cindy Davidson" userId="03062326-39c5-45f7-aba2-5036e27cfdbd" providerId="ADAL" clId="{386FFAEF-60BE-4686-BF09-7649272350B1}" dt="2024-04-22T21:04:31.358" v="679" actId="20577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modSp mod">
        <pc:chgData name="Cindy Davidson" userId="03062326-39c5-45f7-aba2-5036e27cfdbd" providerId="ADAL" clId="{386FFAEF-60BE-4686-BF09-7649272350B1}" dt="2024-04-22T21:05:32.289" v="680" actId="20577"/>
        <pc:sldMkLst>
          <pc:docMk/>
          <pc:sldMk cId="650847299" sldId="299"/>
        </pc:sldMkLst>
        <pc:spChg chg="mod">
          <ac:chgData name="Cindy Davidson" userId="03062326-39c5-45f7-aba2-5036e27cfdbd" providerId="ADAL" clId="{386FFAEF-60BE-4686-BF09-7649272350B1}" dt="2024-04-22T21:05:32.289" v="680" actId="20577"/>
          <ac:spMkLst>
            <pc:docMk/>
            <pc:sldMk cId="650847299" sldId="299"/>
            <ac:spMk id="5" creationId="{7FA1B5A9-9626-FCA8-4183-1340240309A0}"/>
          </ac:spMkLst>
        </pc:spChg>
      </pc:sldChg>
      <pc:sldChg chg="modSp mod addCm modCm">
        <pc:chgData name="Cindy Davidson" userId="03062326-39c5-45f7-aba2-5036e27cfdbd" providerId="ADAL" clId="{386FFAEF-60BE-4686-BF09-7649272350B1}" dt="2024-04-22T19:55:16.824" v="107" actId="20577"/>
        <pc:sldMkLst>
          <pc:docMk/>
          <pc:sldMk cId="514872552" sldId="300"/>
        </pc:sldMkLst>
        <pc:spChg chg="mod">
          <ac:chgData name="Cindy Davidson" userId="03062326-39c5-45f7-aba2-5036e27cfdbd" providerId="ADAL" clId="{386FFAEF-60BE-4686-BF09-7649272350B1}" dt="2024-04-22T19:45:59.874" v="33" actId="20577"/>
          <ac:spMkLst>
            <pc:docMk/>
            <pc:sldMk cId="514872552" sldId="300"/>
            <ac:spMk id="6" creationId="{63B6D165-C98B-8DBC-03B1-ECFBBEC698A1}"/>
          </ac:spMkLst>
        </pc:spChg>
        <pc:spChg chg="mod">
          <ac:chgData name="Cindy Davidson" userId="03062326-39c5-45f7-aba2-5036e27cfdbd" providerId="ADAL" clId="{386FFAEF-60BE-4686-BF09-7649272350B1}" dt="2024-04-22T19:55:16.824" v="107" actId="20577"/>
          <ac:spMkLst>
            <pc:docMk/>
            <pc:sldMk cId="514872552" sldId="300"/>
            <ac:spMk id="7" creationId="{8F688981-C55D-C508-A023-6B45D2A313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386FFAEF-60BE-4686-BF09-7649272350B1}" dt="2024-04-22T19:45:59.874" v="33" actId="20577"/>
              <pc2:cmMkLst xmlns:pc2="http://schemas.microsoft.com/office/powerpoint/2019/9/main/command">
                <pc:docMk/>
                <pc:sldMk cId="514872552" sldId="300"/>
                <pc2:cmMk id="{145655FC-EEE8-4483-BB72-B8D3040A8252}"/>
              </pc2:cmMkLst>
            </pc226:cmChg>
          </p:ext>
        </pc:extLst>
      </pc:sldChg>
      <pc:sldChg chg="modSp mod">
        <pc:chgData name="Cindy Davidson" userId="03062326-39c5-45f7-aba2-5036e27cfdbd" providerId="ADAL" clId="{386FFAEF-60BE-4686-BF09-7649272350B1}" dt="2024-04-22T21:08:20.604" v="687" actId="20577"/>
        <pc:sldMkLst>
          <pc:docMk/>
          <pc:sldMk cId="3784768197" sldId="303"/>
        </pc:sldMkLst>
        <pc:spChg chg="mod">
          <ac:chgData name="Cindy Davidson" userId="03062326-39c5-45f7-aba2-5036e27cfdbd" providerId="ADAL" clId="{386FFAEF-60BE-4686-BF09-7649272350B1}" dt="2024-04-22T21:08:20.604" v="687" actId="20577"/>
          <ac:spMkLst>
            <pc:docMk/>
            <pc:sldMk cId="3784768197" sldId="303"/>
            <ac:spMk id="5" creationId="{F9D01EB1-5AF6-7D69-A3A7-7DBE5D418B92}"/>
          </ac:spMkLst>
        </pc:spChg>
      </pc:sldChg>
      <pc:sldChg chg="modSp mod">
        <pc:chgData name="Cindy Davidson" userId="03062326-39c5-45f7-aba2-5036e27cfdbd" providerId="ADAL" clId="{386FFAEF-60BE-4686-BF09-7649272350B1}" dt="2024-04-22T21:08:32.033" v="690" actId="20577"/>
        <pc:sldMkLst>
          <pc:docMk/>
          <pc:sldMk cId="3880317013" sldId="304"/>
        </pc:sldMkLst>
        <pc:spChg chg="mod">
          <ac:chgData name="Cindy Davidson" userId="03062326-39c5-45f7-aba2-5036e27cfdbd" providerId="ADAL" clId="{386FFAEF-60BE-4686-BF09-7649272350B1}" dt="2024-04-22T21:08:32.033" v="690" actId="20577"/>
          <ac:spMkLst>
            <pc:docMk/>
            <pc:sldMk cId="3880317013" sldId="304"/>
            <ac:spMk id="3" creationId="{78ABE287-4482-7C5F-F3E4-BEB2C2860EC3}"/>
          </ac:spMkLst>
        </pc:spChg>
      </pc:sldChg>
      <pc:sldChg chg="modSp mod addCm">
        <pc:chgData name="Cindy Davidson" userId="03062326-39c5-45f7-aba2-5036e27cfdbd" providerId="ADAL" clId="{386FFAEF-60BE-4686-BF09-7649272350B1}" dt="2024-04-22T21:12:18.243" v="743" actId="20577"/>
        <pc:sldMkLst>
          <pc:docMk/>
          <pc:sldMk cId="1596300972" sldId="305"/>
        </pc:sldMkLst>
        <pc:spChg chg="mod">
          <ac:chgData name="Cindy Davidson" userId="03062326-39c5-45f7-aba2-5036e27cfdbd" providerId="ADAL" clId="{386FFAEF-60BE-4686-BF09-7649272350B1}" dt="2024-04-22T21:12:18.243" v="743" actId="20577"/>
          <ac:spMkLst>
            <pc:docMk/>
            <pc:sldMk cId="1596300972" sldId="305"/>
            <ac:spMk id="5" creationId="{ECFD1965-061B-58A3-5F19-4FD6B09565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386FFAEF-60BE-4686-BF09-7649272350B1}" dt="2024-04-22T21:11:52.692" v="707"/>
              <pc2:cmMkLst xmlns:pc2="http://schemas.microsoft.com/office/powerpoint/2019/9/main/command">
                <pc:docMk/>
                <pc:sldMk cId="1596300972" sldId="305"/>
                <pc2:cmMk id="{67A85CE6-F004-463D-9BCE-3AE4BB463A60}"/>
              </pc2:cmMkLst>
            </pc226:cmChg>
          </p:ext>
        </pc:extLst>
      </pc:sldChg>
    </pc:docChg>
  </pc:docChgLst>
  <pc:docChgLst>
    <pc:chgData name="Wilma Guerra" userId="1b80c500-1248-4c45-a524-dff2c1c60037" providerId="ADAL" clId="{D38155E6-2C0C-4A83-877F-CF00AF21B5D3}"/>
    <pc:docChg chg="undo redo custSel addSld delSld modSld sldOrd">
      <pc:chgData name="Wilma Guerra" userId="1b80c500-1248-4c45-a524-dff2c1c60037" providerId="ADAL" clId="{D38155E6-2C0C-4A83-877F-CF00AF21B5D3}" dt="2024-04-22T18:17:06.391" v="13453" actId="20577"/>
      <pc:docMkLst>
        <pc:docMk/>
      </pc:docMkLst>
      <pc:sldChg chg="addSp delSp modSp mod setBg modClrScheme chgLayout">
        <pc:chgData name="Wilma Guerra" userId="1b80c500-1248-4c45-a524-dff2c1c60037" providerId="ADAL" clId="{D38155E6-2C0C-4A83-877F-CF00AF21B5D3}" dt="2024-04-17T20:06:39.491" v="846" actId="114"/>
        <pc:sldMkLst>
          <pc:docMk/>
          <pc:sldMk cId="3259163810" sldId="256"/>
        </pc:sldMkLst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2" creationId="{E52F0F70-F6E7-3E1F-450F-6E35389C0CED}"/>
          </ac:spMkLst>
        </pc:spChg>
        <pc:spChg chg="del mod ord">
          <ac:chgData name="Wilma Guerra" userId="1b80c500-1248-4c45-a524-dff2c1c60037" providerId="ADAL" clId="{D38155E6-2C0C-4A83-877F-CF00AF21B5D3}" dt="2024-04-17T19:13:04.238" v="0" actId="700"/>
          <ac:spMkLst>
            <pc:docMk/>
            <pc:sldMk cId="3259163810" sldId="256"/>
            <ac:spMk id="3" creationId="{376064F3-2EF1-8529-2A46-5BF5483C054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4" creationId="{5028A66B-7777-CA0A-741F-8FA13C4083DA}"/>
          </ac:spMkLst>
        </pc:spChg>
        <pc:spChg chg="add del mod ord">
          <ac:chgData name="Wilma Guerra" userId="1b80c500-1248-4c45-a524-dff2c1c60037" providerId="ADAL" clId="{D38155E6-2C0C-4A83-877F-CF00AF21B5D3}" dt="2024-04-17T19:15:14.455" v="1" actId="700"/>
          <ac:spMkLst>
            <pc:docMk/>
            <pc:sldMk cId="3259163810" sldId="256"/>
            <ac:spMk id="5" creationId="{A9AB95FA-C3C6-5C90-8F6E-D8578F8A7F9C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6" creationId="{8A499CCA-F489-1A6A-A236-5716BD9E1067}"/>
          </ac:spMkLst>
        </pc:spChg>
        <pc:spChg chg="add del mod ord">
          <ac:chgData name="Wilma Guerra" userId="1b80c500-1248-4c45-a524-dff2c1c60037" providerId="ADAL" clId="{D38155E6-2C0C-4A83-877F-CF00AF21B5D3}" dt="2024-04-17T19:24:49.975" v="160" actId="478"/>
          <ac:spMkLst>
            <pc:docMk/>
            <pc:sldMk cId="3259163810" sldId="256"/>
            <ac:spMk id="7" creationId="{36A70F50-7B86-6FC8-B5B8-0286646DC659}"/>
          </ac:spMkLst>
        </pc:spChg>
        <pc:spChg chg="add del mod ord">
          <ac:chgData name="Wilma Guerra" userId="1b80c500-1248-4c45-a524-dff2c1c60037" providerId="ADAL" clId="{D38155E6-2C0C-4A83-877F-CF00AF21B5D3}" dt="2024-04-17T19:24:25.975" v="153" actId="700"/>
          <ac:spMkLst>
            <pc:docMk/>
            <pc:sldMk cId="3259163810" sldId="256"/>
            <ac:spMk id="8" creationId="{72EDFA43-740F-ED05-3F68-CF44ABA3F826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9" creationId="{7EE596BC-7F00-E629-D5AA-2B7BFD942245}"/>
          </ac:spMkLst>
        </pc:spChg>
        <pc:spChg chg="add mod ord">
          <ac:chgData name="Wilma Guerra" userId="1b80c500-1248-4c45-a524-dff2c1c60037" providerId="ADAL" clId="{D38155E6-2C0C-4A83-877F-CF00AF21B5D3}" dt="2024-04-17T20:06:31.522" v="845" actId="700"/>
          <ac:spMkLst>
            <pc:docMk/>
            <pc:sldMk cId="3259163810" sldId="256"/>
            <ac:spMk id="11" creationId="{01D51315-61D2-2DFC-1637-2823284842F7}"/>
          </ac:spMkLst>
        </pc:spChg>
        <pc:spChg chg="add del">
          <ac:chgData name="Wilma Guerra" userId="1b80c500-1248-4c45-a524-dff2c1c60037" providerId="ADAL" clId="{D38155E6-2C0C-4A83-877F-CF00AF21B5D3}" dt="2024-04-17T20:05:33.185" v="832" actId="22"/>
          <ac:spMkLst>
            <pc:docMk/>
            <pc:sldMk cId="3259163810" sldId="256"/>
            <ac:spMk id="13" creationId="{E1E43AE7-B511-BB7D-79F4-7CEDEFA50CA6}"/>
          </ac:spMkLst>
        </pc:spChg>
        <pc:spChg chg="add mod">
          <ac:chgData name="Wilma Guerra" userId="1b80c500-1248-4c45-a524-dff2c1c60037" providerId="ADAL" clId="{D38155E6-2C0C-4A83-877F-CF00AF21B5D3}" dt="2024-04-17T20:06:39.491" v="846" actId="114"/>
          <ac:spMkLst>
            <pc:docMk/>
            <pc:sldMk cId="3259163810" sldId="256"/>
            <ac:spMk id="14" creationId="{C82B0544-54FC-FCF9-66AD-621F139A986A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6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18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0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23.685" v="328" actId="26606"/>
          <ac:spMkLst>
            <pc:docMk/>
            <pc:sldMk cId="3259163810" sldId="256"/>
            <ac:spMk id="22" creationId="{0570A85B-3810-4F95-97B0-CBF4CCDB381C}"/>
          </ac:spMkLst>
        </pc:spChg>
        <pc:spChg chg="add del">
          <ac:chgData name="Wilma Guerra" userId="1b80c500-1248-4c45-a524-dff2c1c60037" providerId="ADAL" clId="{D38155E6-2C0C-4A83-877F-CF00AF21B5D3}" dt="2024-04-17T19:30:25.986" v="330" actId="26606"/>
          <ac:spMkLst>
            <pc:docMk/>
            <pc:sldMk cId="3259163810" sldId="256"/>
            <ac:spMk id="24" creationId="{1A95671B-3CC6-4792-9114-B74FAEA224E6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6" creationId="{2EB492CD-616E-47F8-933B-5E2D952A0593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7" creationId="{59383CF9-23B5-4335-9B21-1791C4CF1C75}"/>
          </ac:spMkLst>
        </pc:spChg>
        <pc:spChg chg="add del">
          <ac:chgData name="Wilma Guerra" userId="1b80c500-1248-4c45-a524-dff2c1c60037" providerId="ADAL" clId="{D38155E6-2C0C-4A83-877F-CF00AF21B5D3}" dt="2024-04-17T19:30:30.529" v="332" actId="26606"/>
          <ac:spMkLst>
            <pc:docMk/>
            <pc:sldMk cId="3259163810" sldId="256"/>
            <ac:spMk id="28" creationId="{0007FE00-9498-4706-B255-6437B0252C02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0" creationId="{2550BE34-C2B8-49B8-8519-67A8CAD51AE9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1" creationId="{A7457DD9-5A45-400A-AB4B-4B4EDECA25F1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2" creationId="{441CF7D6-A660-431A-B0BB-140A0D5556B6}"/>
          </ac:spMkLst>
        </pc:spChg>
        <pc:spChg chg="add del">
          <ac:chgData name="Wilma Guerra" userId="1b80c500-1248-4c45-a524-dff2c1c60037" providerId="ADAL" clId="{D38155E6-2C0C-4A83-877F-CF00AF21B5D3}" dt="2024-04-17T19:30:36.594" v="334" actId="26606"/>
          <ac:spMkLst>
            <pc:docMk/>
            <pc:sldMk cId="3259163810" sldId="256"/>
            <ac:spMk id="33" creationId="{0570A85B-3810-4F95-97B0-CBF4CCDB381C}"/>
          </ac:spMkLst>
        </pc:spChg>
        <pc:graphicFrameChg chg="add del mod modGraphic">
          <ac:chgData name="Wilma Guerra" userId="1b80c500-1248-4c45-a524-dff2c1c60037" providerId="ADAL" clId="{D38155E6-2C0C-4A83-877F-CF00AF21B5D3}" dt="2024-04-17T20:06:19.441" v="842" actId="1076"/>
          <ac:graphicFrameMkLst>
            <pc:docMk/>
            <pc:sldMk cId="3259163810" sldId="256"/>
            <ac:graphicFrameMk id="10" creationId="{4C3BA0A7-B673-62A4-2B69-09664F945C84}"/>
          </ac:graphicFrameMkLst>
        </pc:graphicFrameChg>
        <pc:cxnChg chg="add del">
          <ac:chgData name="Wilma Guerra" userId="1b80c500-1248-4c45-a524-dff2c1c60037" providerId="ADAL" clId="{D38155E6-2C0C-4A83-877F-CF00AF21B5D3}" dt="2024-04-17T19:30:48.966" v="336" actId="26606"/>
          <ac:cxnSpMkLst>
            <pc:docMk/>
            <pc:sldMk cId="3259163810" sldId="256"/>
            <ac:cxnSpMk id="35" creationId="{FC23E3B9-5ABF-58B3-E2B0-E9A5DAA90037}"/>
          </ac:cxnSpMkLst>
        </pc:cxnChg>
      </pc:sldChg>
      <pc:sldChg chg="addSp delSp modSp new mod">
        <pc:chgData name="Wilma Guerra" userId="1b80c500-1248-4c45-a524-dff2c1c60037" providerId="ADAL" clId="{D38155E6-2C0C-4A83-877F-CF00AF21B5D3}" dt="2024-04-21T01:02:13.583" v="1942" actId="404"/>
        <pc:sldMkLst>
          <pc:docMk/>
          <pc:sldMk cId="776626699" sldId="257"/>
        </pc:sldMkLst>
        <pc:spChg chg="mod">
          <ac:chgData name="Wilma Guerra" userId="1b80c500-1248-4c45-a524-dff2c1c60037" providerId="ADAL" clId="{D38155E6-2C0C-4A83-877F-CF00AF21B5D3}" dt="2024-04-21T01:02:13.583" v="1942" actId="404"/>
          <ac:spMkLst>
            <pc:docMk/>
            <pc:sldMk cId="776626699" sldId="257"/>
            <ac:spMk id="2" creationId="{F0EF1555-7BA1-17AE-5977-4F3247656860}"/>
          </ac:spMkLst>
        </pc:spChg>
        <pc:spChg chg="add del mod">
          <ac:chgData name="Wilma Guerra" userId="1b80c500-1248-4c45-a524-dff2c1c60037" providerId="ADAL" clId="{D38155E6-2C0C-4A83-877F-CF00AF21B5D3}" dt="2024-04-19T16:55:16.954" v="1843" actId="20577"/>
          <ac:spMkLst>
            <pc:docMk/>
            <pc:sldMk cId="776626699" sldId="257"/>
            <ac:spMk id="3" creationId="{57B2C72E-75F3-5A50-1F62-491D0705E4A2}"/>
          </ac:spMkLst>
        </pc:spChg>
        <pc:spChg chg="mod">
          <ac:chgData name="Wilma Guerra" userId="1b80c500-1248-4c45-a524-dff2c1c60037" providerId="ADAL" clId="{D38155E6-2C0C-4A83-877F-CF00AF21B5D3}" dt="2024-04-19T16:55:20.803" v="1844" actId="20577"/>
          <ac:spMkLst>
            <pc:docMk/>
            <pc:sldMk cId="776626699" sldId="257"/>
            <ac:spMk id="4" creationId="{F01D81E8-1570-563C-B7D4-25DA1EDBB0BA}"/>
          </ac:spMkLst>
        </pc:spChg>
        <pc:graphicFrameChg chg="add mod">
          <ac:chgData name="Wilma Guerra" userId="1b80c500-1248-4c45-a524-dff2c1c60037" providerId="ADAL" clId="{D38155E6-2C0C-4A83-877F-CF00AF21B5D3}" dt="2024-04-19T16:53:49.858" v="1786" actId="12084"/>
          <ac:graphicFrameMkLst>
            <pc:docMk/>
            <pc:sldMk cId="776626699" sldId="257"/>
            <ac:graphicFrameMk id="5" creationId="{1C506A02-DAA5-8119-9F45-05B7185B5508}"/>
          </ac:graphicFrameMkLst>
        </pc:graphicFrameChg>
        <pc:picChg chg="add del mod">
          <ac:chgData name="Wilma Guerra" userId="1b80c500-1248-4c45-a524-dff2c1c60037" providerId="ADAL" clId="{D38155E6-2C0C-4A83-877F-CF00AF21B5D3}" dt="2024-04-18T13:11:27.643" v="941" actId="478"/>
          <ac:picMkLst>
            <pc:docMk/>
            <pc:sldMk cId="776626699" sldId="257"/>
            <ac:picMk id="6" creationId="{72731D1F-1800-002F-D0CE-A10FED02D778}"/>
          </ac:picMkLst>
        </pc:picChg>
      </pc:sldChg>
      <pc:sldChg chg="addSp delSp modSp new add del mod modClrScheme chgLayout">
        <pc:chgData name="Wilma Guerra" userId="1b80c500-1248-4c45-a524-dff2c1c60037" providerId="ADAL" clId="{D38155E6-2C0C-4A83-877F-CF00AF21B5D3}" dt="2024-04-17T20:06:43.954" v="847" actId="47"/>
        <pc:sldMkLst>
          <pc:docMk/>
          <pc:sldMk cId="2810264353" sldId="257"/>
        </pc:sldMkLst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2" creationId="{8773440E-8940-8047-51D7-51ADC3383BB1}"/>
          </ac:spMkLst>
        </pc:spChg>
        <pc:spChg chg="del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3" creationId="{ABB0C306-8A98-DCB2-FF19-EA3EB52290BE}"/>
          </ac:spMkLst>
        </pc:spChg>
        <pc:spChg chg="del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4" creationId="{FDE0724E-E38C-C58C-0BF2-CDBE22412FE2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5" creationId="{D3109BB7-1F7F-F6FF-0181-E147004EA1F8}"/>
          </ac:spMkLst>
        </pc:spChg>
        <pc:spChg chg="add del mod or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6" creationId="{C82B0544-54FC-FCF9-66AD-621F139A986A}"/>
          </ac:spMkLst>
        </pc:spChg>
        <pc:spChg chg="add mod ord">
          <ac:chgData name="Wilma Guerra" userId="1b80c500-1248-4c45-a524-dff2c1c60037" providerId="ADAL" clId="{D38155E6-2C0C-4A83-877F-CF00AF21B5D3}" dt="2024-04-17T20:03:06.830" v="778" actId="700"/>
          <ac:spMkLst>
            <pc:docMk/>
            <pc:sldMk cId="2810264353" sldId="257"/>
            <ac:spMk id="7" creationId="{8DB0FE64-9331-9CDC-3DB8-A3DDD20BA8DE}"/>
          </ac:spMkLst>
        </pc:spChg>
        <pc:spChg chg="add mod">
          <ac:chgData name="Wilma Guerra" userId="1b80c500-1248-4c45-a524-dff2c1c60037" providerId="ADAL" clId="{D38155E6-2C0C-4A83-877F-CF00AF21B5D3}" dt="2024-04-17T20:05:59.906" v="837" actId="21"/>
          <ac:spMkLst>
            <pc:docMk/>
            <pc:sldMk cId="2810264353" sldId="257"/>
            <ac:spMk id="10" creationId="{90BDBB8B-65B0-7D5E-B3AF-83D32F052972}"/>
          </ac:spMkLst>
        </pc:spChg>
        <pc:graphicFrameChg chg="add mod modGraphic">
          <ac:chgData name="Wilma Guerra" userId="1b80c500-1248-4c45-a524-dff2c1c60037" providerId="ADAL" clId="{D38155E6-2C0C-4A83-877F-CF00AF21B5D3}" dt="2024-04-17T20:05:19.222" v="829" actId="14734"/>
          <ac:graphicFrameMkLst>
            <pc:docMk/>
            <pc:sldMk cId="2810264353" sldId="257"/>
            <ac:graphicFrameMk id="8" creationId="{6C9C04B3-AD3F-DB73-8414-04934D7B78CD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19T16:57:10.333" v="1939" actId="20577"/>
        <pc:sldMkLst>
          <pc:docMk/>
          <pc:sldMk cId="3187675446" sldId="258"/>
        </pc:sldMkLst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2" creationId="{710F14E6-0A65-E295-775A-F94368B41A1D}"/>
          </ac:spMkLst>
        </pc:spChg>
        <pc:spChg chg="del mod ord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3" creationId="{6A4BBFE1-4C9D-89D1-55AE-126709CFCD9C}"/>
          </ac:spMkLst>
        </pc:spChg>
        <pc:spChg chg="del">
          <ac:chgData name="Wilma Guerra" userId="1b80c500-1248-4c45-a524-dff2c1c60037" providerId="ADAL" clId="{D38155E6-2C0C-4A83-877F-CF00AF21B5D3}" dt="2024-04-19T16:55:56.111" v="1845" actId="700"/>
          <ac:spMkLst>
            <pc:docMk/>
            <pc:sldMk cId="3187675446" sldId="258"/>
            <ac:spMk id="4" creationId="{7BB77333-3126-9746-C836-A1E859F1B4B2}"/>
          </ac:spMkLst>
        </pc:spChg>
        <pc:spChg chg="add mod ord">
          <ac:chgData name="Wilma Guerra" userId="1b80c500-1248-4c45-a524-dff2c1c60037" providerId="ADAL" clId="{D38155E6-2C0C-4A83-877F-CF00AF21B5D3}" dt="2024-04-19T16:57:10.333" v="1939" actId="20577"/>
          <ac:spMkLst>
            <pc:docMk/>
            <pc:sldMk cId="3187675446" sldId="258"/>
            <ac:spMk id="5" creationId="{034960FE-6326-07A2-FFBA-87A2A1F4581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7:55.181" v="2378" actId="20577"/>
        <pc:sldMkLst>
          <pc:docMk/>
          <pc:sldMk cId="1366459826" sldId="259"/>
        </pc:sldMkLst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2" creationId="{453F09D2-C48E-FE47-7189-BBF9059AA0C7}"/>
          </ac:spMkLst>
        </pc:spChg>
        <pc:spChg chg="del mod ord">
          <ac:chgData name="Wilma Guerra" userId="1b80c500-1248-4c45-a524-dff2c1c60037" providerId="ADAL" clId="{D38155E6-2C0C-4A83-877F-CF00AF21B5D3}" dt="2024-04-19T17:05:46.152" v="1941" actId="700"/>
          <ac:spMkLst>
            <pc:docMk/>
            <pc:sldMk cId="1366459826" sldId="259"/>
            <ac:spMk id="2" creationId="{5313FAD1-5DBD-C931-55DF-B380D85FC8A9}"/>
          </ac:spMkLst>
        </pc:spChg>
        <pc:spChg chg="add mod ord">
          <ac:chgData name="Wilma Guerra" userId="1b80c500-1248-4c45-a524-dff2c1c60037" providerId="ADAL" clId="{D38155E6-2C0C-4A83-877F-CF00AF21B5D3}" dt="2024-04-21T01:06:22.482" v="1974" actId="700"/>
          <ac:spMkLst>
            <pc:docMk/>
            <pc:sldMk cId="1366459826" sldId="259"/>
            <ac:spMk id="3" creationId="{46422225-DCD2-6064-801A-5BCC0A347948}"/>
          </ac:spMkLst>
        </pc:spChg>
        <pc:spChg chg="add mod ord">
          <ac:chgData name="Wilma Guerra" userId="1b80c500-1248-4c45-a524-dff2c1c60037" providerId="ADAL" clId="{D38155E6-2C0C-4A83-877F-CF00AF21B5D3}" dt="2024-04-21T01:12:22.993" v="2182" actId="207"/>
          <ac:spMkLst>
            <pc:docMk/>
            <pc:sldMk cId="1366459826" sldId="259"/>
            <ac:spMk id="4" creationId="{887A6ACA-F7B3-A94B-F681-6AC535ED229D}"/>
          </ac:spMkLst>
        </pc:spChg>
        <pc:spChg chg="add mod ord">
          <ac:chgData name="Wilma Guerra" userId="1b80c500-1248-4c45-a524-dff2c1c60037" providerId="ADAL" clId="{D38155E6-2C0C-4A83-877F-CF00AF21B5D3}" dt="2024-04-21T01:17:55.181" v="2378" actId="20577"/>
          <ac:spMkLst>
            <pc:docMk/>
            <pc:sldMk cId="1366459826" sldId="259"/>
            <ac:spMk id="5" creationId="{5FAA77BF-DA4C-F77C-DDC7-82575C6FC4C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16:27.366" v="2375" actId="20577"/>
        <pc:sldMkLst>
          <pc:docMk/>
          <pc:sldMk cId="1718094374" sldId="260"/>
        </pc:sldMkLst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2" creationId="{E4FEBDCB-CB65-FA85-2CF9-999142AB984E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3" creationId="{620B4B77-8FB1-1346-2320-521AB7FE33A2}"/>
          </ac:spMkLst>
        </pc:spChg>
        <pc:spChg chg="del mod ord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4" creationId="{EBE7BAA0-40E9-AFF1-24AF-8091A8BD7847}"/>
          </ac:spMkLst>
        </pc:spChg>
        <pc:spChg chg="del">
          <ac:chgData name="Wilma Guerra" userId="1b80c500-1248-4c45-a524-dff2c1c60037" providerId="ADAL" clId="{D38155E6-2C0C-4A83-877F-CF00AF21B5D3}" dt="2024-04-21T01:13:41.865" v="2184" actId="700"/>
          <ac:spMkLst>
            <pc:docMk/>
            <pc:sldMk cId="1718094374" sldId="260"/>
            <ac:spMk id="5" creationId="{86481986-6636-9D47-3C54-0F5C097D9C95}"/>
          </ac:spMkLst>
        </pc:spChg>
        <pc:spChg chg="add mod ord">
          <ac:chgData name="Wilma Guerra" userId="1b80c500-1248-4c45-a524-dff2c1c60037" providerId="ADAL" clId="{D38155E6-2C0C-4A83-877F-CF00AF21B5D3}" dt="2024-04-21T01:14:06.058" v="2208" actId="20577"/>
          <ac:spMkLst>
            <pc:docMk/>
            <pc:sldMk cId="1718094374" sldId="260"/>
            <ac:spMk id="6" creationId="{1BD2502B-0D94-B2DB-A85D-9A4BDC6E63A0}"/>
          </ac:spMkLst>
        </pc:spChg>
        <pc:spChg chg="add mod ord">
          <ac:chgData name="Wilma Guerra" userId="1b80c500-1248-4c45-a524-dff2c1c60037" providerId="ADAL" clId="{D38155E6-2C0C-4A83-877F-CF00AF21B5D3}" dt="2024-04-21T01:16:27.366" v="2375" actId="20577"/>
          <ac:spMkLst>
            <pc:docMk/>
            <pc:sldMk cId="1718094374" sldId="260"/>
            <ac:spMk id="7" creationId="{4B8651B1-6D09-8FCA-31AF-43EBA66325F0}"/>
          </ac:spMkLst>
        </pc:spChg>
        <pc:spChg chg="add mod ord">
          <ac:chgData name="Wilma Guerra" userId="1b80c500-1248-4c45-a524-dff2c1c60037" providerId="ADAL" clId="{D38155E6-2C0C-4A83-877F-CF00AF21B5D3}" dt="2024-04-21T01:13:48.514" v="2185"/>
          <ac:spMkLst>
            <pc:docMk/>
            <pc:sldMk cId="1718094374" sldId="260"/>
            <ac:spMk id="8" creationId="{80C4AA84-ACB6-E34D-B4E2-07AC0BB385A9}"/>
          </ac:spMkLst>
        </pc:spChg>
      </pc:sldChg>
      <pc:sldChg chg="modSp new mod">
        <pc:chgData name="Wilma Guerra" userId="1b80c500-1248-4c45-a524-dff2c1c60037" providerId="ADAL" clId="{D38155E6-2C0C-4A83-877F-CF00AF21B5D3}" dt="2024-04-22T17:57:44.882" v="12732" actId="20577"/>
        <pc:sldMkLst>
          <pc:docMk/>
          <pc:sldMk cId="160163728" sldId="261"/>
        </pc:sldMkLst>
        <pc:spChg chg="mod">
          <ac:chgData name="Wilma Guerra" userId="1b80c500-1248-4c45-a524-dff2c1c60037" providerId="ADAL" clId="{D38155E6-2C0C-4A83-877F-CF00AF21B5D3}" dt="2024-04-21T01:21:13.071" v="2395" actId="20577"/>
          <ac:spMkLst>
            <pc:docMk/>
            <pc:sldMk cId="160163728" sldId="261"/>
            <ac:spMk id="2" creationId="{1F0C336B-D2F3-B7C0-922B-5E8EF0AD4603}"/>
          </ac:spMkLst>
        </pc:spChg>
        <pc:spChg chg="mod">
          <ac:chgData name="Wilma Guerra" userId="1b80c500-1248-4c45-a524-dff2c1c60037" providerId="ADAL" clId="{D38155E6-2C0C-4A83-877F-CF00AF21B5D3}" dt="2024-04-22T17:57:44.882" v="12732" actId="20577"/>
          <ac:spMkLst>
            <pc:docMk/>
            <pc:sldMk cId="160163728" sldId="261"/>
            <ac:spMk id="3" creationId="{4427AD92-BCDB-14D9-C827-E206C9FC5593}"/>
          </ac:spMkLst>
        </pc:spChg>
        <pc:spChg chg="mod">
          <ac:chgData name="Wilma Guerra" userId="1b80c500-1248-4c45-a524-dff2c1c60037" providerId="ADAL" clId="{D38155E6-2C0C-4A83-877F-CF00AF21B5D3}" dt="2024-04-21T01:33:37.627" v="2731" actId="255"/>
          <ac:spMkLst>
            <pc:docMk/>
            <pc:sldMk cId="160163728" sldId="261"/>
            <ac:spMk id="4" creationId="{61F2BB05-DA3A-BEDF-E1FD-8D308A01598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1:37:41.460" v="2797" actId="20577"/>
        <pc:sldMkLst>
          <pc:docMk/>
          <pc:sldMk cId="2021005898" sldId="262"/>
        </pc:sldMkLst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2" creationId="{D8DABE71-7545-CB1F-336F-8E86FFEE3BC6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3" creationId="{55690E74-5AF5-49ED-8BC0-D981B6DEF709}"/>
          </ac:spMkLst>
        </pc:spChg>
        <pc:spChg chg="del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4" creationId="{9D95B8AD-C931-4F32-524B-366C7095D575}"/>
          </ac:spMkLst>
        </pc:spChg>
        <pc:spChg chg="add mod ord">
          <ac:chgData name="Wilma Guerra" userId="1b80c500-1248-4c45-a524-dff2c1c60037" providerId="ADAL" clId="{D38155E6-2C0C-4A83-877F-CF00AF21B5D3}" dt="2024-04-21T01:37:17.429" v="2777" actId="20577"/>
          <ac:spMkLst>
            <pc:docMk/>
            <pc:sldMk cId="2021005898" sldId="262"/>
            <ac:spMk id="5" creationId="{4A19F243-9607-8F25-4A36-CACFDDD5FD5A}"/>
          </ac:spMkLst>
        </pc:spChg>
        <pc:spChg chg="add mod ord">
          <ac:chgData name="Wilma Guerra" userId="1b80c500-1248-4c45-a524-dff2c1c60037" providerId="ADAL" clId="{D38155E6-2C0C-4A83-877F-CF00AF21B5D3}" dt="2024-04-21T01:37:07.381" v="2775" actId="700"/>
          <ac:spMkLst>
            <pc:docMk/>
            <pc:sldMk cId="2021005898" sldId="262"/>
            <ac:spMk id="6" creationId="{0ED5E430-36EE-CE31-82D7-2899FB0CDD00}"/>
          </ac:spMkLst>
        </pc:spChg>
        <pc:spChg chg="add mod ord">
          <ac:chgData name="Wilma Guerra" userId="1b80c500-1248-4c45-a524-dff2c1c60037" providerId="ADAL" clId="{D38155E6-2C0C-4A83-877F-CF00AF21B5D3}" dt="2024-04-21T01:37:41.460" v="2797" actId="20577"/>
          <ac:spMkLst>
            <pc:docMk/>
            <pc:sldMk cId="2021005898" sldId="262"/>
            <ac:spMk id="7" creationId="{B6D69A7F-ABDD-F2C7-F3AB-0ADE4306D5E1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02:02:51.653" v="2958" actId="1038"/>
        <pc:sldMkLst>
          <pc:docMk/>
          <pc:sldMk cId="1017909644" sldId="263"/>
        </pc:sldMkLst>
        <pc:spChg chg="del mod ord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2" creationId="{0ABE3A02-6291-B229-CD80-96F57E0E002B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3" creationId="{BACC0815-83F2-46E5-1CB6-6A385DCCCEB4}"/>
          </ac:spMkLst>
        </pc:spChg>
        <pc:spChg chg="del">
          <ac:chgData name="Wilma Guerra" userId="1b80c500-1248-4c45-a524-dff2c1c60037" providerId="ADAL" clId="{D38155E6-2C0C-4A83-877F-CF00AF21B5D3}" dt="2024-04-21T01:55:43.227" v="2799" actId="700"/>
          <ac:spMkLst>
            <pc:docMk/>
            <pc:sldMk cId="1017909644" sldId="263"/>
            <ac:spMk id="4" creationId="{975360B1-ADD2-4C00-BF09-D06B36D8EE2A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5" creationId="{0FC76FE4-52F3-E268-7566-1356ED4CA506}"/>
          </ac:spMkLst>
        </pc:spChg>
        <pc:spChg chg="add mod ord">
          <ac:chgData name="Wilma Guerra" userId="1b80c500-1248-4c45-a524-dff2c1c60037" providerId="ADAL" clId="{D38155E6-2C0C-4A83-877F-CF00AF21B5D3}" dt="2024-04-21T02:01:20.021" v="2940" actId="20577"/>
          <ac:spMkLst>
            <pc:docMk/>
            <pc:sldMk cId="1017909644" sldId="263"/>
            <ac:spMk id="6" creationId="{53DFE67C-B402-871D-1B51-71346A595839}"/>
          </ac:spMkLst>
        </pc:spChg>
        <pc:spChg chg="add mod ord">
          <ac:chgData name="Wilma Guerra" userId="1b80c500-1248-4c45-a524-dff2c1c60037" providerId="ADAL" clId="{D38155E6-2C0C-4A83-877F-CF00AF21B5D3}" dt="2024-04-21T02:00:15.661" v="2920" actId="700"/>
          <ac:spMkLst>
            <pc:docMk/>
            <pc:sldMk cId="1017909644" sldId="263"/>
            <ac:spMk id="7" creationId="{17A1AE0F-0C47-3EA6-6A3C-B3700B9461C5}"/>
          </ac:spMkLst>
        </pc:spChg>
        <pc:spChg chg="add mod topLvl">
          <ac:chgData name="Wilma Guerra" userId="1b80c500-1248-4c45-a524-dff2c1c60037" providerId="ADAL" clId="{D38155E6-2C0C-4A83-877F-CF00AF21B5D3}" dt="2024-04-21T02:01:32.999" v="2941" actId="478"/>
          <ac:spMkLst>
            <pc:docMk/>
            <pc:sldMk cId="1017909644" sldId="263"/>
            <ac:spMk id="10" creationId="{DE15962F-38E8-6D06-EC6A-8F3C29A80CCF}"/>
          </ac:spMkLst>
        </pc:spChg>
        <pc:spChg chg="add mod">
          <ac:chgData name="Wilma Guerra" userId="1b80c500-1248-4c45-a524-dff2c1c60037" providerId="ADAL" clId="{D38155E6-2C0C-4A83-877F-CF00AF21B5D3}" dt="2024-04-21T02:02:51.653" v="2958" actId="1038"/>
          <ac:spMkLst>
            <pc:docMk/>
            <pc:sldMk cId="1017909644" sldId="263"/>
            <ac:spMk id="14" creationId="{C02889F9-4A16-34E6-B3EC-F9FFE0FDC7A3}"/>
          </ac:spMkLst>
        </pc:spChg>
        <pc:grpChg chg="add del mod">
          <ac:chgData name="Wilma Guerra" userId="1b80c500-1248-4c45-a524-dff2c1c60037" providerId="ADAL" clId="{D38155E6-2C0C-4A83-877F-CF00AF21B5D3}" dt="2024-04-21T02:01:32.999" v="2941" actId="478"/>
          <ac:grpSpMkLst>
            <pc:docMk/>
            <pc:sldMk cId="1017909644" sldId="263"/>
            <ac:grpSpMk id="11" creationId="{1DFC9CD1-90B3-2D03-C794-38631BDB67F1}"/>
          </ac:grpSpMkLst>
        </pc:grpChg>
        <pc:grpChg chg="add mod">
          <ac:chgData name="Wilma Guerra" userId="1b80c500-1248-4c45-a524-dff2c1c60037" providerId="ADAL" clId="{D38155E6-2C0C-4A83-877F-CF00AF21B5D3}" dt="2024-04-21T02:02:14.148" v="2950" actId="14100"/>
          <ac:grpSpMkLst>
            <pc:docMk/>
            <pc:sldMk cId="1017909644" sldId="263"/>
            <ac:grpSpMk id="15" creationId="{2A951EBD-7B7E-3E03-2946-14336E7271E4}"/>
          </ac:grpSpMkLst>
        </pc:grpChg>
        <pc:picChg chg="add del mod topLvl modCrop">
          <ac:chgData name="Wilma Guerra" userId="1b80c500-1248-4c45-a524-dff2c1c60037" providerId="ADAL" clId="{D38155E6-2C0C-4A83-877F-CF00AF21B5D3}" dt="2024-04-21T02:01:32.999" v="2941" actId="478"/>
          <ac:picMkLst>
            <pc:docMk/>
            <pc:sldMk cId="1017909644" sldId="263"/>
            <ac:picMk id="9" creationId="{2D95C5A0-3900-83E9-120C-0B6DB7BF4CCE}"/>
          </ac:picMkLst>
        </pc:picChg>
        <pc:picChg chg="add mod">
          <ac:chgData name="Wilma Guerra" userId="1b80c500-1248-4c45-a524-dff2c1c60037" providerId="ADAL" clId="{D38155E6-2C0C-4A83-877F-CF00AF21B5D3}" dt="2024-04-21T02:02:38.893" v="2953" actId="208"/>
          <ac:picMkLst>
            <pc:docMk/>
            <pc:sldMk cId="1017909644" sldId="263"/>
            <ac:picMk id="13" creationId="{02A7BFD3-ECCA-F6E1-E19C-189D817812BB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1T02:17:41.631" v="3132" actId="20577"/>
        <pc:sldMkLst>
          <pc:docMk/>
          <pc:sldMk cId="70605789" sldId="264"/>
        </pc:sldMkLst>
        <pc:spChg chg="del mod ord">
          <ac:chgData name="Wilma Guerra" userId="1b80c500-1248-4c45-a524-dff2c1c60037" providerId="ADAL" clId="{D38155E6-2C0C-4A83-877F-CF00AF21B5D3}" dt="2024-04-21T02:16:16.555" v="3004" actId="478"/>
          <ac:spMkLst>
            <pc:docMk/>
            <pc:sldMk cId="70605789" sldId="264"/>
            <ac:spMk id="2" creationId="{FB286E66-406C-BC70-71DC-63E3B0C8F43C}"/>
          </ac:spMkLst>
        </pc:spChg>
        <pc:spChg chg="mod ord">
          <ac:chgData name="Wilma Guerra" userId="1b80c500-1248-4c45-a524-dff2c1c60037" providerId="ADAL" clId="{D38155E6-2C0C-4A83-877F-CF00AF21B5D3}" dt="2024-04-21T02:16:14.725" v="3003"/>
          <ac:spMkLst>
            <pc:docMk/>
            <pc:sldMk cId="70605789" sldId="264"/>
            <ac:spMk id="3" creationId="{16AE2B99-8EE7-6A88-19F0-96290C06CC0F}"/>
          </ac:spMkLst>
        </pc:spChg>
        <pc:spChg chg="del">
          <ac:chgData name="Wilma Guerra" userId="1b80c500-1248-4c45-a524-dff2c1c60037" providerId="ADAL" clId="{D38155E6-2C0C-4A83-877F-CF00AF21B5D3}" dt="2024-04-21T02:15:41.758" v="2998" actId="700"/>
          <ac:spMkLst>
            <pc:docMk/>
            <pc:sldMk cId="70605789" sldId="264"/>
            <ac:spMk id="4" creationId="{41E77E58-21D6-85C6-A21F-8D5F45695C19}"/>
          </ac:spMkLst>
        </pc:spChg>
        <pc:spChg chg="add mod ord">
          <ac:chgData name="Wilma Guerra" userId="1b80c500-1248-4c45-a524-dff2c1c60037" providerId="ADAL" clId="{D38155E6-2C0C-4A83-877F-CF00AF21B5D3}" dt="2024-04-21T02:16:57.057" v="3068" actId="20577"/>
          <ac:spMkLst>
            <pc:docMk/>
            <pc:sldMk cId="70605789" sldId="264"/>
            <ac:spMk id="5" creationId="{85C214EE-CDA8-3760-5017-143AA0A0AE5C}"/>
          </ac:spMkLst>
        </pc:spChg>
        <pc:spChg chg="add mod ord">
          <ac:chgData name="Wilma Guerra" userId="1b80c500-1248-4c45-a524-dff2c1c60037" providerId="ADAL" clId="{D38155E6-2C0C-4A83-877F-CF00AF21B5D3}" dt="2024-04-21T02:17:41.631" v="3132" actId="20577"/>
          <ac:spMkLst>
            <pc:docMk/>
            <pc:sldMk cId="70605789" sldId="264"/>
            <ac:spMk id="6" creationId="{2FBAC827-1176-0CFB-7961-BCFF276C021D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02:40:06.604" v="3673" actId="478"/>
        <pc:sldMkLst>
          <pc:docMk/>
          <pc:sldMk cId="655282750" sldId="265"/>
        </pc:sldMkLst>
        <pc:spChg chg="del mod ord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2" creationId="{E0A2659B-CAFD-BBF1-238D-0E823C496764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3" creationId="{756A5AA3-557E-0555-4EA4-356B6E56A5C7}"/>
          </ac:spMkLst>
        </pc:spChg>
        <pc:spChg chg="del">
          <ac:chgData name="Wilma Guerra" userId="1b80c500-1248-4c45-a524-dff2c1c60037" providerId="ADAL" clId="{D38155E6-2C0C-4A83-877F-CF00AF21B5D3}" dt="2024-04-21T02:27:24.805" v="3134" actId="700"/>
          <ac:spMkLst>
            <pc:docMk/>
            <pc:sldMk cId="655282750" sldId="265"/>
            <ac:spMk id="4" creationId="{868C6AE9-9E5F-F835-4F70-217185895132}"/>
          </ac:spMkLst>
        </pc:spChg>
        <pc:spChg chg="add mod ord">
          <ac:chgData name="Wilma Guerra" userId="1b80c500-1248-4c45-a524-dff2c1c60037" providerId="ADAL" clId="{D38155E6-2C0C-4A83-877F-CF00AF21B5D3}" dt="2024-04-21T02:27:55.677" v="3174" actId="20577"/>
          <ac:spMkLst>
            <pc:docMk/>
            <pc:sldMk cId="655282750" sldId="265"/>
            <ac:spMk id="5" creationId="{C3052D76-1EEC-3B96-EB96-992BB8C6FB23}"/>
          </ac:spMkLst>
        </pc:spChg>
        <pc:spChg chg="add mod ord">
          <ac:chgData name="Wilma Guerra" userId="1b80c500-1248-4c45-a524-dff2c1c60037" providerId="ADAL" clId="{D38155E6-2C0C-4A83-877F-CF00AF21B5D3}" dt="2024-04-21T02:36:58.365" v="3623" actId="20577"/>
          <ac:spMkLst>
            <pc:docMk/>
            <pc:sldMk cId="655282750" sldId="265"/>
            <ac:spMk id="6" creationId="{BDD35F0A-BFB4-12E6-04A0-CD2C550CD817}"/>
          </ac:spMkLst>
        </pc:spChg>
        <pc:spChg chg="add mod">
          <ac:chgData name="Wilma Guerra" userId="1b80c500-1248-4c45-a524-dff2c1c60037" providerId="ADAL" clId="{D38155E6-2C0C-4A83-877F-CF00AF21B5D3}" dt="2024-04-21T02:37:19.633" v="3670" actId="20577"/>
          <ac:spMkLst>
            <pc:docMk/>
            <pc:sldMk cId="655282750" sldId="265"/>
            <ac:spMk id="7" creationId="{CC98D559-0631-8E0F-132D-17C635713BCC}"/>
          </ac:spMkLst>
        </pc:spChg>
        <pc:spChg chg="add del mod">
          <ac:chgData name="Wilma Guerra" userId="1b80c500-1248-4c45-a524-dff2c1c60037" providerId="ADAL" clId="{D38155E6-2C0C-4A83-877F-CF00AF21B5D3}" dt="2024-04-21T02:40:06.604" v="3673" actId="478"/>
          <ac:spMkLst>
            <pc:docMk/>
            <pc:sldMk cId="655282750" sldId="265"/>
            <ac:spMk id="9" creationId="{64459793-2C6A-F513-EA42-78130665960D}"/>
          </ac:spMkLst>
        </pc:spChg>
      </pc:sldChg>
      <pc:sldChg chg="modSp new del mod">
        <pc:chgData name="Wilma Guerra" userId="1b80c500-1248-4c45-a524-dff2c1c60037" providerId="ADAL" clId="{D38155E6-2C0C-4A83-877F-CF00AF21B5D3}" dt="2024-04-21T18:54:32.900" v="3998" actId="2696"/>
        <pc:sldMkLst>
          <pc:docMk/>
          <pc:sldMk cId="618191324" sldId="266"/>
        </pc:sldMkLst>
        <pc:spChg chg="mod">
          <ac:chgData name="Wilma Guerra" userId="1b80c500-1248-4c45-a524-dff2c1c60037" providerId="ADAL" clId="{D38155E6-2C0C-4A83-877F-CF00AF21B5D3}" dt="2024-04-21T18:14:00.500" v="3730" actId="20577"/>
          <ac:spMkLst>
            <pc:docMk/>
            <pc:sldMk cId="618191324" sldId="266"/>
            <ac:spMk id="2" creationId="{919DDF3B-F45E-F196-70F0-44AB7D29346D}"/>
          </ac:spMkLst>
        </pc:spChg>
      </pc:sldChg>
      <pc:sldChg chg="addSp modSp del mod modClrScheme chgLayout">
        <pc:chgData name="Wilma Guerra" userId="1b80c500-1248-4c45-a524-dff2c1c60037" providerId="ADAL" clId="{D38155E6-2C0C-4A83-877F-CF00AF21B5D3}" dt="2024-04-21T19:03:50.436" v="4244" actId="2696"/>
        <pc:sldMkLst>
          <pc:docMk/>
          <pc:sldMk cId="929776527" sldId="266"/>
        </pc:sldMkLst>
        <pc:spChg chg="mod ord">
          <ac:chgData name="Wilma Guerra" userId="1b80c500-1248-4c45-a524-dff2c1c60037" providerId="ADAL" clId="{D38155E6-2C0C-4A83-877F-CF00AF21B5D3}" dt="2024-04-21T19:00:57.047" v="4182" actId="700"/>
          <ac:spMkLst>
            <pc:docMk/>
            <pc:sldMk cId="929776527" sldId="266"/>
            <ac:spMk id="2" creationId="{919DDF3B-F45E-F196-70F0-44AB7D29346D}"/>
          </ac:spMkLst>
        </pc:spChg>
        <pc:spChg chg="mod ord">
          <ac:chgData name="Wilma Guerra" userId="1b80c500-1248-4c45-a524-dff2c1c60037" providerId="ADAL" clId="{D38155E6-2C0C-4A83-877F-CF00AF21B5D3}" dt="2024-04-21T19:01:28.208" v="4192" actId="21"/>
          <ac:spMkLst>
            <pc:docMk/>
            <pc:sldMk cId="929776527" sldId="266"/>
            <ac:spMk id="3" creationId="{4049B714-0417-76DA-46A5-7C7DEE678F9C}"/>
          </ac:spMkLst>
        </pc:spChg>
        <pc:spChg chg="mod ord">
          <ac:chgData name="Wilma Guerra" userId="1b80c500-1248-4c45-a524-dff2c1c60037" providerId="ADAL" clId="{D38155E6-2C0C-4A83-877F-CF00AF21B5D3}" dt="2024-04-21T19:03:42.176" v="4241"/>
          <ac:spMkLst>
            <pc:docMk/>
            <pc:sldMk cId="929776527" sldId="266"/>
            <ac:spMk id="4" creationId="{93BA895B-B58F-3EA5-153E-6AAF5E2B3F58}"/>
          </ac:spMkLst>
        </pc:spChg>
        <pc:spChg chg="add mod ord">
          <ac:chgData name="Wilma Guerra" userId="1b80c500-1248-4c45-a524-dff2c1c60037" providerId="ADAL" clId="{D38155E6-2C0C-4A83-877F-CF00AF21B5D3}" dt="2024-04-21T19:03:46.827" v="4243" actId="20577"/>
          <ac:spMkLst>
            <pc:docMk/>
            <pc:sldMk cId="929776527" sldId="266"/>
            <ac:spMk id="6" creationId="{AD1566AA-FF9D-FEF0-4743-9A07C3828460}"/>
          </ac:spMkLst>
        </pc:spChg>
        <pc:graphicFrameChg chg="add mod modGraphic">
          <ac:chgData name="Wilma Guerra" userId="1b80c500-1248-4c45-a524-dff2c1c60037" providerId="ADAL" clId="{D38155E6-2C0C-4A83-877F-CF00AF21B5D3}" dt="2024-04-21T19:01:39.910" v="4195" actId="1076"/>
          <ac:graphicFrameMkLst>
            <pc:docMk/>
            <pc:sldMk cId="929776527" sldId="266"/>
            <ac:graphicFrameMk id="5" creationId="{BABB2B83-68BF-100C-899F-5CC4F2BCD9B2}"/>
          </ac:graphicFrameMkLst>
        </pc:graphicFrameChg>
      </pc:sldChg>
      <pc:sldChg chg="modSp mod">
        <pc:chgData name="Wilma Guerra" userId="1b80c500-1248-4c45-a524-dff2c1c60037" providerId="ADAL" clId="{D38155E6-2C0C-4A83-877F-CF00AF21B5D3}" dt="2024-04-21T19:06:07.620" v="4267" actId="20577"/>
        <pc:sldMkLst>
          <pc:docMk/>
          <pc:sldMk cId="2453092914" sldId="266"/>
        </pc:sldMkLst>
        <pc:spChg chg="mod">
          <ac:chgData name="Wilma Guerra" userId="1b80c500-1248-4c45-a524-dff2c1c60037" providerId="ADAL" clId="{D38155E6-2C0C-4A83-877F-CF00AF21B5D3}" dt="2024-04-21T19:06:07.620" v="4267" actId="20577"/>
          <ac:spMkLst>
            <pc:docMk/>
            <pc:sldMk cId="2453092914" sldId="266"/>
            <ac:spMk id="6" creationId="{AD1566AA-FF9D-FEF0-4743-9A07C382846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5:54:56.370" v="9417" actId="21"/>
        <pc:sldMkLst>
          <pc:docMk/>
          <pc:sldMk cId="2741286824" sldId="267"/>
        </pc:sldMkLst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2" creationId="{5F0F31FB-44B3-83B1-1FFB-0DDB06DEB329}"/>
          </ac:spMkLst>
        </pc:spChg>
        <pc:spChg chg="del mod ord">
          <ac:chgData name="Wilma Guerra" userId="1b80c500-1248-4c45-a524-dff2c1c60037" providerId="ADAL" clId="{D38155E6-2C0C-4A83-877F-CF00AF21B5D3}" dt="2024-04-21T21:02:06.442" v="4633" actId="700"/>
          <ac:spMkLst>
            <pc:docMk/>
            <pc:sldMk cId="2741286824" sldId="267"/>
            <ac:spMk id="3" creationId="{FA79AA00-5E8F-8CDA-456E-7AAF3F67296B}"/>
          </ac:spMkLst>
        </pc:spChg>
        <pc:spChg chg="add del mod ord">
          <ac:chgData name="Wilma Guerra" userId="1b80c500-1248-4c45-a524-dff2c1c60037" providerId="ADAL" clId="{D38155E6-2C0C-4A83-877F-CF00AF21B5D3}" dt="2024-04-22T15:54:56.370" v="9417" actId="21"/>
          <ac:spMkLst>
            <pc:docMk/>
            <pc:sldMk cId="2741286824" sldId="267"/>
            <ac:spMk id="4" creationId="{15EE3727-F4A0-43D7-2E4D-A761911D4A28}"/>
          </ac:spMkLst>
        </pc:spChg>
        <pc:spChg chg="add mod ord">
          <ac:chgData name="Wilma Guerra" userId="1b80c500-1248-4c45-a524-dff2c1c60037" providerId="ADAL" clId="{D38155E6-2C0C-4A83-877F-CF00AF21B5D3}" dt="2024-04-21T21:02:38.271" v="4674" actId="20577"/>
          <ac:spMkLst>
            <pc:docMk/>
            <pc:sldMk cId="2741286824" sldId="267"/>
            <ac:spMk id="5" creationId="{25C9A515-39EC-B83E-C5B8-87A8E7030C07}"/>
          </ac:spMkLst>
        </pc:spChg>
        <pc:spChg chg="add mod ord">
          <ac:chgData name="Wilma Guerra" userId="1b80c500-1248-4c45-a524-dff2c1c60037" providerId="ADAL" clId="{D38155E6-2C0C-4A83-877F-CF00AF21B5D3}" dt="2024-04-21T21:14:31.166" v="4916" actId="404"/>
          <ac:spMkLst>
            <pc:docMk/>
            <pc:sldMk cId="2741286824" sldId="267"/>
            <ac:spMk id="6" creationId="{5D2C44D0-C66D-1F40-B255-A7A52175E578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27:54.583" v="5381" actId="20577"/>
        <pc:sldMkLst>
          <pc:docMk/>
          <pc:sldMk cId="1953263953" sldId="268"/>
        </pc:sldMkLst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2" creationId="{FCA32C87-87F7-AFE8-F3CE-1F2E6C959080}"/>
          </ac:spMkLst>
        </pc:spChg>
        <pc:spChg chg="del mod ord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3" creationId="{7D84CC3E-4FEA-C93A-B336-3F1F9A25A9A6}"/>
          </ac:spMkLst>
        </pc:spChg>
        <pc:spChg chg="del">
          <ac:chgData name="Wilma Guerra" userId="1b80c500-1248-4c45-a524-dff2c1c60037" providerId="ADAL" clId="{D38155E6-2C0C-4A83-877F-CF00AF21B5D3}" dt="2024-04-21T19:07:39.492" v="4268" actId="700"/>
          <ac:spMkLst>
            <pc:docMk/>
            <pc:sldMk cId="1953263953" sldId="268"/>
            <ac:spMk id="4" creationId="{E89B16F1-7EF9-1407-BFC1-A30ECB87E01B}"/>
          </ac:spMkLst>
        </pc:spChg>
        <pc:spChg chg="add mod ord">
          <ac:chgData name="Wilma Guerra" userId="1b80c500-1248-4c45-a524-dff2c1c60037" providerId="ADAL" clId="{D38155E6-2C0C-4A83-877F-CF00AF21B5D3}" dt="2024-04-21T19:09:49.321" v="4338"/>
          <ac:spMkLst>
            <pc:docMk/>
            <pc:sldMk cId="1953263953" sldId="268"/>
            <ac:spMk id="5" creationId="{BBE5A564-FA25-4A37-87B2-C368FF5173EA}"/>
          </ac:spMkLst>
        </pc:spChg>
        <pc:spChg chg="add mod ord">
          <ac:chgData name="Wilma Guerra" userId="1b80c500-1248-4c45-a524-dff2c1c60037" providerId="ADAL" clId="{D38155E6-2C0C-4A83-877F-CF00AF21B5D3}" dt="2024-04-21T21:27:54.583" v="5381" actId="20577"/>
          <ac:spMkLst>
            <pc:docMk/>
            <pc:sldMk cId="1953263953" sldId="268"/>
            <ac:spMk id="6" creationId="{2A984363-265D-FD2C-67E1-CB532986EFCB}"/>
          </ac:spMkLst>
        </pc:spChg>
        <pc:spChg chg="add mod ord">
          <ac:chgData name="Wilma Guerra" userId="1b80c500-1248-4c45-a524-dff2c1c60037" providerId="ADAL" clId="{D38155E6-2C0C-4A83-877F-CF00AF21B5D3}" dt="2024-04-21T19:11:02.979" v="4399" actId="20577"/>
          <ac:spMkLst>
            <pc:docMk/>
            <pc:sldMk cId="1953263953" sldId="268"/>
            <ac:spMk id="7" creationId="{4E5562E6-E2D9-D523-7185-5E0D86331783}"/>
          </ac:spMkLst>
        </pc:spChg>
      </pc:sldChg>
      <pc:sldChg chg="modSp new del mod modClrScheme chgLayout">
        <pc:chgData name="Wilma Guerra" userId="1b80c500-1248-4c45-a524-dff2c1c60037" providerId="ADAL" clId="{D38155E6-2C0C-4A83-877F-CF00AF21B5D3}" dt="2024-04-21T21:27:28.610" v="5380" actId="47"/>
        <pc:sldMkLst>
          <pc:docMk/>
          <pc:sldMk cId="2164778913" sldId="269"/>
        </pc:sldMkLst>
        <pc:spChg chg="mod ord">
          <ac:chgData name="Wilma Guerra" userId="1b80c500-1248-4c45-a524-dff2c1c60037" providerId="ADAL" clId="{D38155E6-2C0C-4A83-877F-CF00AF21B5D3}" dt="2024-04-21T21:27:07.230" v="5373" actId="21"/>
          <ac:spMkLst>
            <pc:docMk/>
            <pc:sldMk cId="2164778913" sldId="269"/>
            <ac:spMk id="2" creationId="{29D0CB2B-774A-914F-05A0-8DDE40C87B6C}"/>
          </ac:spMkLst>
        </pc:spChg>
        <pc:spChg chg="mod ord">
          <ac:chgData name="Wilma Guerra" userId="1b80c500-1248-4c45-a524-dff2c1c60037" providerId="ADAL" clId="{D38155E6-2C0C-4A83-877F-CF00AF21B5D3}" dt="2024-04-21T21:26:17.235" v="5307"/>
          <ac:spMkLst>
            <pc:docMk/>
            <pc:sldMk cId="2164778913" sldId="269"/>
            <ac:spMk id="3" creationId="{09C0B63F-2750-4801-E4D2-808F713CDE08}"/>
          </ac:spMkLst>
        </pc:spChg>
        <pc:spChg chg="mod ord">
          <ac:chgData name="Wilma Guerra" userId="1b80c500-1248-4c45-a524-dff2c1c60037" providerId="ADAL" clId="{D38155E6-2C0C-4A83-877F-CF00AF21B5D3}" dt="2024-04-21T21:27:24.409" v="5378" actId="21"/>
          <ac:spMkLst>
            <pc:docMk/>
            <pc:sldMk cId="2164778913" sldId="269"/>
            <ac:spMk id="4" creationId="{14F6207A-80A9-CDA0-2725-9DBEA30383D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18:26:16.790" v="3997" actId="20577"/>
        <pc:sldMkLst>
          <pc:docMk/>
          <pc:sldMk cId="2356869967" sldId="270"/>
        </pc:sldMkLst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2" creationId="{F741DA3D-1FF3-EC2F-2DD0-519C53A0D252}"/>
          </ac:spMkLst>
        </pc:spChg>
        <pc:spChg chg="del mod ord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3" creationId="{753EDD60-B991-FF17-75A8-AD9A380D1D76}"/>
          </ac:spMkLst>
        </pc:spChg>
        <pc:spChg chg="del">
          <ac:chgData name="Wilma Guerra" userId="1b80c500-1248-4c45-a524-dff2c1c60037" providerId="ADAL" clId="{D38155E6-2C0C-4A83-877F-CF00AF21B5D3}" dt="2024-04-21T18:17:48.166" v="3735" actId="700"/>
          <ac:spMkLst>
            <pc:docMk/>
            <pc:sldMk cId="2356869967" sldId="270"/>
            <ac:spMk id="4" creationId="{2DC4E45C-D73A-BE53-7A26-08FA80B7B31E}"/>
          </ac:spMkLst>
        </pc:spChg>
        <pc:spChg chg="add mod ord">
          <ac:chgData name="Wilma Guerra" userId="1b80c500-1248-4c45-a524-dff2c1c60037" providerId="ADAL" clId="{D38155E6-2C0C-4A83-877F-CF00AF21B5D3}" dt="2024-04-21T18:22:06.178" v="3831" actId="20577"/>
          <ac:spMkLst>
            <pc:docMk/>
            <pc:sldMk cId="2356869967" sldId="270"/>
            <ac:spMk id="5" creationId="{41D24732-306E-29AA-C112-6CF329266952}"/>
          </ac:spMkLst>
        </pc:spChg>
        <pc:spChg chg="add mod ord">
          <ac:chgData name="Wilma Guerra" userId="1b80c500-1248-4c45-a524-dff2c1c60037" providerId="ADAL" clId="{D38155E6-2C0C-4A83-877F-CF00AF21B5D3}" dt="2024-04-21T18:26:16.790" v="3997" actId="20577"/>
          <ac:spMkLst>
            <pc:docMk/>
            <pc:sldMk cId="2356869967" sldId="270"/>
            <ac:spMk id="6" creationId="{12A2DB17-8048-2734-09A7-2FCBA6FFA977}"/>
          </ac:spMkLst>
        </pc:spChg>
        <pc:spChg chg="add mod ord">
          <ac:chgData name="Wilma Guerra" userId="1b80c500-1248-4c45-a524-dff2c1c60037" providerId="ADAL" clId="{D38155E6-2C0C-4A83-877F-CF00AF21B5D3}" dt="2024-04-21T18:20:59.021" v="3829" actId="20577"/>
          <ac:spMkLst>
            <pc:docMk/>
            <pc:sldMk cId="2356869967" sldId="270"/>
            <ac:spMk id="7" creationId="{E5C9CE16-7078-A9B1-EBAE-60CC58470B50}"/>
          </ac:spMkLst>
        </pc:spChg>
      </pc:sldChg>
      <pc:sldChg chg="modSp new mod">
        <pc:chgData name="Wilma Guerra" userId="1b80c500-1248-4c45-a524-dff2c1c60037" providerId="ADAL" clId="{D38155E6-2C0C-4A83-877F-CF00AF21B5D3}" dt="2024-04-21T21:28:15.141" v="5382" actId="20577"/>
        <pc:sldMkLst>
          <pc:docMk/>
          <pc:sldMk cId="1219244202" sldId="271"/>
        </pc:sldMkLst>
        <pc:spChg chg="mod">
          <ac:chgData name="Wilma Guerra" userId="1b80c500-1248-4c45-a524-dff2c1c60037" providerId="ADAL" clId="{D38155E6-2C0C-4A83-877F-CF00AF21B5D3}" dt="2024-04-21T21:27:10.252" v="5374"/>
          <ac:spMkLst>
            <pc:docMk/>
            <pc:sldMk cId="1219244202" sldId="271"/>
            <ac:spMk id="2" creationId="{358F3162-9016-84BE-7E93-5E0E2BAEEEF5}"/>
          </ac:spMkLst>
        </pc:spChg>
        <pc:spChg chg="mod">
          <ac:chgData name="Wilma Guerra" userId="1b80c500-1248-4c45-a524-dff2c1c60037" providerId="ADAL" clId="{D38155E6-2C0C-4A83-877F-CF00AF21B5D3}" dt="2024-04-21T21:28:15.141" v="5382" actId="20577"/>
          <ac:spMkLst>
            <pc:docMk/>
            <pc:sldMk cId="1219244202" sldId="271"/>
            <ac:spMk id="3" creationId="{CD33C76F-2503-132E-5803-3A650769E40F}"/>
          </ac:spMkLst>
        </pc:spChg>
        <pc:spChg chg="mod">
          <ac:chgData name="Wilma Guerra" userId="1b80c500-1248-4c45-a524-dff2c1c60037" providerId="ADAL" clId="{D38155E6-2C0C-4A83-877F-CF00AF21B5D3}" dt="2024-04-21T21:27:27.182" v="5379"/>
          <ac:spMkLst>
            <pc:docMk/>
            <pc:sldMk cId="1219244202" sldId="271"/>
            <ac:spMk id="4" creationId="{C117DB46-571B-E642-2309-788DA230CFEC}"/>
          </ac:spMkLst>
        </pc:spChg>
      </pc:sldChg>
      <pc:sldChg chg="new del">
        <pc:chgData name="Wilma Guerra" userId="1b80c500-1248-4c45-a524-dff2c1c60037" providerId="ADAL" clId="{D38155E6-2C0C-4A83-877F-CF00AF21B5D3}" dt="2024-04-21T21:18:44.634" v="5139" actId="680"/>
        <pc:sldMkLst>
          <pc:docMk/>
          <pc:sldMk cId="2374657746" sldId="271"/>
        </pc:sldMkLst>
      </pc:sldChg>
      <pc:sldChg chg="add del">
        <pc:chgData name="Wilma Guerra" userId="1b80c500-1248-4c45-a524-dff2c1c60037" providerId="ADAL" clId="{D38155E6-2C0C-4A83-877F-CF00AF21B5D3}" dt="2024-04-21T18:55:51.181" v="4037"/>
        <pc:sldMkLst>
          <pc:docMk/>
          <pc:sldMk cId="3471419813" sldId="271"/>
        </pc:sldMkLst>
      </pc:sldChg>
      <pc:sldChg chg="add del">
        <pc:chgData name="Wilma Guerra" userId="1b80c500-1248-4c45-a524-dff2c1c60037" providerId="ADAL" clId="{D38155E6-2C0C-4A83-877F-CF00AF21B5D3}" dt="2024-04-21T18:55:43.690" v="4035"/>
        <pc:sldMkLst>
          <pc:docMk/>
          <pc:sldMk cId="3564835352" sldId="271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1T21:44:45.967" v="5410" actId="20577"/>
        <pc:sldMkLst>
          <pc:docMk/>
          <pc:sldMk cId="1363102359" sldId="272"/>
        </pc:sldMkLst>
        <pc:spChg chg="del mod ord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2" creationId="{D89AF609-A6EC-475F-5EAB-63ED47A2EA4B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3" creationId="{BBC76E99-0541-4413-CC90-16A91380163D}"/>
          </ac:spMkLst>
        </pc:spChg>
        <pc:spChg chg="del">
          <ac:chgData name="Wilma Guerra" userId="1b80c500-1248-4c45-a524-dff2c1c60037" providerId="ADAL" clId="{D38155E6-2C0C-4A83-877F-CF00AF21B5D3}" dt="2024-04-21T21:28:50.639" v="5384" actId="700"/>
          <ac:spMkLst>
            <pc:docMk/>
            <pc:sldMk cId="1363102359" sldId="272"/>
            <ac:spMk id="4" creationId="{9843AD06-0DBE-427B-8D7C-7015023CFE6C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5" creationId="{7419E5FB-46D6-A2E6-239B-A19775F38CE3}"/>
          </ac:spMkLst>
        </pc:spChg>
        <pc:spChg chg="add del mod ord">
          <ac:chgData name="Wilma Guerra" userId="1b80c500-1248-4c45-a524-dff2c1c60037" providerId="ADAL" clId="{D38155E6-2C0C-4A83-877F-CF00AF21B5D3}" dt="2024-04-21T21:42:56.829" v="5385" actId="700"/>
          <ac:spMkLst>
            <pc:docMk/>
            <pc:sldMk cId="1363102359" sldId="272"/>
            <ac:spMk id="6" creationId="{C335E649-B888-A5A6-3FD3-3D4ED9F11E86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7" creationId="{CC6D37CF-D4FB-0FC4-D257-FE8347C9C8E7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8" creationId="{A5A13C6A-1434-4240-721A-4CC292F6199D}"/>
          </ac:spMkLst>
        </pc:spChg>
        <pc:spChg chg="add del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9" creationId="{3318A464-286C-FB0C-C118-1C107A24AEB0}"/>
          </ac:spMkLst>
        </pc:spChg>
        <pc:spChg chg="add mod ord">
          <ac:chgData name="Wilma Guerra" userId="1b80c500-1248-4c45-a524-dff2c1c60037" providerId="ADAL" clId="{D38155E6-2C0C-4A83-877F-CF00AF21B5D3}" dt="2024-04-21T21:44:18.900" v="5391" actId="20577"/>
          <ac:spMkLst>
            <pc:docMk/>
            <pc:sldMk cId="1363102359" sldId="272"/>
            <ac:spMk id="10" creationId="{02AB2467-1606-9DDD-2D65-2A3207871523}"/>
          </ac:spMkLst>
        </pc:spChg>
        <pc:spChg chg="add mod ord">
          <ac:chgData name="Wilma Guerra" userId="1b80c500-1248-4c45-a524-dff2c1c60037" providerId="ADAL" clId="{D38155E6-2C0C-4A83-877F-CF00AF21B5D3}" dt="2024-04-21T21:43:39.001" v="5386" actId="700"/>
          <ac:spMkLst>
            <pc:docMk/>
            <pc:sldMk cId="1363102359" sldId="272"/>
            <ac:spMk id="11" creationId="{B5889F7D-5CC4-6A8C-2C7F-6B566AE15482}"/>
          </ac:spMkLst>
        </pc:spChg>
        <pc:spChg chg="add mod ord">
          <ac:chgData name="Wilma Guerra" userId="1b80c500-1248-4c45-a524-dff2c1c60037" providerId="ADAL" clId="{D38155E6-2C0C-4A83-877F-CF00AF21B5D3}" dt="2024-04-21T21:44:45.967" v="5410" actId="20577"/>
          <ac:spMkLst>
            <pc:docMk/>
            <pc:sldMk cId="1363102359" sldId="272"/>
            <ac:spMk id="12" creationId="{7766BF9D-D7AF-1E72-19AB-6C45F6009BC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1:47:02.822" v="5638" actId="20577"/>
        <pc:sldMkLst>
          <pc:docMk/>
          <pc:sldMk cId="2504233267" sldId="273"/>
        </pc:sldMkLst>
        <pc:spChg chg="del mod ord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2" creationId="{FC5BB840-CC53-AB66-5027-B220653BBD9E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3" creationId="{37815D50-DE9C-5250-84DB-3E04EDA418B5}"/>
          </ac:spMkLst>
        </pc:spChg>
        <pc:spChg chg="del">
          <ac:chgData name="Wilma Guerra" userId="1b80c500-1248-4c45-a524-dff2c1c60037" providerId="ADAL" clId="{D38155E6-2C0C-4A83-877F-CF00AF21B5D3}" dt="2024-04-21T21:45:34.126" v="5412" actId="700"/>
          <ac:spMkLst>
            <pc:docMk/>
            <pc:sldMk cId="2504233267" sldId="273"/>
            <ac:spMk id="4" creationId="{FF7D2215-88FE-0BEF-815E-07421A9B180E}"/>
          </ac:spMkLst>
        </pc:spChg>
        <pc:spChg chg="add mod ord">
          <ac:chgData name="Wilma Guerra" userId="1b80c500-1248-4c45-a524-dff2c1c60037" providerId="ADAL" clId="{D38155E6-2C0C-4A83-877F-CF00AF21B5D3}" dt="2024-04-21T21:47:02.822" v="5638" actId="20577"/>
          <ac:spMkLst>
            <pc:docMk/>
            <pc:sldMk cId="2504233267" sldId="273"/>
            <ac:spMk id="5" creationId="{2647DA07-8DA2-69ED-6831-F77A9C63E058}"/>
          </ac:spMkLst>
        </pc:spChg>
      </pc:sldChg>
      <pc:sldChg chg="modSp new mod">
        <pc:chgData name="Wilma Guerra" userId="1b80c500-1248-4c45-a524-dff2c1c60037" providerId="ADAL" clId="{D38155E6-2C0C-4A83-877F-CF00AF21B5D3}" dt="2024-04-21T21:53:10.971" v="5794" actId="20577"/>
        <pc:sldMkLst>
          <pc:docMk/>
          <pc:sldMk cId="3432519300" sldId="274"/>
        </pc:sldMkLst>
        <pc:spChg chg="mod">
          <ac:chgData name="Wilma Guerra" userId="1b80c500-1248-4c45-a524-dff2c1c60037" providerId="ADAL" clId="{D38155E6-2C0C-4A83-877F-CF00AF21B5D3}" dt="2024-04-21T21:53:10.971" v="5794" actId="20577"/>
          <ac:spMkLst>
            <pc:docMk/>
            <pc:sldMk cId="3432519300" sldId="274"/>
            <ac:spMk id="2" creationId="{77D6876E-DEB7-AABB-0F47-73F1F596100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1:42.471" v="6028" actId="20577"/>
        <pc:sldMkLst>
          <pc:docMk/>
          <pc:sldMk cId="157233412" sldId="275"/>
        </pc:sldMkLst>
        <pc:spChg chg="del mod ord">
          <ac:chgData name="Wilma Guerra" userId="1b80c500-1248-4c45-a524-dff2c1c60037" providerId="ADAL" clId="{D38155E6-2C0C-4A83-877F-CF00AF21B5D3}" dt="2024-04-21T21:58:05.993" v="5947" actId="700"/>
          <ac:spMkLst>
            <pc:docMk/>
            <pc:sldMk cId="157233412" sldId="275"/>
            <ac:spMk id="2" creationId="{2FF06C26-171A-A651-8962-CABD6B33A8D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3" creationId="{947C3AF4-ADA0-3CE1-B820-7F37729CD663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4" creationId="{1A850136-8D2E-5C77-65BF-B816665CDB76}"/>
          </ac:spMkLst>
        </pc:spChg>
        <pc:spChg chg="add del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5" creationId="{9A332178-BC62-2995-E733-1E53E4591AC8}"/>
          </ac:spMkLst>
        </pc:spChg>
        <pc:spChg chg="add mod ord">
          <ac:chgData name="Wilma Guerra" userId="1b80c500-1248-4c45-a524-dff2c1c60037" providerId="ADAL" clId="{D38155E6-2C0C-4A83-877F-CF00AF21B5D3}" dt="2024-04-21T22:01:33.867" v="6008" actId="20577"/>
          <ac:spMkLst>
            <pc:docMk/>
            <pc:sldMk cId="157233412" sldId="275"/>
            <ac:spMk id="6" creationId="{6638F104-8E62-5C2A-1E36-063CECD09B40}"/>
          </ac:spMkLst>
        </pc:spChg>
        <pc:spChg chg="add mod ord">
          <ac:chgData name="Wilma Guerra" userId="1b80c500-1248-4c45-a524-dff2c1c60037" providerId="ADAL" clId="{D38155E6-2C0C-4A83-877F-CF00AF21B5D3}" dt="2024-04-21T21:58:57.906" v="5948" actId="700"/>
          <ac:spMkLst>
            <pc:docMk/>
            <pc:sldMk cId="157233412" sldId="275"/>
            <ac:spMk id="7" creationId="{E104A496-291E-78E9-2B76-6FF34C669536}"/>
          </ac:spMkLst>
        </pc:spChg>
        <pc:spChg chg="add mod ord">
          <ac:chgData name="Wilma Guerra" userId="1b80c500-1248-4c45-a524-dff2c1c60037" providerId="ADAL" clId="{D38155E6-2C0C-4A83-877F-CF00AF21B5D3}" dt="2024-04-21T22:01:42.471" v="6028" actId="20577"/>
          <ac:spMkLst>
            <pc:docMk/>
            <pc:sldMk cId="157233412" sldId="275"/>
            <ac:spMk id="8" creationId="{A6B39822-3C7B-7BA8-CE74-77B86A8BE876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1T21:57:52.820" v="5945" actId="47"/>
        <pc:sldMkLst>
          <pc:docMk/>
          <pc:sldMk cId="901895953" sldId="275"/>
        </pc:sldMkLst>
        <pc:spChg chg="del mod ord">
          <ac:chgData name="Wilma Guerra" userId="1b80c500-1248-4c45-a524-dff2c1c60037" providerId="ADAL" clId="{D38155E6-2C0C-4A83-877F-CF00AF21B5D3}" dt="2024-04-21T21:55:06.906" v="5796" actId="700"/>
          <ac:spMkLst>
            <pc:docMk/>
            <pc:sldMk cId="901895953" sldId="275"/>
            <ac:spMk id="2" creationId="{DE16CFFF-FD7D-1EAB-BF9C-ED9D2EBFF5EF}"/>
          </ac:spMkLst>
        </pc:spChg>
        <pc:spChg chg="add mod ord">
          <ac:chgData name="Wilma Guerra" userId="1b80c500-1248-4c45-a524-dff2c1c60037" providerId="ADAL" clId="{D38155E6-2C0C-4A83-877F-CF00AF21B5D3}" dt="2024-04-21T21:55:51.099" v="5850" actId="20577"/>
          <ac:spMkLst>
            <pc:docMk/>
            <pc:sldMk cId="901895953" sldId="275"/>
            <ac:spMk id="3" creationId="{6E55F936-69E1-F05E-7656-6A234C0E57EB}"/>
          </ac:spMkLst>
        </pc:spChg>
        <pc:spChg chg="add mod ord">
          <ac:chgData name="Wilma Guerra" userId="1b80c500-1248-4c45-a524-dff2c1c60037" providerId="ADAL" clId="{D38155E6-2C0C-4A83-877F-CF00AF21B5D3}" dt="2024-04-21T21:56:53.655" v="5944" actId="20577"/>
          <ac:spMkLst>
            <pc:docMk/>
            <pc:sldMk cId="901895953" sldId="275"/>
            <ac:spMk id="4" creationId="{7E5396E2-34AD-3D58-AB0C-09528CB225E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06:00.712" v="6159" actId="20577"/>
        <pc:sldMkLst>
          <pc:docMk/>
          <pc:sldMk cId="2097672514" sldId="276"/>
        </pc:sldMkLst>
        <pc:spChg chg="del mod ord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2" creationId="{E187CD69-7769-1A83-23EF-1BA01A893C00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3" creationId="{113A576F-35FE-6C50-9AF5-86FCB7171EAC}"/>
          </ac:spMkLst>
        </pc:spChg>
        <pc:spChg chg="del">
          <ac:chgData name="Wilma Guerra" userId="1b80c500-1248-4c45-a524-dff2c1c60037" providerId="ADAL" clId="{D38155E6-2C0C-4A83-877F-CF00AF21B5D3}" dt="2024-04-21T22:02:25.452" v="6030" actId="700"/>
          <ac:spMkLst>
            <pc:docMk/>
            <pc:sldMk cId="2097672514" sldId="276"/>
            <ac:spMk id="4" creationId="{BAF3F6FF-2C36-8103-6D46-54B795C655F2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5" creationId="{262F3299-7011-903C-EE70-8ACB018BE73B}"/>
          </ac:spMkLst>
        </pc:spChg>
        <pc:spChg chg="add del mod ord">
          <ac:chgData name="Wilma Guerra" userId="1b80c500-1248-4c45-a524-dff2c1c60037" providerId="ADAL" clId="{D38155E6-2C0C-4A83-877F-CF00AF21B5D3}" dt="2024-04-21T22:02:40.793" v="6031" actId="700"/>
          <ac:spMkLst>
            <pc:docMk/>
            <pc:sldMk cId="2097672514" sldId="276"/>
            <ac:spMk id="6" creationId="{EBEAC6AA-C77B-74B0-BA84-A9C62887A594}"/>
          </ac:spMkLst>
        </pc:spChg>
        <pc:spChg chg="add mod ord">
          <ac:chgData name="Wilma Guerra" userId="1b80c500-1248-4c45-a524-dff2c1c60037" providerId="ADAL" clId="{D38155E6-2C0C-4A83-877F-CF00AF21B5D3}" dt="2024-04-21T22:03:03.810" v="6039" actId="1076"/>
          <ac:spMkLst>
            <pc:docMk/>
            <pc:sldMk cId="2097672514" sldId="276"/>
            <ac:spMk id="7" creationId="{1AA67962-A580-EF66-D147-CE4F61147034}"/>
          </ac:spMkLst>
        </pc:spChg>
        <pc:spChg chg="add mod ord">
          <ac:chgData name="Wilma Guerra" userId="1b80c500-1248-4c45-a524-dff2c1c60037" providerId="ADAL" clId="{D38155E6-2C0C-4A83-877F-CF00AF21B5D3}" dt="2024-04-21T22:06:00.712" v="6159" actId="20577"/>
          <ac:spMkLst>
            <pc:docMk/>
            <pc:sldMk cId="2097672514" sldId="276"/>
            <ac:spMk id="8" creationId="{30A9BC4C-3902-C691-6D45-3AB39247BD6D}"/>
          </ac:spMkLst>
        </pc:spChg>
        <pc:spChg chg="add del mod ord">
          <ac:chgData name="Wilma Guerra" userId="1b80c500-1248-4c45-a524-dff2c1c60037" providerId="ADAL" clId="{D38155E6-2C0C-4A83-877F-CF00AF21B5D3}" dt="2024-04-21T22:05:54.537" v="6157" actId="478"/>
          <ac:spMkLst>
            <pc:docMk/>
            <pc:sldMk cId="2097672514" sldId="276"/>
            <ac:spMk id="9" creationId="{9FB874CD-AC64-3CC1-5B5D-FDD92F563E43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17:16.879" v="7008" actId="20577"/>
        <pc:sldMkLst>
          <pc:docMk/>
          <pc:sldMk cId="2439587803" sldId="277"/>
        </pc:sldMkLst>
        <pc:spChg chg="del mod ord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2" creationId="{FC414F8A-D3B8-CB99-F3BC-5F9CDE651A03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3" creationId="{B6B9ACD1-EBDA-3E49-2AE9-4F1A4771C6AA}"/>
          </ac:spMkLst>
        </pc:spChg>
        <pc:spChg chg="del">
          <ac:chgData name="Wilma Guerra" userId="1b80c500-1248-4c45-a524-dff2c1c60037" providerId="ADAL" clId="{D38155E6-2C0C-4A83-877F-CF00AF21B5D3}" dt="2024-04-21T22:10:14.916" v="6161" actId="700"/>
          <ac:spMkLst>
            <pc:docMk/>
            <pc:sldMk cId="2439587803" sldId="277"/>
            <ac:spMk id="4" creationId="{9CC607D3-B82E-42FC-94A0-C3BD649ED211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5" creationId="{33CCB793-BD05-2234-ECA3-0B35852F3D4B}"/>
          </ac:spMkLst>
        </pc:spChg>
        <pc:spChg chg="add del mod ord">
          <ac:chgData name="Wilma Guerra" userId="1b80c500-1248-4c45-a524-dff2c1c60037" providerId="ADAL" clId="{D38155E6-2C0C-4A83-877F-CF00AF21B5D3}" dt="2024-04-21T22:10:19.297" v="6162" actId="700"/>
          <ac:spMkLst>
            <pc:docMk/>
            <pc:sldMk cId="2439587803" sldId="277"/>
            <ac:spMk id="6" creationId="{3C55FFD8-CFE3-5BCC-E24D-7C8B7674563A}"/>
          </ac:spMkLst>
        </pc:spChg>
        <pc:spChg chg="add mod ord">
          <ac:chgData name="Wilma Guerra" userId="1b80c500-1248-4c45-a524-dff2c1c60037" providerId="ADAL" clId="{D38155E6-2C0C-4A83-877F-CF00AF21B5D3}" dt="2024-04-21T22:11:00.431" v="6223" actId="20577"/>
          <ac:spMkLst>
            <pc:docMk/>
            <pc:sldMk cId="2439587803" sldId="277"/>
            <ac:spMk id="7" creationId="{3FA9A70C-DE37-7EDA-E5C0-7CFF90C42E26}"/>
          </ac:spMkLst>
        </pc:spChg>
        <pc:spChg chg="add mod ord">
          <ac:chgData name="Wilma Guerra" userId="1b80c500-1248-4c45-a524-dff2c1c60037" providerId="ADAL" clId="{D38155E6-2C0C-4A83-877F-CF00AF21B5D3}" dt="2024-04-21T22:17:16.879" v="7008" actId="20577"/>
          <ac:spMkLst>
            <pc:docMk/>
            <pc:sldMk cId="2439587803" sldId="277"/>
            <ac:spMk id="8" creationId="{E68E6693-CC2F-DD07-3D0C-DB01072A451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0:30.720" v="7328" actId="20577"/>
        <pc:sldMkLst>
          <pc:docMk/>
          <pc:sldMk cId="3950237310" sldId="278"/>
        </pc:sldMkLst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2" creationId="{BEA3FD2D-FEA8-EF76-C6D2-C0F6B002FD17}"/>
          </ac:spMkLst>
        </pc:spChg>
        <pc:spChg chg="del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3" creationId="{FD765369-2598-695D-530C-FBF48094C678}"/>
          </ac:spMkLst>
        </pc:spChg>
        <pc:spChg chg="del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4" creationId="{B712306D-2860-E4AF-05C5-9899557347CE}"/>
          </ac:spMkLst>
        </pc:spChg>
        <pc:spChg chg="add mod ord">
          <ac:chgData name="Wilma Guerra" userId="1b80c500-1248-4c45-a524-dff2c1c60037" providerId="ADAL" clId="{D38155E6-2C0C-4A83-877F-CF00AF21B5D3}" dt="2024-04-21T22:18:24.950" v="7029" actId="20577"/>
          <ac:spMkLst>
            <pc:docMk/>
            <pc:sldMk cId="3950237310" sldId="278"/>
            <ac:spMk id="5" creationId="{3902FDD0-DEE2-2D04-073A-134159D713E6}"/>
          </ac:spMkLst>
        </pc:spChg>
        <pc:spChg chg="add mod ord">
          <ac:chgData name="Wilma Guerra" userId="1b80c500-1248-4c45-a524-dff2c1c60037" providerId="ADAL" clId="{D38155E6-2C0C-4A83-877F-CF00AF21B5D3}" dt="2024-04-21T22:20:30.720" v="7328" actId="20577"/>
          <ac:spMkLst>
            <pc:docMk/>
            <pc:sldMk cId="3950237310" sldId="278"/>
            <ac:spMk id="6" creationId="{052891AA-EFFC-97C1-AA37-2FE1A83D471E}"/>
          </ac:spMkLst>
        </pc:spChg>
        <pc:spChg chg="add mod ord">
          <ac:chgData name="Wilma Guerra" userId="1b80c500-1248-4c45-a524-dff2c1c60037" providerId="ADAL" clId="{D38155E6-2C0C-4A83-877F-CF00AF21B5D3}" dt="2024-04-21T22:17:56.110" v="7010" actId="700"/>
          <ac:spMkLst>
            <pc:docMk/>
            <pc:sldMk cId="3950237310" sldId="278"/>
            <ac:spMk id="7" creationId="{D06EBDCC-2B51-1AD7-48D3-C4BB8C2A8AB0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1T22:22:51.839" v="7353" actId="20577"/>
        <pc:sldMkLst>
          <pc:docMk/>
          <pc:sldMk cId="3381799021" sldId="279"/>
        </pc:sldMkLst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2" creationId="{B52DF895-7CE5-6F90-45CF-5DF28C5F571E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3" creationId="{3C61F380-8F92-6FC2-F5A0-99F2EFFC54A9}"/>
          </ac:spMkLst>
        </pc:spChg>
        <pc:spChg chg="del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4" creationId="{70CA45E1-F340-9DAD-4322-E85B493614EE}"/>
          </ac:spMkLst>
        </pc:spChg>
        <pc:spChg chg="add mod ord">
          <ac:chgData name="Wilma Guerra" userId="1b80c500-1248-4c45-a524-dff2c1c60037" providerId="ADAL" clId="{D38155E6-2C0C-4A83-877F-CF00AF21B5D3}" dt="2024-04-21T22:22:45.808" v="7333" actId="20577"/>
          <ac:spMkLst>
            <pc:docMk/>
            <pc:sldMk cId="3381799021" sldId="279"/>
            <ac:spMk id="5" creationId="{C968497C-175C-0281-4CAC-3DA4FB1CAF19}"/>
          </ac:spMkLst>
        </pc:spChg>
        <pc:spChg chg="add mod ord">
          <ac:chgData name="Wilma Guerra" userId="1b80c500-1248-4c45-a524-dff2c1c60037" providerId="ADAL" clId="{D38155E6-2C0C-4A83-877F-CF00AF21B5D3}" dt="2024-04-21T22:22:40.224" v="7330" actId="700"/>
          <ac:spMkLst>
            <pc:docMk/>
            <pc:sldMk cId="3381799021" sldId="279"/>
            <ac:spMk id="6" creationId="{240888E9-AB31-0720-ECD2-98EAF099AE72}"/>
          </ac:spMkLst>
        </pc:spChg>
        <pc:spChg chg="add mod ord">
          <ac:chgData name="Wilma Guerra" userId="1b80c500-1248-4c45-a524-dff2c1c60037" providerId="ADAL" clId="{D38155E6-2C0C-4A83-877F-CF00AF21B5D3}" dt="2024-04-21T22:22:51.839" v="7353" actId="20577"/>
          <ac:spMkLst>
            <pc:docMk/>
            <pc:sldMk cId="3381799021" sldId="279"/>
            <ac:spMk id="7" creationId="{75C7820C-E6F8-337C-254C-6A9EED9BE696}"/>
          </ac:spMkLst>
        </pc:spChg>
      </pc:sldChg>
      <pc:sldChg chg="addSp delSp modSp new mod ord modClrScheme chgLayout">
        <pc:chgData name="Wilma Guerra" userId="1b80c500-1248-4c45-a524-dff2c1c60037" providerId="ADAL" clId="{D38155E6-2C0C-4A83-877F-CF00AF21B5D3}" dt="2024-04-21T22:40:23.605" v="7424"/>
        <pc:sldMkLst>
          <pc:docMk/>
          <pc:sldMk cId="2696223005" sldId="280"/>
        </pc:sldMkLst>
        <pc:spChg chg="del mod ord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2" creationId="{0FE47D8D-740C-B4F6-578C-016CA08A779F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3" creationId="{4B3378BF-5BAA-9F67-A772-CD323D57E349}"/>
          </ac:spMkLst>
        </pc:spChg>
        <pc:spChg chg="del">
          <ac:chgData name="Wilma Guerra" userId="1b80c500-1248-4c45-a524-dff2c1c60037" providerId="ADAL" clId="{D38155E6-2C0C-4A83-877F-CF00AF21B5D3}" dt="2024-04-21T22:36:10.219" v="7355" actId="700"/>
          <ac:spMkLst>
            <pc:docMk/>
            <pc:sldMk cId="2696223005" sldId="280"/>
            <ac:spMk id="4" creationId="{C6474254-F489-A1C9-1490-5967BEC6EB0C}"/>
          </ac:spMkLst>
        </pc:spChg>
        <pc:spChg chg="add del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5" creationId="{2AAF252C-A717-2D0E-F4B6-12D3A234A9B5}"/>
          </ac:spMkLst>
        </pc:spChg>
        <pc:spChg chg="add mod ord">
          <ac:chgData name="Wilma Guerra" userId="1b80c500-1248-4c45-a524-dff2c1c60037" providerId="ADAL" clId="{D38155E6-2C0C-4A83-877F-CF00AF21B5D3}" dt="2024-04-21T22:40:03.867" v="7420"/>
          <ac:spMkLst>
            <pc:docMk/>
            <pc:sldMk cId="2696223005" sldId="280"/>
            <ac:spMk id="6" creationId="{776220CE-368E-D607-A2B1-CA9ABF51373C}"/>
          </ac:spMkLst>
        </pc:spChg>
        <pc:spChg chg="add mod ord">
          <ac:chgData name="Wilma Guerra" userId="1b80c500-1248-4c45-a524-dff2c1c60037" providerId="ADAL" clId="{D38155E6-2C0C-4A83-877F-CF00AF21B5D3}" dt="2024-04-21T22:40:23.605" v="7424"/>
          <ac:spMkLst>
            <pc:docMk/>
            <pc:sldMk cId="2696223005" sldId="280"/>
            <ac:spMk id="7" creationId="{17368695-25DA-F562-7207-0202D7C9D7F5}"/>
          </ac:spMkLst>
        </pc:spChg>
        <pc:spChg chg="add mod ord">
          <ac:chgData name="Wilma Guerra" userId="1b80c500-1248-4c45-a524-dff2c1c60037" providerId="ADAL" clId="{D38155E6-2C0C-4A83-877F-CF00AF21B5D3}" dt="2024-04-21T22:36:15.272" v="7356" actId="700"/>
          <ac:spMkLst>
            <pc:docMk/>
            <pc:sldMk cId="2696223005" sldId="280"/>
            <ac:spMk id="8" creationId="{B30B8164-1CAC-FD98-94CF-6A2455A80A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28:42.530" v="7538" actId="20577"/>
        <pc:sldMkLst>
          <pc:docMk/>
          <pc:sldMk cId="1626394560" sldId="281"/>
        </pc:sldMkLst>
        <pc:spChg chg="del mod ord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2" creationId="{158DA6C0-2026-72B4-ECE4-1063735B99CB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3" creationId="{B9DACCF8-74AB-4A1F-CCF2-CB95D99A6321}"/>
          </ac:spMkLst>
        </pc:spChg>
        <pc:spChg chg="del">
          <ac:chgData name="Wilma Guerra" userId="1b80c500-1248-4c45-a524-dff2c1c60037" providerId="ADAL" clId="{D38155E6-2C0C-4A83-877F-CF00AF21B5D3}" dt="2024-04-21T22:38:38.885" v="7398" actId="700"/>
          <ac:spMkLst>
            <pc:docMk/>
            <pc:sldMk cId="1626394560" sldId="281"/>
            <ac:spMk id="4" creationId="{00AF48BD-C4A6-7E56-CFDD-3F90BC46C08B}"/>
          </ac:spMkLst>
        </pc:spChg>
        <pc:spChg chg="add mod ord">
          <ac:chgData name="Wilma Guerra" userId="1b80c500-1248-4c45-a524-dff2c1c60037" providerId="ADAL" clId="{D38155E6-2C0C-4A83-877F-CF00AF21B5D3}" dt="2024-04-21T22:41:48.678" v="7445" actId="403"/>
          <ac:spMkLst>
            <pc:docMk/>
            <pc:sldMk cId="1626394560" sldId="281"/>
            <ac:spMk id="5" creationId="{F441F092-D426-F9BA-ECD3-91FE86036306}"/>
          </ac:spMkLst>
        </pc:spChg>
        <pc:spChg chg="add mod ord">
          <ac:chgData name="Wilma Guerra" userId="1b80c500-1248-4c45-a524-dff2c1c60037" providerId="ADAL" clId="{D38155E6-2C0C-4A83-877F-CF00AF21B5D3}" dt="2024-04-22T13:28:27.062" v="7512" actId="404"/>
          <ac:spMkLst>
            <pc:docMk/>
            <pc:sldMk cId="1626394560" sldId="281"/>
            <ac:spMk id="6" creationId="{2CD29A3C-3B79-D67B-E9B1-887FE9014970}"/>
          </ac:spMkLst>
        </pc:spChg>
        <pc:spChg chg="add mod">
          <ac:chgData name="Wilma Guerra" userId="1b80c500-1248-4c45-a524-dff2c1c60037" providerId="ADAL" clId="{D38155E6-2C0C-4A83-877F-CF00AF21B5D3}" dt="2024-04-22T13:28:42.530" v="7538" actId="20577"/>
          <ac:spMkLst>
            <pc:docMk/>
            <pc:sldMk cId="1626394560" sldId="281"/>
            <ac:spMk id="9" creationId="{5B1D4BEB-C236-4300-E373-AF827517B1FD}"/>
          </ac:spMkLst>
        </pc:sp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7" creationId="{F99EC398-79FF-82A4-259E-AC80BBB27DFE}"/>
          </ac:picMkLst>
        </pc:picChg>
        <pc:picChg chg="add mod">
          <ac:chgData name="Wilma Guerra" userId="1b80c500-1248-4c45-a524-dff2c1c60037" providerId="ADAL" clId="{D38155E6-2C0C-4A83-877F-CF00AF21B5D3}" dt="2024-04-22T13:28:31.790" v="7534" actId="1035"/>
          <ac:picMkLst>
            <pc:docMk/>
            <pc:sldMk cId="1626394560" sldId="281"/>
            <ac:picMk id="8" creationId="{05898E7C-78E6-DCFE-3BD6-E865F7FAE45A}"/>
          </ac:picMkLst>
        </pc:picChg>
      </pc:sldChg>
      <pc:sldChg chg="addSp delSp modSp new mod modClrScheme chgLayout">
        <pc:chgData name="Wilma Guerra" userId="1b80c500-1248-4c45-a524-dff2c1c60037" providerId="ADAL" clId="{D38155E6-2C0C-4A83-877F-CF00AF21B5D3}" dt="2024-04-22T13:36:09.269" v="8240" actId="14100"/>
        <pc:sldMkLst>
          <pc:docMk/>
          <pc:sldMk cId="3148179251" sldId="282"/>
        </pc:sldMkLst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2" creationId="{D747109C-D9A8-B0F4-FB18-2B14406D7F39}"/>
          </ac:spMkLst>
        </pc:spChg>
        <pc:spChg chg="del 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3" creationId="{1BADDE77-14C7-9AFD-375D-95CF6AEB1482}"/>
          </ac:spMkLst>
        </pc:spChg>
        <pc:spChg chg="mod ord">
          <ac:chgData name="Wilma Guerra" userId="1b80c500-1248-4c45-a524-dff2c1c60037" providerId="ADAL" clId="{D38155E6-2C0C-4A83-877F-CF00AF21B5D3}" dt="2024-04-22T13:29:25.187" v="7540" actId="700"/>
          <ac:spMkLst>
            <pc:docMk/>
            <pc:sldMk cId="3148179251" sldId="282"/>
            <ac:spMk id="4" creationId="{A9E07BA3-0B38-F16B-F758-1A52647D1180}"/>
          </ac:spMkLst>
        </pc:spChg>
        <pc:spChg chg="add mod ord">
          <ac:chgData name="Wilma Guerra" userId="1b80c500-1248-4c45-a524-dff2c1c60037" providerId="ADAL" clId="{D38155E6-2C0C-4A83-877F-CF00AF21B5D3}" dt="2024-04-22T13:35:28.821" v="8238" actId="404"/>
          <ac:spMkLst>
            <pc:docMk/>
            <pc:sldMk cId="3148179251" sldId="282"/>
            <ac:spMk id="5" creationId="{ABAB4890-AE4C-E38D-7F4A-B079B93E7E3C}"/>
          </ac:spMkLst>
        </pc:spChg>
        <pc:spChg chg="add mod ord">
          <ac:chgData name="Wilma Guerra" userId="1b80c500-1248-4c45-a524-dff2c1c60037" providerId="ADAL" clId="{D38155E6-2C0C-4A83-877F-CF00AF21B5D3}" dt="2024-04-22T13:36:09.269" v="8240" actId="14100"/>
          <ac:spMkLst>
            <pc:docMk/>
            <pc:sldMk cId="3148179251" sldId="282"/>
            <ac:spMk id="6" creationId="{C592D1B6-7264-D66C-37F7-72981635FC1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39:08.558" v="8305" actId="20577"/>
        <pc:sldMkLst>
          <pc:docMk/>
          <pc:sldMk cId="2993429276" sldId="283"/>
        </pc:sldMkLst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2" creationId="{35738066-6846-BAB7-46CD-20836BB4B7C5}"/>
          </ac:spMkLst>
        </pc:spChg>
        <pc:spChg chg="del mod ord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3" creationId="{0063E7E1-C7D0-FEAC-914B-83460C14698B}"/>
          </ac:spMkLst>
        </pc:spChg>
        <pc:spChg chg="del">
          <ac:chgData name="Wilma Guerra" userId="1b80c500-1248-4c45-a524-dff2c1c60037" providerId="ADAL" clId="{D38155E6-2C0C-4A83-877F-CF00AF21B5D3}" dt="2024-04-22T13:37:05.164" v="8242" actId="700"/>
          <ac:spMkLst>
            <pc:docMk/>
            <pc:sldMk cId="2993429276" sldId="283"/>
            <ac:spMk id="4" creationId="{7713E1A6-0089-1FAF-B66A-EBEFD56461F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5" creationId="{2F508153-9DBE-5485-99AC-83C311E50DB8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6" creationId="{D5729888-817F-9EF6-4293-2C6747996B59}"/>
          </ac:spMkLst>
        </pc:spChg>
        <pc:spChg chg="add del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7" creationId="{A24B5904-A66C-743E-564E-5AEB791B6A50}"/>
          </ac:spMkLst>
        </pc:spChg>
        <pc:spChg chg="add mod ord">
          <ac:chgData name="Wilma Guerra" userId="1b80c500-1248-4c45-a524-dff2c1c60037" providerId="ADAL" clId="{D38155E6-2C0C-4A83-877F-CF00AF21B5D3}" dt="2024-04-22T13:38:56.705" v="8282" actId="20577"/>
          <ac:spMkLst>
            <pc:docMk/>
            <pc:sldMk cId="2993429276" sldId="283"/>
            <ac:spMk id="8" creationId="{2D0C7FF2-2F40-5504-4B25-0CF6D8257DA8}"/>
          </ac:spMkLst>
        </pc:spChg>
        <pc:spChg chg="add mod ord">
          <ac:chgData name="Wilma Guerra" userId="1b80c500-1248-4c45-a524-dff2c1c60037" providerId="ADAL" clId="{D38155E6-2C0C-4A83-877F-CF00AF21B5D3}" dt="2024-04-22T13:37:37.817" v="8243" actId="700"/>
          <ac:spMkLst>
            <pc:docMk/>
            <pc:sldMk cId="2993429276" sldId="283"/>
            <ac:spMk id="9" creationId="{12FDCD4D-79B9-8A0A-B236-7B09F8A53E1F}"/>
          </ac:spMkLst>
        </pc:spChg>
        <pc:spChg chg="add mod ord">
          <ac:chgData name="Wilma Guerra" userId="1b80c500-1248-4c45-a524-dff2c1c60037" providerId="ADAL" clId="{D38155E6-2C0C-4A83-877F-CF00AF21B5D3}" dt="2024-04-22T13:39:08.558" v="8305" actId="20577"/>
          <ac:spMkLst>
            <pc:docMk/>
            <pc:sldMk cId="2993429276" sldId="283"/>
            <ac:spMk id="10" creationId="{A6DD1671-5C32-AB0F-EBF5-405ED6938666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0:25.371" v="8310" actId="20577"/>
        <pc:sldMkLst>
          <pc:docMk/>
          <pc:sldMk cId="4022777941" sldId="284"/>
        </pc:sldMkLst>
        <pc:spChg chg="del mod ord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2" creationId="{A74A4030-CF6C-C4B8-896C-A16114F482A8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3" creationId="{B74D9E69-0F94-3EE3-D499-174A571CBB37}"/>
          </ac:spMkLst>
        </pc:spChg>
        <pc:spChg chg="del">
          <ac:chgData name="Wilma Guerra" userId="1b80c500-1248-4c45-a524-dff2c1c60037" providerId="ADAL" clId="{D38155E6-2C0C-4A83-877F-CF00AF21B5D3}" dt="2024-04-22T13:40:01.631" v="8307" actId="700"/>
          <ac:spMkLst>
            <pc:docMk/>
            <pc:sldMk cId="4022777941" sldId="284"/>
            <ac:spMk id="4" creationId="{419F0512-B441-0172-C0E1-2539BC3CE98F}"/>
          </ac:spMkLst>
        </pc:spChg>
        <pc:spChg chg="add mod ord">
          <ac:chgData name="Wilma Guerra" userId="1b80c500-1248-4c45-a524-dff2c1c60037" providerId="ADAL" clId="{D38155E6-2C0C-4A83-877F-CF00AF21B5D3}" dt="2024-04-22T13:40:25.371" v="8310" actId="20577"/>
          <ac:spMkLst>
            <pc:docMk/>
            <pc:sldMk cId="4022777941" sldId="284"/>
            <ac:spMk id="5" creationId="{16F83EBE-96A3-94F8-6877-33ADA31B49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3:47:09.770" v="8679" actId="20577"/>
        <pc:sldMkLst>
          <pc:docMk/>
          <pc:sldMk cId="363701664" sldId="285"/>
        </pc:sldMkLst>
        <pc:spChg chg="del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2" creationId="{5F06B658-3D80-95EF-5433-B95FD580264E}"/>
          </ac:spMkLst>
        </pc:spChg>
        <pc:spChg chg="add mod ord">
          <ac:chgData name="Wilma Guerra" userId="1b80c500-1248-4c45-a524-dff2c1c60037" providerId="ADAL" clId="{D38155E6-2C0C-4A83-877F-CF00AF21B5D3}" dt="2024-04-22T13:42:04.956" v="8368" actId="1035"/>
          <ac:spMkLst>
            <pc:docMk/>
            <pc:sldMk cId="363701664" sldId="285"/>
            <ac:spMk id="3" creationId="{105A3210-8E81-BD9E-CD18-E46EFBF050B0}"/>
          </ac:spMkLst>
        </pc:spChg>
        <pc:spChg chg="add mod ord">
          <ac:chgData name="Wilma Guerra" userId="1b80c500-1248-4c45-a524-dff2c1c60037" providerId="ADAL" clId="{D38155E6-2C0C-4A83-877F-CF00AF21B5D3}" dt="2024-04-22T13:47:09.770" v="8679" actId="20577"/>
          <ac:spMkLst>
            <pc:docMk/>
            <pc:sldMk cId="363701664" sldId="285"/>
            <ac:spMk id="4" creationId="{95A16D71-DFE1-33A9-29CA-C4CB7659BB60}"/>
          </ac:spMkLst>
        </pc:spChg>
        <pc:spChg chg="add mod ord">
          <ac:chgData name="Wilma Guerra" userId="1b80c500-1248-4c45-a524-dff2c1c60037" providerId="ADAL" clId="{D38155E6-2C0C-4A83-877F-CF00AF21B5D3}" dt="2024-04-22T13:41:25.781" v="8312" actId="700"/>
          <ac:spMkLst>
            <pc:docMk/>
            <pc:sldMk cId="363701664" sldId="285"/>
            <ac:spMk id="5" creationId="{171090A5-C9FB-5784-52F0-726FA58EFF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5:55:39.791" v="9423" actId="47"/>
        <pc:sldMkLst>
          <pc:docMk/>
          <pc:sldMk cId="3021994736" sldId="286"/>
        </pc:sldMkLst>
        <pc:spChg chg="del mod ord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2" creationId="{897A708C-AB11-14C7-7D12-D93D15B25FB8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3" creationId="{F5F59261-AD5C-811A-BE53-1133838DAD9F}"/>
          </ac:spMkLst>
        </pc:spChg>
        <pc:spChg chg="del">
          <ac:chgData name="Wilma Guerra" userId="1b80c500-1248-4c45-a524-dff2c1c60037" providerId="ADAL" clId="{D38155E6-2C0C-4A83-877F-CF00AF21B5D3}" dt="2024-04-22T13:47:57.683" v="8681" actId="700"/>
          <ac:spMkLst>
            <pc:docMk/>
            <pc:sldMk cId="3021994736" sldId="286"/>
            <ac:spMk id="4" creationId="{B2E05CF5-03B0-0CA4-A195-0B72F1C47F76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5" creationId="{B6B66651-EFDD-8D45-1E5C-3E54D22A317F}"/>
          </ac:spMkLst>
        </pc:spChg>
        <pc:spChg chg="add del mod ord">
          <ac:chgData name="Wilma Guerra" userId="1b80c500-1248-4c45-a524-dff2c1c60037" providerId="ADAL" clId="{D38155E6-2C0C-4A83-877F-CF00AF21B5D3}" dt="2024-04-22T14:36:28.210" v="8682" actId="700"/>
          <ac:spMkLst>
            <pc:docMk/>
            <pc:sldMk cId="3021994736" sldId="286"/>
            <ac:spMk id="6" creationId="{EADBEBA8-B361-EB19-AA2A-CC83082E8547}"/>
          </ac:spMkLst>
        </pc:spChg>
        <pc:spChg chg="add mod ord">
          <ac:chgData name="Wilma Guerra" userId="1b80c500-1248-4c45-a524-dff2c1c60037" providerId="ADAL" clId="{D38155E6-2C0C-4A83-877F-CF00AF21B5D3}" dt="2024-04-22T14:36:49.725" v="8721" actId="1076"/>
          <ac:spMkLst>
            <pc:docMk/>
            <pc:sldMk cId="3021994736" sldId="286"/>
            <ac:spMk id="7" creationId="{EF9D1AC8-C391-28FA-7A75-C85E06DC5CFA}"/>
          </ac:spMkLst>
        </pc:spChg>
        <pc:spChg chg="add mod ord">
          <ac:chgData name="Wilma Guerra" userId="1b80c500-1248-4c45-a524-dff2c1c60037" providerId="ADAL" clId="{D38155E6-2C0C-4A83-877F-CF00AF21B5D3}" dt="2024-04-22T14:43:01.047" v="9089" actId="20577"/>
          <ac:spMkLst>
            <pc:docMk/>
            <pc:sldMk cId="3021994736" sldId="286"/>
            <ac:spMk id="8" creationId="{94C94674-692D-5F0A-3FD2-A42CE2273621}"/>
          </ac:spMkLst>
        </pc:spChg>
        <pc:spChg chg="add mod ord">
          <ac:chgData name="Wilma Guerra" userId="1b80c500-1248-4c45-a524-dff2c1c60037" providerId="ADAL" clId="{D38155E6-2C0C-4A83-877F-CF00AF21B5D3}" dt="2024-04-22T14:42:34.940" v="9073"/>
          <ac:spMkLst>
            <pc:docMk/>
            <pc:sldMk cId="3021994736" sldId="286"/>
            <ac:spMk id="9" creationId="{42E1375E-45F9-85AC-E07F-30A0B2F76111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4:50:21.830" v="9410" actId="20577"/>
        <pc:sldMkLst>
          <pc:docMk/>
          <pc:sldMk cId="2347065138" sldId="287"/>
        </pc:sldMkLst>
        <pc:spChg chg="del mod ord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2" creationId="{1E6C826E-0965-9631-8C6C-3E6F9A1D2C9A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3" creationId="{8B07F0FD-543E-B588-7CEA-87199F951927}"/>
          </ac:spMkLst>
        </pc:spChg>
        <pc:spChg chg="del">
          <ac:chgData name="Wilma Guerra" userId="1b80c500-1248-4c45-a524-dff2c1c60037" providerId="ADAL" clId="{D38155E6-2C0C-4A83-877F-CF00AF21B5D3}" dt="2024-04-22T14:47:48.258" v="9091" actId="700"/>
          <ac:spMkLst>
            <pc:docMk/>
            <pc:sldMk cId="2347065138" sldId="287"/>
            <ac:spMk id="4" creationId="{6DF7F2BB-BA84-7615-9945-5928546D37CB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5" creationId="{290361F8-2A06-EEA7-E7C1-D3221D37256C}"/>
          </ac:spMkLst>
        </pc:spChg>
        <pc:spChg chg="add del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6" creationId="{FA2132F5-FAA8-64D5-854E-D7A45D325CE5}"/>
          </ac:spMkLst>
        </pc:spChg>
        <pc:spChg chg="add mod ord">
          <ac:chgData name="Wilma Guerra" userId="1b80c500-1248-4c45-a524-dff2c1c60037" providerId="ADAL" clId="{D38155E6-2C0C-4A83-877F-CF00AF21B5D3}" dt="2024-04-22T14:48:26.809" v="9131" actId="20577"/>
          <ac:spMkLst>
            <pc:docMk/>
            <pc:sldMk cId="2347065138" sldId="287"/>
            <ac:spMk id="7" creationId="{337A4D44-4ADB-5373-07BF-DB48303E23C6}"/>
          </ac:spMkLst>
        </pc:spChg>
        <pc:spChg chg="add mod ord">
          <ac:chgData name="Wilma Guerra" userId="1b80c500-1248-4c45-a524-dff2c1c60037" providerId="ADAL" clId="{D38155E6-2C0C-4A83-877F-CF00AF21B5D3}" dt="2024-04-22T14:50:21.830" v="9410" actId="20577"/>
          <ac:spMkLst>
            <pc:docMk/>
            <pc:sldMk cId="2347065138" sldId="287"/>
            <ac:spMk id="8" creationId="{78B3F770-AD13-3419-4FF3-A29D620087FA}"/>
          </ac:spMkLst>
        </pc:spChg>
        <pc:spChg chg="add mod ord">
          <ac:chgData name="Wilma Guerra" userId="1b80c500-1248-4c45-a524-dff2c1c60037" providerId="ADAL" clId="{D38155E6-2C0C-4A83-877F-CF00AF21B5D3}" dt="2024-04-22T14:48:20.667" v="9113" actId="700"/>
          <ac:spMkLst>
            <pc:docMk/>
            <pc:sldMk cId="2347065138" sldId="287"/>
            <ac:spMk id="9" creationId="{D3D5FCDB-04C0-45BE-E7C6-6C562EA0A1EE}"/>
          </ac:spMkLst>
        </pc:spChg>
      </pc:sldChg>
      <pc:sldChg chg="new del">
        <pc:chgData name="Wilma Guerra" userId="1b80c500-1248-4c45-a524-dff2c1c60037" providerId="ADAL" clId="{D38155E6-2C0C-4A83-877F-CF00AF21B5D3}" dt="2024-04-22T15:56:21.857" v="9424" actId="47"/>
        <pc:sldMkLst>
          <pc:docMk/>
          <pc:sldMk cId="4168256165" sldId="288"/>
        </pc:sldMkLst>
      </pc:sldChg>
      <pc:sldChg chg="addSp delSp modSp new mod modClrScheme chgLayout">
        <pc:chgData name="Wilma Guerra" userId="1b80c500-1248-4c45-a524-dff2c1c60037" providerId="ADAL" clId="{D38155E6-2C0C-4A83-877F-CF00AF21B5D3}" dt="2024-04-22T15:55:33.033" v="9422" actId="700"/>
        <pc:sldMkLst>
          <pc:docMk/>
          <pc:sldMk cId="3287019968" sldId="289"/>
        </pc:sldMkLst>
        <pc:spChg chg="del mod ord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2" creationId="{C994C1DD-0F18-CB2C-0408-7BD4861E503B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3" creationId="{0DC6B088-0052-174C-C8FC-D3FD7E87536E}"/>
          </ac:spMkLst>
        </pc:spChg>
        <pc:spChg chg="del">
          <ac:chgData name="Wilma Guerra" userId="1b80c500-1248-4c45-a524-dff2c1c60037" providerId="ADAL" clId="{D38155E6-2C0C-4A83-877F-CF00AF21B5D3}" dt="2024-04-22T15:54:36.827" v="9413" actId="700"/>
          <ac:spMkLst>
            <pc:docMk/>
            <pc:sldMk cId="3287019968" sldId="289"/>
            <ac:spMk id="4" creationId="{7DBA442F-CBA8-8F45-519C-E9ADB8A62E0C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5" creationId="{ACE30F96-19CB-388D-6055-EC90D7E57A7D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6" creationId="{3BA9C991-00F2-9475-ED03-79990B2313CA}"/>
          </ac:spMkLst>
        </pc:spChg>
        <pc:spChg chg="add mod ord">
          <ac:chgData name="Wilma Guerra" userId="1b80c500-1248-4c45-a524-dff2c1c60037" providerId="ADAL" clId="{D38155E6-2C0C-4A83-877F-CF00AF21B5D3}" dt="2024-04-22T15:55:33.033" v="9422" actId="700"/>
          <ac:spMkLst>
            <pc:docMk/>
            <pc:sldMk cId="3287019968" sldId="289"/>
            <ac:spMk id="7" creationId="{E99ADE98-C51F-93A8-76FE-F176F14DF75B}"/>
          </ac:spMkLst>
        </pc:spChg>
      </pc:sldChg>
      <pc:sldChg chg="modSp new mod">
        <pc:chgData name="Wilma Guerra" userId="1b80c500-1248-4c45-a524-dff2c1c60037" providerId="ADAL" clId="{D38155E6-2C0C-4A83-877F-CF00AF21B5D3}" dt="2024-04-22T16:03:57.503" v="9861" actId="20577"/>
        <pc:sldMkLst>
          <pc:docMk/>
          <pc:sldMk cId="1440885909" sldId="290"/>
        </pc:sldMkLst>
        <pc:spChg chg="mod">
          <ac:chgData name="Wilma Guerra" userId="1b80c500-1248-4c45-a524-dff2c1c60037" providerId="ADAL" clId="{D38155E6-2C0C-4A83-877F-CF00AF21B5D3}" dt="2024-04-22T15:58:05.794" v="9475" actId="20577"/>
          <ac:spMkLst>
            <pc:docMk/>
            <pc:sldMk cId="1440885909" sldId="290"/>
            <ac:spMk id="2" creationId="{5FDCCF4F-2FD4-5766-9995-2006913CA8DF}"/>
          </ac:spMkLst>
        </pc:spChg>
        <pc:spChg chg="mod">
          <ac:chgData name="Wilma Guerra" userId="1b80c500-1248-4c45-a524-dff2c1c60037" providerId="ADAL" clId="{D38155E6-2C0C-4A83-877F-CF00AF21B5D3}" dt="2024-04-22T16:03:57.503" v="9861" actId="20577"/>
          <ac:spMkLst>
            <pc:docMk/>
            <pc:sldMk cId="1440885909" sldId="290"/>
            <ac:spMk id="3" creationId="{26736370-4CC1-FCE8-EA1D-540F0FBFD1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07:16.580" v="10234" actId="20577"/>
        <pc:sldMkLst>
          <pc:docMk/>
          <pc:sldMk cId="1567712804" sldId="291"/>
        </pc:sldMkLst>
        <pc:spChg chg="del mod ord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2" creationId="{6B868FFC-F7B6-7875-C47E-F0302C8B1978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3" creationId="{F5F50027-0C35-45FF-7B9B-E120AF20CE02}"/>
          </ac:spMkLst>
        </pc:spChg>
        <pc:spChg chg="del">
          <ac:chgData name="Wilma Guerra" userId="1b80c500-1248-4c45-a524-dff2c1c60037" providerId="ADAL" clId="{D38155E6-2C0C-4A83-877F-CF00AF21B5D3}" dt="2024-04-22T16:04:24.874" v="9863" actId="700"/>
          <ac:spMkLst>
            <pc:docMk/>
            <pc:sldMk cId="1567712804" sldId="291"/>
            <ac:spMk id="4" creationId="{C4E80BD3-85E3-EFC4-5859-3D3EA27FEB1F}"/>
          </ac:spMkLst>
        </pc:spChg>
        <pc:spChg chg="add mod ord">
          <ac:chgData name="Wilma Guerra" userId="1b80c500-1248-4c45-a524-dff2c1c60037" providerId="ADAL" clId="{D38155E6-2C0C-4A83-877F-CF00AF21B5D3}" dt="2024-04-22T16:04:43.912" v="9933" actId="20577"/>
          <ac:spMkLst>
            <pc:docMk/>
            <pc:sldMk cId="1567712804" sldId="291"/>
            <ac:spMk id="5" creationId="{59EB1415-C045-1A9D-502D-A599A11ADBA6}"/>
          </ac:spMkLst>
        </pc:spChg>
        <pc:spChg chg="add mod ord">
          <ac:chgData name="Wilma Guerra" userId="1b80c500-1248-4c45-a524-dff2c1c60037" providerId="ADAL" clId="{D38155E6-2C0C-4A83-877F-CF00AF21B5D3}" dt="2024-04-22T16:07:16.580" v="10234" actId="20577"/>
          <ac:spMkLst>
            <pc:docMk/>
            <pc:sldMk cId="1567712804" sldId="291"/>
            <ac:spMk id="6" creationId="{75E4219B-D653-433E-BD5E-CA98DC7BB32C}"/>
          </ac:spMkLst>
        </pc:spChg>
      </pc:sldChg>
      <pc:sldChg chg="addSp modSp new mod modClrScheme chgLayout">
        <pc:chgData name="Wilma Guerra" userId="1b80c500-1248-4c45-a524-dff2c1c60037" providerId="ADAL" clId="{D38155E6-2C0C-4A83-877F-CF00AF21B5D3}" dt="2024-04-22T17:16:56.085" v="11581" actId="6549"/>
        <pc:sldMkLst>
          <pc:docMk/>
          <pc:sldMk cId="1082626015" sldId="292"/>
        </pc:sldMkLst>
        <pc:spChg chg="mod ord">
          <ac:chgData name="Wilma Guerra" userId="1b80c500-1248-4c45-a524-dff2c1c60037" providerId="ADAL" clId="{D38155E6-2C0C-4A83-877F-CF00AF21B5D3}" dt="2024-04-22T16:52:58.261" v="10611" actId="20577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Wilma Guerra" userId="1b80c500-1248-4c45-a524-dff2c1c60037" providerId="ADAL" clId="{D38155E6-2C0C-4A83-877F-CF00AF21B5D3}" dt="2024-04-22T16:49:36.582" v="10461" actId="700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Wilma Guerra" userId="1b80c500-1248-4c45-a524-dff2c1c60037" providerId="ADAL" clId="{D38155E6-2C0C-4A83-877F-CF00AF21B5D3}" dt="2024-04-22T17:16:56.085" v="11581" actId="6549"/>
          <ac:spMkLst>
            <pc:docMk/>
            <pc:sldMk cId="1082626015" sldId="292"/>
            <ac:spMk id="4" creationId="{53FBE0C6-FBB8-5716-8E06-ACBE4464BF6D}"/>
          </ac:spMkLst>
        </pc:spChg>
        <pc:spChg chg="add mod ord">
          <ac:chgData name="Wilma Guerra" userId="1b80c500-1248-4c45-a524-dff2c1c60037" providerId="ADAL" clId="{D38155E6-2C0C-4A83-877F-CF00AF21B5D3}" dt="2024-04-22T16:54:12.930" v="10758" actId="20577"/>
          <ac:spMkLst>
            <pc:docMk/>
            <pc:sldMk cId="1082626015" sldId="292"/>
            <ac:spMk id="5" creationId="{49DDD782-1F05-6B25-37B1-36D6E6FC1FDD}"/>
          </ac:spMkLst>
        </pc:spChg>
        <pc:spChg chg="add mod">
          <ac:chgData name="Wilma Guerra" userId="1b80c500-1248-4c45-a524-dff2c1c60037" providerId="ADAL" clId="{D38155E6-2C0C-4A83-877F-CF00AF21B5D3}" dt="2024-04-22T16:54:44.788" v="10767" actId="692"/>
          <ac:spMkLst>
            <pc:docMk/>
            <pc:sldMk cId="1082626015" sldId="292"/>
            <ac:spMk id="6" creationId="{601205E2-2E0B-0070-C69C-E2026E09EDF5}"/>
          </ac:spMkLst>
        </pc:spChg>
        <pc:spChg chg="add mod">
          <ac:chgData name="Wilma Guerra" userId="1b80c500-1248-4c45-a524-dff2c1c60037" providerId="ADAL" clId="{D38155E6-2C0C-4A83-877F-CF00AF21B5D3}" dt="2024-04-22T16:55:03.220" v="10885" actId="1037"/>
          <ac:spMkLst>
            <pc:docMk/>
            <pc:sldMk cId="1082626015" sldId="292"/>
            <ac:spMk id="7" creationId="{BBF444A2-7800-EA09-C10A-10A5F9D2F94E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00:35.803" v="11140" actId="47"/>
        <pc:sldMkLst>
          <pc:docMk/>
          <pc:sldMk cId="381365840" sldId="293"/>
        </pc:sldMkLst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2" creationId="{72946B1E-EFB9-0763-AB05-D54EAF6246AE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3" creationId="{4AF110BD-2D57-800D-9117-B71D0F29C0E9}"/>
          </ac:spMkLst>
        </pc:spChg>
        <pc:spChg chg="del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4" creationId="{B532FA59-F8B7-087C-AE7D-56E683DBF9DE}"/>
          </ac:spMkLst>
        </pc:spChg>
        <pc:spChg chg="del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5" creationId="{04533640-9D9F-B8CC-057A-BA69F88A67BF}"/>
          </ac:spMkLst>
        </pc:spChg>
        <pc:spChg chg="add mod ord">
          <ac:chgData name="Wilma Guerra" userId="1b80c500-1248-4c45-a524-dff2c1c60037" providerId="ADAL" clId="{D38155E6-2C0C-4A83-877F-CF00AF21B5D3}" dt="2024-04-22T16:57:45.402" v="10931" actId="1076"/>
          <ac:spMkLst>
            <pc:docMk/>
            <pc:sldMk cId="381365840" sldId="293"/>
            <ac:spMk id="6" creationId="{55EE603B-4359-1B6A-45BC-D1677DC0A666}"/>
          </ac:spMkLst>
        </pc:spChg>
        <pc:spChg chg="add mod ord">
          <ac:chgData name="Wilma Guerra" userId="1b80c500-1248-4c45-a524-dff2c1c60037" providerId="ADAL" clId="{D38155E6-2C0C-4A83-877F-CF00AF21B5D3}" dt="2024-04-22T16:58:33.833" v="11002" actId="20577"/>
          <ac:spMkLst>
            <pc:docMk/>
            <pc:sldMk cId="381365840" sldId="293"/>
            <ac:spMk id="7" creationId="{0204C856-74D3-3009-F2A7-2BC354EA181C}"/>
          </ac:spMkLst>
        </pc:spChg>
        <pc:spChg chg="add mod ord">
          <ac:chgData name="Wilma Guerra" userId="1b80c500-1248-4c45-a524-dff2c1c60037" providerId="ADAL" clId="{D38155E6-2C0C-4A83-877F-CF00AF21B5D3}" dt="2024-04-22T16:57:21.128" v="10887" actId="700"/>
          <ac:spMkLst>
            <pc:docMk/>
            <pc:sldMk cId="381365840" sldId="293"/>
            <ac:spMk id="8" creationId="{38EC76D4-DFCD-AEDB-E7B2-7D2B3BF0BE8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6:59:32.096" v="11139" actId="20577"/>
        <pc:sldMkLst>
          <pc:docMk/>
          <pc:sldMk cId="4082759169" sldId="294"/>
        </pc:sldMkLst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2" creationId="{EE500404-84F1-7C95-37A5-98718EAC22D5}"/>
          </ac:spMkLst>
        </pc:spChg>
        <pc:spChg chg="del mod ord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3" creationId="{59F8A6E3-AA51-EE71-DC34-51EB9D3D9CC8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4" creationId="{60A758D9-3DBE-F886-9022-080D89F41A0C}"/>
          </ac:spMkLst>
        </pc:spChg>
        <pc:spChg chg="del">
          <ac:chgData name="Wilma Guerra" userId="1b80c500-1248-4c45-a524-dff2c1c60037" providerId="ADAL" clId="{D38155E6-2C0C-4A83-877F-CF00AF21B5D3}" dt="2024-04-22T16:58:50.113" v="11004" actId="700"/>
          <ac:spMkLst>
            <pc:docMk/>
            <pc:sldMk cId="4082759169" sldId="294"/>
            <ac:spMk id="5" creationId="{945F845A-4ADC-DE1A-4F5C-619827C26FC2}"/>
          </ac:spMkLst>
        </pc:spChg>
        <pc:spChg chg="add mod ord">
          <ac:chgData name="Wilma Guerra" userId="1b80c500-1248-4c45-a524-dff2c1c60037" providerId="ADAL" clId="{D38155E6-2C0C-4A83-877F-CF00AF21B5D3}" dt="2024-04-22T16:59:32.096" v="11139" actId="20577"/>
          <ac:spMkLst>
            <pc:docMk/>
            <pc:sldMk cId="4082759169" sldId="294"/>
            <ac:spMk id="6" creationId="{396BF235-379B-277F-0724-6110A85EFEDA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7:12:43.480" v="11525" actId="47"/>
        <pc:sldMkLst>
          <pc:docMk/>
          <pc:sldMk cId="4030980442" sldId="295"/>
        </pc:sldMkLst>
        <pc:spChg chg="del mod ord">
          <ac:chgData name="Wilma Guerra" userId="1b80c500-1248-4c45-a524-dff2c1c60037" providerId="ADAL" clId="{D38155E6-2C0C-4A83-877F-CF00AF21B5D3}" dt="2024-04-22T17:02:57.377" v="11232" actId="700"/>
          <ac:spMkLst>
            <pc:docMk/>
            <pc:sldMk cId="4030980442" sldId="295"/>
            <ac:spMk id="2" creationId="{54E252AA-EE2B-13FD-663F-C833337545F3}"/>
          </ac:spMkLst>
        </pc:spChg>
        <pc:spChg chg="add mod ord">
          <ac:chgData name="Wilma Guerra" userId="1b80c500-1248-4c45-a524-dff2c1c60037" providerId="ADAL" clId="{D38155E6-2C0C-4A83-877F-CF00AF21B5D3}" dt="2024-04-22T17:03:27.313" v="11243" actId="20577"/>
          <ac:spMkLst>
            <pc:docMk/>
            <pc:sldMk cId="4030980442" sldId="295"/>
            <ac:spMk id="3" creationId="{48DDAA2B-52DC-AD85-1F3E-E647A27D7D2E}"/>
          </ac:spMkLst>
        </pc:spChg>
        <pc:spChg chg="add mod ord">
          <ac:chgData name="Wilma Guerra" userId="1b80c500-1248-4c45-a524-dff2c1c60037" providerId="ADAL" clId="{D38155E6-2C0C-4A83-877F-CF00AF21B5D3}" dt="2024-04-22T17:08:22.792" v="11406" actId="21"/>
          <ac:spMkLst>
            <pc:docMk/>
            <pc:sldMk cId="4030980442" sldId="295"/>
            <ac:spMk id="4" creationId="{9562EA2F-F573-662A-A7FC-ED0CC6C3DCD5}"/>
          </ac:spMkLst>
        </pc:spChg>
        <pc:spChg chg="add mod">
          <ac:chgData name="Wilma Guerra" userId="1b80c500-1248-4c45-a524-dff2c1c60037" providerId="ADAL" clId="{D38155E6-2C0C-4A83-877F-CF00AF21B5D3}" dt="2024-04-22T17:03:34.524" v="11244"/>
          <ac:spMkLst>
            <pc:docMk/>
            <pc:sldMk cId="4030980442" sldId="295"/>
            <ac:spMk id="5" creationId="{BD95C58F-92B6-72B9-1B11-B8FBA93F7A75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12:42.055" v="11524" actId="20577"/>
        <pc:sldMkLst>
          <pc:docMk/>
          <pc:sldMk cId="1308333935" sldId="296"/>
        </pc:sldMkLst>
        <pc:spChg chg="del mod ord">
          <ac:chgData name="Wilma Guerra" userId="1b80c500-1248-4c45-a524-dff2c1c60037" providerId="ADAL" clId="{D38155E6-2C0C-4A83-877F-CF00AF21B5D3}" dt="2024-04-22T17:08:11.369" v="11388" actId="700"/>
          <ac:spMkLst>
            <pc:docMk/>
            <pc:sldMk cId="1308333935" sldId="296"/>
            <ac:spMk id="2" creationId="{0E287301-99D0-2C93-7DAE-69A4C794DF5A}"/>
          </ac:spMkLst>
        </pc:spChg>
        <pc:spChg chg="add mod ord">
          <ac:chgData name="Wilma Guerra" userId="1b80c500-1248-4c45-a524-dff2c1c60037" providerId="ADAL" clId="{D38155E6-2C0C-4A83-877F-CF00AF21B5D3}" dt="2024-04-22T17:08:16.833" v="11405" actId="20577"/>
          <ac:spMkLst>
            <pc:docMk/>
            <pc:sldMk cId="1308333935" sldId="296"/>
            <ac:spMk id="3" creationId="{6D9DBE25-7826-1FEF-2A01-50A452525583}"/>
          </ac:spMkLst>
        </pc:spChg>
        <pc:spChg chg="add mod ord">
          <ac:chgData name="Wilma Guerra" userId="1b80c500-1248-4c45-a524-dff2c1c60037" providerId="ADAL" clId="{D38155E6-2C0C-4A83-877F-CF00AF21B5D3}" dt="2024-04-22T17:10:45.288" v="11476" actId="20577"/>
          <ac:spMkLst>
            <pc:docMk/>
            <pc:sldMk cId="1308333935" sldId="296"/>
            <ac:spMk id="4" creationId="{3D419835-6CFD-A84A-9DB6-6578218D3029}"/>
          </ac:spMkLst>
        </pc:spChg>
        <pc:spChg chg="add mod ord">
          <ac:chgData name="Wilma Guerra" userId="1b80c500-1248-4c45-a524-dff2c1c60037" providerId="ADAL" clId="{D38155E6-2C0C-4A83-877F-CF00AF21B5D3}" dt="2024-04-22T17:12:42.055" v="11524" actId="20577"/>
          <ac:spMkLst>
            <pc:docMk/>
            <pc:sldMk cId="1308333935" sldId="296"/>
            <ac:spMk id="5" creationId="{6DC85320-30CD-9F0D-3BDF-A37CEEE5957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27:13.768" v="12260" actId="12084"/>
        <pc:sldMkLst>
          <pc:docMk/>
          <pc:sldMk cId="1403029196" sldId="297"/>
        </pc:sldMkLst>
        <pc:spChg chg="del mod ord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2" creationId="{C0726A02-52B5-C4D9-8C0E-807289EF5C42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3" creationId="{E3FBD549-7D4F-A815-C021-156D49AA4ABC}"/>
          </ac:spMkLst>
        </pc:spChg>
        <pc:spChg chg="del">
          <ac:chgData name="Wilma Guerra" userId="1b80c500-1248-4c45-a524-dff2c1c60037" providerId="ADAL" clId="{D38155E6-2C0C-4A83-877F-CF00AF21B5D3}" dt="2024-04-22T17:19:22.649" v="11583" actId="700"/>
          <ac:spMkLst>
            <pc:docMk/>
            <pc:sldMk cId="1403029196" sldId="297"/>
            <ac:spMk id="4" creationId="{8735A1C0-4D0E-236C-0972-5DB92DF69D46}"/>
          </ac:spMkLst>
        </pc:spChg>
        <pc:spChg chg="add mod ord">
          <ac:chgData name="Wilma Guerra" userId="1b80c500-1248-4c45-a524-dff2c1c60037" providerId="ADAL" clId="{D38155E6-2C0C-4A83-877F-CF00AF21B5D3}" dt="2024-04-22T17:23:39.362" v="11882" actId="5793"/>
          <ac:spMkLst>
            <pc:docMk/>
            <pc:sldMk cId="1403029196" sldId="297"/>
            <ac:spMk id="5" creationId="{16212635-5431-B8ED-2063-483F57A8D715}"/>
          </ac:spMkLst>
        </pc:spChg>
        <pc:spChg chg="add del mod ord">
          <ac:chgData name="Wilma Guerra" userId="1b80c500-1248-4c45-a524-dff2c1c60037" providerId="ADAL" clId="{D38155E6-2C0C-4A83-877F-CF00AF21B5D3}" dt="2024-04-22T17:27:13.768" v="12260" actId="12084"/>
          <ac:spMkLst>
            <pc:docMk/>
            <pc:sldMk cId="1403029196" sldId="297"/>
            <ac:spMk id="6" creationId="{12C3B68D-D111-A3E9-26AC-11C26456B281}"/>
          </ac:spMkLst>
        </pc:spChg>
        <pc:spChg chg="add mod ord">
          <ac:chgData name="Wilma Guerra" userId="1b80c500-1248-4c45-a524-dff2c1c60037" providerId="ADAL" clId="{D38155E6-2C0C-4A83-877F-CF00AF21B5D3}" dt="2024-04-22T17:22:51.988" v="11849" actId="700"/>
          <ac:spMkLst>
            <pc:docMk/>
            <pc:sldMk cId="1403029196" sldId="297"/>
            <ac:spMk id="7" creationId="{86718B20-7AD9-414E-B8AC-D863A7FA43BD}"/>
          </ac:spMkLst>
        </pc:spChg>
        <pc:graphicFrameChg chg="add mod">
          <ac:chgData name="Wilma Guerra" userId="1b80c500-1248-4c45-a524-dff2c1c60037" providerId="ADAL" clId="{D38155E6-2C0C-4A83-877F-CF00AF21B5D3}" dt="2024-04-22T17:27:13.768" v="12260" actId="12084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new del">
        <pc:chgData name="Wilma Guerra" userId="1b80c500-1248-4c45-a524-dff2c1c60037" providerId="ADAL" clId="{D38155E6-2C0C-4A83-877F-CF00AF21B5D3}" dt="2024-04-22T17:23:42.577" v="11883" actId="47"/>
        <pc:sldMkLst>
          <pc:docMk/>
          <pc:sldMk cId="241235384" sldId="298"/>
        </pc:sldMkLst>
      </pc:sldChg>
      <pc:sldChg chg="addSp delSp modSp add mod">
        <pc:chgData name="Wilma Guerra" userId="1b80c500-1248-4c45-a524-dff2c1c60037" providerId="ADAL" clId="{D38155E6-2C0C-4A83-877F-CF00AF21B5D3}" dt="2024-04-22T17:27:21.213" v="12261" actId="12084"/>
        <pc:sldMkLst>
          <pc:docMk/>
          <pc:sldMk cId="2008313994" sldId="298"/>
        </pc:sldMkLst>
        <pc:spChg chg="mod">
          <ac:chgData name="Wilma Guerra" userId="1b80c500-1248-4c45-a524-dff2c1c60037" providerId="ADAL" clId="{D38155E6-2C0C-4A83-877F-CF00AF21B5D3}" dt="2024-04-22T17:23:55.826" v="11899" actId="20577"/>
          <ac:spMkLst>
            <pc:docMk/>
            <pc:sldMk cId="2008313994" sldId="298"/>
            <ac:spMk id="5" creationId="{16212635-5431-B8ED-2063-483F57A8D715}"/>
          </ac:spMkLst>
        </pc:spChg>
        <pc:spChg chg="del mod">
          <ac:chgData name="Wilma Guerra" userId="1b80c500-1248-4c45-a524-dff2c1c60037" providerId="ADAL" clId="{D38155E6-2C0C-4A83-877F-CF00AF21B5D3}" dt="2024-04-22T17:27:21.213" v="12261" actId="12084"/>
          <ac:spMkLst>
            <pc:docMk/>
            <pc:sldMk cId="2008313994" sldId="298"/>
            <ac:spMk id="6" creationId="{12C3B68D-D111-A3E9-26AC-11C26456B281}"/>
          </ac:spMkLst>
        </pc:spChg>
        <pc:graphicFrameChg chg="add mod">
          <ac:chgData name="Wilma Guerra" userId="1b80c500-1248-4c45-a524-dff2c1c60037" providerId="ADAL" clId="{D38155E6-2C0C-4A83-877F-CF00AF21B5D3}" dt="2024-04-22T17:27:21.213" v="12261" actId="12084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Wilma Guerra" userId="1b80c500-1248-4c45-a524-dff2c1c60037" providerId="ADAL" clId="{D38155E6-2C0C-4A83-877F-CF00AF21B5D3}" dt="2024-04-22T17:28:11.472" v="12284" actId="20577"/>
        <pc:sldMkLst>
          <pc:docMk/>
          <pc:sldMk cId="650847299" sldId="299"/>
        </pc:sldMkLst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2" creationId="{C1CB9ECD-13BB-EB8B-4B3E-C30810D3A355}"/>
          </ac:spMkLst>
        </pc:spChg>
        <pc:spChg chg="del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3" creationId="{87FAA5EA-9F6A-06F8-E14D-697831D744CD}"/>
          </ac:spMkLst>
        </pc:spChg>
        <pc:spChg chg="del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4" creationId="{49DC2F4B-0B1B-40B1-4613-63E698581070}"/>
          </ac:spMkLst>
        </pc:spChg>
        <pc:spChg chg="add mod ord">
          <ac:chgData name="Wilma Guerra" userId="1b80c500-1248-4c45-a524-dff2c1c60037" providerId="ADAL" clId="{D38155E6-2C0C-4A83-877F-CF00AF21B5D3}" dt="2024-04-22T17:28:02.516" v="12265" actId="20577"/>
          <ac:spMkLst>
            <pc:docMk/>
            <pc:sldMk cId="650847299" sldId="299"/>
            <ac:spMk id="5" creationId="{7FA1B5A9-9626-FCA8-4183-1340240309A0}"/>
          </ac:spMkLst>
        </pc:spChg>
        <pc:spChg chg="add mod ord">
          <ac:chgData name="Wilma Guerra" userId="1b80c500-1248-4c45-a524-dff2c1c60037" providerId="ADAL" clId="{D38155E6-2C0C-4A83-877F-CF00AF21B5D3}" dt="2024-04-22T17:27:58.330" v="12263" actId="700"/>
          <ac:spMkLst>
            <pc:docMk/>
            <pc:sldMk cId="650847299" sldId="299"/>
            <ac:spMk id="6" creationId="{5EB00048-F4A4-9C65-9813-9C25394AE101}"/>
          </ac:spMkLst>
        </pc:spChg>
        <pc:spChg chg="add mod ord">
          <ac:chgData name="Wilma Guerra" userId="1b80c500-1248-4c45-a524-dff2c1c60037" providerId="ADAL" clId="{D38155E6-2C0C-4A83-877F-CF00AF21B5D3}" dt="2024-04-22T17:28:11.472" v="12284" actId="20577"/>
          <ac:spMkLst>
            <pc:docMk/>
            <pc:sldMk cId="650847299" sldId="299"/>
            <ac:spMk id="7" creationId="{F8151ECF-4185-5D9D-1720-0AB019D134BC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1:23.290" v="12695" actId="404"/>
        <pc:sldMkLst>
          <pc:docMk/>
          <pc:sldMk cId="514872552" sldId="300"/>
        </pc:sldMkLst>
        <pc:spChg chg="del mod ord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2" creationId="{043FC949-47F4-CFFC-79BE-AFC7EC99AE09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3" creationId="{40CF9915-463D-3B6A-DC57-ECA7CC5EF055}"/>
          </ac:spMkLst>
        </pc:spChg>
        <pc:spChg chg="del">
          <ac:chgData name="Wilma Guerra" userId="1b80c500-1248-4c45-a524-dff2c1c60037" providerId="ADAL" clId="{D38155E6-2C0C-4A83-877F-CF00AF21B5D3}" dt="2024-04-22T17:29:26.744" v="12286" actId="700"/>
          <ac:spMkLst>
            <pc:docMk/>
            <pc:sldMk cId="514872552" sldId="300"/>
            <ac:spMk id="4" creationId="{C709E6DD-3DCC-DF2E-14B2-114E671A420A}"/>
          </ac:spMkLst>
        </pc:spChg>
        <pc:spChg chg="add mod ord">
          <ac:chgData name="Wilma Guerra" userId="1b80c500-1248-4c45-a524-dff2c1c60037" providerId="ADAL" clId="{D38155E6-2C0C-4A83-877F-CF00AF21B5D3}" dt="2024-04-22T17:51:23.290" v="12695" actId="404"/>
          <ac:spMkLst>
            <pc:docMk/>
            <pc:sldMk cId="514872552" sldId="300"/>
            <ac:spMk id="5" creationId="{8BFE22C7-F0D1-9C54-2485-8D2EBA2DA0A8}"/>
          </ac:spMkLst>
        </pc:spChg>
        <pc:spChg chg="add mod ord">
          <ac:chgData name="Wilma Guerra" userId="1b80c500-1248-4c45-a524-dff2c1c60037" providerId="ADAL" clId="{D38155E6-2C0C-4A83-877F-CF00AF21B5D3}" dt="2024-04-22T17:49:53.137" v="12654" actId="14100"/>
          <ac:spMkLst>
            <pc:docMk/>
            <pc:sldMk cId="514872552" sldId="300"/>
            <ac:spMk id="6" creationId="{63B6D165-C98B-8DBC-03B1-ECFBBEC698A1}"/>
          </ac:spMkLst>
        </pc:spChg>
        <pc:spChg chg="add mod ord">
          <ac:chgData name="Wilma Guerra" userId="1b80c500-1248-4c45-a524-dff2c1c60037" providerId="ADAL" clId="{D38155E6-2C0C-4A83-877F-CF00AF21B5D3}" dt="2024-04-22T17:49:50.444" v="12653" actId="700"/>
          <ac:spMkLst>
            <pc:docMk/>
            <pc:sldMk cId="514872552" sldId="300"/>
            <ac:spMk id="7" creationId="{8F688981-C55D-C508-A023-6B45D2A3136B}"/>
          </ac:spMkLst>
        </pc:spChg>
        <pc:spChg chg="add del">
          <ac:chgData name="Wilma Guerra" userId="1b80c500-1248-4c45-a524-dff2c1c60037" providerId="ADAL" clId="{D38155E6-2C0C-4A83-877F-CF00AF21B5D3}" dt="2024-04-22T17:49:47.583" v="12652" actId="22"/>
          <ac:spMkLst>
            <pc:docMk/>
            <pc:sldMk cId="514872552" sldId="300"/>
            <ac:spMk id="9" creationId="{3739958F-BBFA-68BE-41A0-8C8E34737749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7:58:23.457" v="12733" actId="20577"/>
        <pc:sldMkLst>
          <pc:docMk/>
          <pc:sldMk cId="3875369608" sldId="301"/>
        </pc:sldMkLst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2" creationId="{1FAC9756-C879-5B84-D10F-F6B00B1054C7}"/>
          </ac:spMkLst>
        </pc:spChg>
        <pc:spChg chg="del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3" creationId="{CD33467E-8066-FA3B-CDF2-C8BF04993358}"/>
          </ac:spMkLst>
        </pc:spChg>
        <pc:spChg chg="del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4" creationId="{9C77B7FF-CA78-A5BF-0471-98B94DB3E9AE}"/>
          </ac:spMkLst>
        </pc:spChg>
        <pc:spChg chg="add mod ord">
          <ac:chgData name="Wilma Guerra" userId="1b80c500-1248-4c45-a524-dff2c1c60037" providerId="ADAL" clId="{D38155E6-2C0C-4A83-877F-CF00AF21B5D3}" dt="2024-04-22T17:58:23.457" v="12733" actId="20577"/>
          <ac:spMkLst>
            <pc:docMk/>
            <pc:sldMk cId="3875369608" sldId="301"/>
            <ac:spMk id="5" creationId="{00BF132C-F7EB-1976-4C43-D5C76588EE87}"/>
          </ac:spMkLst>
        </pc:spChg>
        <pc:spChg chg="add mod ord">
          <ac:chgData name="Wilma Guerra" userId="1b80c500-1248-4c45-a524-dff2c1c60037" providerId="ADAL" clId="{D38155E6-2C0C-4A83-877F-CF00AF21B5D3}" dt="2024-04-22T17:57:39.393" v="12730" actId="20577"/>
          <ac:spMkLst>
            <pc:docMk/>
            <pc:sldMk cId="3875369608" sldId="301"/>
            <ac:spMk id="6" creationId="{95CEBD88-98E0-99ED-98FF-13A90C48D7D1}"/>
          </ac:spMkLst>
        </pc:spChg>
        <pc:spChg chg="add mod ord">
          <ac:chgData name="Wilma Guerra" userId="1b80c500-1248-4c45-a524-dff2c1c60037" providerId="ADAL" clId="{D38155E6-2C0C-4A83-877F-CF00AF21B5D3}" dt="2024-04-22T17:55:28.335" v="12697" actId="700"/>
          <ac:spMkLst>
            <pc:docMk/>
            <pc:sldMk cId="3875369608" sldId="301"/>
            <ac:spMk id="7" creationId="{A59F58C5-0B97-304E-ADC9-7A7B32C24A5F}"/>
          </ac:spMkLst>
        </pc:spChg>
      </pc:sldChg>
      <pc:sldChg chg="addSp delSp modSp new del mod modClrScheme chgLayout">
        <pc:chgData name="Wilma Guerra" userId="1b80c500-1248-4c45-a524-dff2c1c60037" providerId="ADAL" clId="{D38155E6-2C0C-4A83-877F-CF00AF21B5D3}" dt="2024-04-22T18:06:18.888" v="12955" actId="47"/>
        <pc:sldMkLst>
          <pc:docMk/>
          <pc:sldMk cId="42261091" sldId="302"/>
        </pc:sldMkLst>
        <pc:spChg chg="del mod ord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2" creationId="{E19B1B00-6797-1A7B-D279-DF4D747DF7D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3" creationId="{3ADC01C0-0253-B223-D5CC-C4F82FC52EA7}"/>
          </ac:spMkLst>
        </pc:spChg>
        <pc:spChg chg="del">
          <ac:chgData name="Wilma Guerra" userId="1b80c500-1248-4c45-a524-dff2c1c60037" providerId="ADAL" clId="{D38155E6-2C0C-4A83-877F-CF00AF21B5D3}" dt="2024-04-22T18:00:16.388" v="12735" actId="700"/>
          <ac:spMkLst>
            <pc:docMk/>
            <pc:sldMk cId="42261091" sldId="302"/>
            <ac:spMk id="4" creationId="{FB92664E-619B-AFB8-ADC3-03131C3F21E6}"/>
          </ac:spMkLst>
        </pc:spChg>
        <pc:spChg chg="add mod ord">
          <ac:chgData name="Wilma Guerra" userId="1b80c500-1248-4c45-a524-dff2c1c60037" providerId="ADAL" clId="{D38155E6-2C0C-4A83-877F-CF00AF21B5D3}" dt="2024-04-22T18:03:40.858" v="12886" actId="20577"/>
          <ac:spMkLst>
            <pc:docMk/>
            <pc:sldMk cId="42261091" sldId="302"/>
            <ac:spMk id="5" creationId="{D122A0A3-9A8B-82AC-5D45-2FAB4247B7DE}"/>
          </ac:spMkLst>
        </pc:spChg>
        <pc:spChg chg="add mod ord">
          <ac:chgData name="Wilma Guerra" userId="1b80c500-1248-4c45-a524-dff2c1c60037" providerId="ADAL" clId="{D38155E6-2C0C-4A83-877F-CF00AF21B5D3}" dt="2024-04-22T18:04:18.616" v="12932" actId="20577"/>
          <ac:spMkLst>
            <pc:docMk/>
            <pc:sldMk cId="42261091" sldId="302"/>
            <ac:spMk id="6" creationId="{F1E7E809-63B7-01E8-9805-CE936571F018}"/>
          </ac:spMkLst>
        </pc:spChg>
      </pc:sldChg>
      <pc:sldChg chg="addSp delSp modSp new add del mod modClrScheme chgLayout">
        <pc:chgData name="Wilma Guerra" userId="1b80c500-1248-4c45-a524-dff2c1c60037" providerId="ADAL" clId="{D38155E6-2C0C-4A83-877F-CF00AF21B5D3}" dt="2024-04-22T18:06:16.526" v="12954" actId="47"/>
        <pc:sldMkLst>
          <pc:docMk/>
          <pc:sldMk cId="3784768197" sldId="303"/>
        </pc:sldMkLst>
        <pc:spChg chg="del mod ord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2" creationId="{39EBE0BF-F3B4-E707-4997-70B046AE32FC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3" creationId="{1F1EBC23-986B-42CA-AF9D-2682DD8B8D24}"/>
          </ac:spMkLst>
        </pc:spChg>
        <pc:spChg chg="del">
          <ac:chgData name="Wilma Guerra" userId="1b80c500-1248-4c45-a524-dff2c1c60037" providerId="ADAL" clId="{D38155E6-2C0C-4A83-877F-CF00AF21B5D3}" dt="2024-04-22T18:04:53.743" v="12934" actId="700"/>
          <ac:spMkLst>
            <pc:docMk/>
            <pc:sldMk cId="3784768197" sldId="303"/>
            <ac:spMk id="4" creationId="{57B8F70D-FAC6-B25F-3CCC-2C3ACDA44678}"/>
          </ac:spMkLst>
        </pc:spChg>
        <pc:spChg chg="add mod ord">
          <ac:chgData name="Wilma Guerra" userId="1b80c500-1248-4c45-a524-dff2c1c60037" providerId="ADAL" clId="{D38155E6-2C0C-4A83-877F-CF00AF21B5D3}" dt="2024-04-22T18:05:45.272" v="12952"/>
          <ac:spMkLst>
            <pc:docMk/>
            <pc:sldMk cId="3784768197" sldId="303"/>
            <ac:spMk id="5" creationId="{F9D01EB1-5AF6-7D69-A3A7-7DBE5D418B92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3:15.232" v="13418" actId="14100"/>
        <pc:sldMkLst>
          <pc:docMk/>
          <pc:sldMk cId="3880317013" sldId="304"/>
        </pc:sldMkLst>
        <pc:spChg chg="del mod ord">
          <ac:chgData name="Wilma Guerra" userId="1b80c500-1248-4c45-a524-dff2c1c60037" providerId="ADAL" clId="{D38155E6-2C0C-4A83-877F-CF00AF21B5D3}" dt="2024-04-22T18:08:22.115" v="12957" actId="700"/>
          <ac:spMkLst>
            <pc:docMk/>
            <pc:sldMk cId="3880317013" sldId="304"/>
            <ac:spMk id="2" creationId="{2C40126A-87CC-FCC9-AA22-5136890E83E8}"/>
          </ac:spMkLst>
        </pc:spChg>
        <pc:spChg chg="add mod ord">
          <ac:chgData name="Wilma Guerra" userId="1b80c500-1248-4c45-a524-dff2c1c60037" providerId="ADAL" clId="{D38155E6-2C0C-4A83-877F-CF00AF21B5D3}" dt="2024-04-22T18:10:06.648" v="12999" actId="404"/>
          <ac:spMkLst>
            <pc:docMk/>
            <pc:sldMk cId="3880317013" sldId="304"/>
            <ac:spMk id="3" creationId="{78ABE287-4482-7C5F-F3E4-BEB2C2860EC3}"/>
          </ac:spMkLst>
        </pc:spChg>
        <pc:spChg chg="add mod ord">
          <ac:chgData name="Wilma Guerra" userId="1b80c500-1248-4c45-a524-dff2c1c60037" providerId="ADAL" clId="{D38155E6-2C0C-4A83-877F-CF00AF21B5D3}" dt="2024-04-22T18:13:15.232" v="13418" actId="14100"/>
          <ac:spMkLst>
            <pc:docMk/>
            <pc:sldMk cId="3880317013" sldId="304"/>
            <ac:spMk id="4" creationId="{726CFE8F-936B-D656-43DB-67B607CF4BE7}"/>
          </ac:spMkLst>
        </pc:spChg>
      </pc:sldChg>
      <pc:sldChg chg="addSp delSp modSp new mod modClrScheme chgLayout">
        <pc:chgData name="Wilma Guerra" userId="1b80c500-1248-4c45-a524-dff2c1c60037" providerId="ADAL" clId="{D38155E6-2C0C-4A83-877F-CF00AF21B5D3}" dt="2024-04-22T18:17:06.391" v="13453" actId="20577"/>
        <pc:sldMkLst>
          <pc:docMk/>
          <pc:sldMk cId="1596300972" sldId="305"/>
        </pc:sldMkLst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2" creationId="{2DD684A5-4212-A364-8023-FDEB15A64AD3}"/>
          </ac:spMkLst>
        </pc:spChg>
        <pc:spChg chg="del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3" creationId="{203A6DCC-6D9E-52E8-6CA0-AC3B9FC71C74}"/>
          </ac:spMkLst>
        </pc:spChg>
        <pc:spChg chg="del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4" creationId="{E82A2563-20B2-410A-5D61-E6CCB22A633D}"/>
          </ac:spMkLst>
        </pc:spChg>
        <pc:spChg chg="add mod ord">
          <ac:chgData name="Wilma Guerra" userId="1b80c500-1248-4c45-a524-dff2c1c60037" providerId="ADAL" clId="{D38155E6-2C0C-4A83-877F-CF00AF21B5D3}" dt="2024-04-22T18:16:56.828" v="13432" actId="20577"/>
          <ac:spMkLst>
            <pc:docMk/>
            <pc:sldMk cId="1596300972" sldId="305"/>
            <ac:spMk id="5" creationId="{ECFD1965-061B-58A3-5F19-4FD6B09565F0}"/>
          </ac:spMkLst>
        </pc:spChg>
        <pc:spChg chg="add mod ord">
          <ac:chgData name="Wilma Guerra" userId="1b80c500-1248-4c45-a524-dff2c1c60037" providerId="ADAL" clId="{D38155E6-2C0C-4A83-877F-CF00AF21B5D3}" dt="2024-04-22T18:14:05.060" v="13420" actId="700"/>
          <ac:spMkLst>
            <pc:docMk/>
            <pc:sldMk cId="1596300972" sldId="305"/>
            <ac:spMk id="6" creationId="{9E7DF0F1-DECF-DD94-770C-010437D728C2}"/>
          </ac:spMkLst>
        </pc:spChg>
        <pc:spChg chg="add mod ord">
          <ac:chgData name="Wilma Guerra" userId="1b80c500-1248-4c45-a524-dff2c1c60037" providerId="ADAL" clId="{D38155E6-2C0C-4A83-877F-CF00AF21B5D3}" dt="2024-04-22T18:17:06.391" v="13453" actId="20577"/>
          <ac:spMkLst>
            <pc:docMk/>
            <pc:sldMk cId="1596300972" sldId="305"/>
            <ac:spMk id="7" creationId="{3FB37282-C809-3993-8B2B-7A636F7E5522}"/>
          </ac:spMkLst>
        </pc:spChg>
      </pc:sldChg>
    </pc:docChg>
  </pc:docChgLst>
  <pc:docChgLst>
    <pc:chgData name="Olivia Marshall" userId="ff4eb11f-1293-460e-bc55-670f617c422b" providerId="ADAL" clId="{EA44519A-2ABA-3247-8761-B66162097739}"/>
    <pc:docChg chg="undo custSel modSld">
      <pc:chgData name="Olivia Marshall" userId="ff4eb11f-1293-460e-bc55-670f617c422b" providerId="ADAL" clId="{EA44519A-2ABA-3247-8761-B66162097739}" dt="2024-05-09T20:40:29.380" v="19" actId="2085"/>
      <pc:docMkLst>
        <pc:docMk/>
      </pc:docMkLst>
      <pc:sldChg chg="modSp mod">
        <pc:chgData name="Olivia Marshall" userId="ff4eb11f-1293-460e-bc55-670f617c422b" providerId="ADAL" clId="{EA44519A-2ABA-3247-8761-B66162097739}" dt="2024-05-09T20:40:29.380" v="19" actId="2085"/>
        <pc:sldMkLst>
          <pc:docMk/>
          <pc:sldMk cId="1366459826" sldId="259"/>
        </pc:sldMkLst>
        <pc:spChg chg="mod">
          <ac:chgData name="Olivia Marshall" userId="ff4eb11f-1293-460e-bc55-670f617c422b" providerId="ADAL" clId="{EA44519A-2ABA-3247-8761-B66162097739}" dt="2024-05-09T20:40:29.380" v="19" actId="2085"/>
          <ac:spMkLst>
            <pc:docMk/>
            <pc:sldMk cId="1366459826" sldId="259"/>
            <ac:spMk id="4" creationId="{887A6ACA-F7B3-A94B-F681-6AC535ED229D}"/>
          </ac:spMkLst>
        </pc:spChg>
        <pc:spChg chg="mod">
          <ac:chgData name="Olivia Marshall" userId="ff4eb11f-1293-460e-bc55-670f617c422b" providerId="ADAL" clId="{EA44519A-2ABA-3247-8761-B66162097739}" dt="2024-05-09T20:40:09.984" v="17" actId="2085"/>
          <ac:spMkLst>
            <pc:docMk/>
            <pc:sldMk cId="1366459826" sldId="259"/>
            <ac:spMk id="5" creationId="{5FAA77BF-DA4C-F77C-DDC7-82575C6FC4C9}"/>
          </ac:spMkLst>
        </pc:spChg>
      </pc:sldChg>
    </pc:docChg>
  </pc:docChgLst>
  <pc:docChgLst>
    <pc:chgData name="Wilma Guerra" userId="S::wguerra@ushealthconnect.com::1b80c500-1248-4c45-a524-dff2c1c60037" providerId="AD" clId="Web-{A55B9705-2C5D-3BCA-D181-A1BC1DDDE935}"/>
    <pc:docChg chg="">
      <pc:chgData name="Wilma Guerra" userId="S::wguerra@ushealthconnect.com::1b80c500-1248-4c45-a524-dff2c1c60037" providerId="AD" clId="Web-{A55B9705-2C5D-3BCA-D181-A1BC1DDDE935}" dt="2024-04-29T13:55:15.048" v="0"/>
      <pc:docMkLst>
        <pc:docMk/>
      </pc:docMkLst>
      <pc:sldChg chg="modCm">
        <pc:chgData name="Wilma Guerra" userId="S::wguerra@ushealthconnect.com::1b80c500-1248-4c45-a524-dff2c1c60037" providerId="AD" clId="Web-{A55B9705-2C5D-3BCA-D181-A1BC1DDDE935}" dt="2024-04-29T13:55:15.048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ma Guerra" userId="S::wguerra@ushealthconnect.com::1b80c500-1248-4c45-a524-dff2c1c60037" providerId="AD" clId="Web-{A55B9705-2C5D-3BCA-D181-A1BC1DDDE935}" dt="2024-04-29T13:55:15.048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Wilma Guerra" userId="S::wguerra@ushealthconnect.com::1b80c500-1248-4c45-a524-dff2c1c60037" providerId="AD" clId="Web-{A55B9705-2C5D-3BCA-D181-A1BC1DDDE935}" dt="2024-04-29T13:55:15.048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AA1112FE-2DFD-44DA-B19D-A3EF54D46C02}"/>
                </pc2:cmRplyMkLst>
              </pc226:cmRplyChg>
            </pc226:cmChg>
          </p:ext>
        </pc:extLst>
      </pc:sldChg>
    </pc:docChg>
  </pc:docChgLst>
  <pc:docChgLst>
    <pc:chgData name="Wilma Guerra" userId="S::wguerra@ushealthconnect.com::1b80c500-1248-4c45-a524-dff2c1c60037" providerId="AD" clId="Web-{51A9557C-28E7-0909-93F6-27C9F66F9CFC}"/>
    <pc:docChg chg="modSld">
      <pc:chgData name="Wilma Guerra" userId="S::wguerra@ushealthconnect.com::1b80c500-1248-4c45-a524-dff2c1c60037" providerId="AD" clId="Web-{51A9557C-28E7-0909-93F6-27C9F66F9CFC}" dt="2024-04-23T15:40:59.538" v="19" actId="1076"/>
      <pc:docMkLst>
        <pc:docMk/>
      </pc:docMkLst>
      <pc:sldChg chg="modSp">
        <pc:chgData name="Wilma Guerra" userId="S::wguerra@ushealthconnect.com::1b80c500-1248-4c45-a524-dff2c1c60037" providerId="AD" clId="Web-{51A9557C-28E7-0909-93F6-27C9F66F9CFC}" dt="2024-04-23T15:40:35.069" v="18"/>
        <pc:sldMkLst>
          <pc:docMk/>
          <pc:sldMk cId="3259163810" sldId="256"/>
        </pc:sldMkLst>
        <pc:graphicFrameChg chg="mod modGraphic">
          <ac:chgData name="Wilma Guerra" userId="S::wguerra@ushealthconnect.com::1b80c500-1248-4c45-a524-dff2c1c60037" providerId="AD" clId="Web-{51A9557C-28E7-0909-93F6-27C9F66F9CFC}" dt="2024-04-23T15:40:35.069" v="18"/>
          <ac:graphicFrameMkLst>
            <pc:docMk/>
            <pc:sldMk cId="3259163810" sldId="256"/>
            <ac:graphicFrameMk id="10" creationId="{4C3BA0A7-B673-62A4-2B69-09664F945C84}"/>
          </ac:graphicFrameMkLst>
        </pc:graphicFrameChg>
      </pc:sldChg>
      <pc:sldChg chg="modSp">
        <pc:chgData name="Wilma Guerra" userId="S::wguerra@ushealthconnect.com::1b80c500-1248-4c45-a524-dff2c1c60037" providerId="AD" clId="Web-{51A9557C-28E7-0909-93F6-27C9F66F9CFC}" dt="2024-04-23T15:40:59.538" v="19" actId="1076"/>
        <pc:sldMkLst>
          <pc:docMk/>
          <pc:sldMk cId="1017909644" sldId="263"/>
        </pc:sldMkLst>
        <pc:spChg chg="mod">
          <ac:chgData name="Wilma Guerra" userId="S::wguerra@ushealthconnect.com::1b80c500-1248-4c45-a524-dff2c1c60037" providerId="AD" clId="Web-{51A9557C-28E7-0909-93F6-27C9F66F9CFC}" dt="2024-04-23T15:40:59.538" v="19" actId="1076"/>
          <ac:spMkLst>
            <pc:docMk/>
            <pc:sldMk cId="1017909644" sldId="263"/>
            <ac:spMk id="3" creationId="{F6A0BAA9-938F-D6CE-B93E-83462296EB1C}"/>
          </ac:spMkLst>
        </pc:spChg>
      </pc:sldChg>
    </pc:docChg>
  </pc:docChgLst>
  <pc:docChgLst>
    <pc:chgData name="Wilma Guerra" userId="1b80c500-1248-4c45-a524-dff2c1c60037" providerId="ADAL" clId="{D975559A-4F6B-4BF5-BC41-5E02B07078A9}"/>
    <pc:docChg chg="modSld">
      <pc:chgData name="Wilma Guerra" userId="1b80c500-1248-4c45-a524-dff2c1c60037" providerId="ADAL" clId="{D975559A-4F6B-4BF5-BC41-5E02B07078A9}" dt="2024-04-29T13:45:47.670" v="12" actId="1035"/>
      <pc:docMkLst>
        <pc:docMk/>
      </pc:docMkLst>
      <pc:sldChg chg="modSp mod addCm">
        <pc:chgData name="Wilma Guerra" userId="1b80c500-1248-4c45-a524-dff2c1c60037" providerId="ADAL" clId="{D975559A-4F6B-4BF5-BC41-5E02B07078A9}" dt="2024-04-29T13:44:49.751" v="2"/>
        <pc:sldMkLst>
          <pc:docMk/>
          <pc:sldMk cId="3259163810" sldId="256"/>
        </pc:sldMkLst>
        <pc:spChg chg="mod">
          <ac:chgData name="Wilma Guerra" userId="1b80c500-1248-4c45-a524-dff2c1c60037" providerId="ADAL" clId="{D975559A-4F6B-4BF5-BC41-5E02B07078A9}" dt="2024-04-29T13:44:06.325" v="1" actId="114"/>
          <ac:spMkLst>
            <pc:docMk/>
            <pc:sldMk cId="3259163810" sldId="256"/>
            <ac:spMk id="11" creationId="{01D51315-61D2-2DFC-1637-2823284842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ma Guerra" userId="1b80c500-1248-4c45-a524-dff2c1c60037" providerId="ADAL" clId="{D975559A-4F6B-4BF5-BC41-5E02B07078A9}" dt="2024-04-29T13:44:49.751" v="2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</pc226:cmChg>
          </p:ext>
        </pc:extLst>
      </pc:sldChg>
      <pc:sldChg chg="modSp mod">
        <pc:chgData name="Wilma Guerra" userId="1b80c500-1248-4c45-a524-dff2c1c60037" providerId="ADAL" clId="{D975559A-4F6B-4BF5-BC41-5E02B07078A9}" dt="2024-04-29T13:45:47.670" v="12" actId="1035"/>
        <pc:sldMkLst>
          <pc:docMk/>
          <pc:sldMk cId="1219244202" sldId="271"/>
        </pc:sldMkLst>
        <pc:spChg chg="mod">
          <ac:chgData name="Wilma Guerra" userId="1b80c500-1248-4c45-a524-dff2c1c60037" providerId="ADAL" clId="{D975559A-4F6B-4BF5-BC41-5E02B07078A9}" dt="2024-04-29T13:45:47.670" v="12" actId="1035"/>
          <ac:spMkLst>
            <pc:docMk/>
            <pc:sldMk cId="1219244202" sldId="271"/>
            <ac:spMk id="4" creationId="{C117DB46-571B-E642-2309-788DA230CFEC}"/>
          </ac:spMkLst>
        </pc:spChg>
      </pc:sldChg>
    </pc:docChg>
  </pc:docChgLst>
  <pc:docChgLst>
    <pc:chgData name="Cindy Davidson" userId="S::cdavidson@ushealthconnect.com::03062326-39c5-45f7-aba2-5036e27cfdbd" providerId="AD" clId="Web-{8CBD0C43-B6F3-25B5-7860-9B9A6B2FFE60}"/>
    <pc:docChg chg="">
      <pc:chgData name="Cindy Davidson" userId="S::cdavidson@ushealthconnect.com::03062326-39c5-45f7-aba2-5036e27cfdbd" providerId="AD" clId="Web-{8CBD0C43-B6F3-25B5-7860-9B9A6B2FFE60}" dt="2024-04-29T13:50:39.304" v="0"/>
      <pc:docMkLst>
        <pc:docMk/>
      </pc:docMkLst>
      <pc:sldChg chg="modCm">
        <pc:chgData name="Cindy Davidson" userId="S::cdavidson@ushealthconnect.com::03062326-39c5-45f7-aba2-5036e27cfdbd" providerId="AD" clId="Web-{8CBD0C43-B6F3-25B5-7860-9B9A6B2FFE60}" dt="2024-04-29T13:50:39.304" v="0"/>
        <pc:sldMkLst>
          <pc:docMk/>
          <pc:sldMk cId="325916381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CBD0C43-B6F3-25B5-7860-9B9A6B2FFE60}" dt="2024-04-29T13:50:39.304" v="0"/>
              <pc2:cmMkLst xmlns:pc2="http://schemas.microsoft.com/office/powerpoint/2019/9/main/command">
                <pc:docMk/>
                <pc:sldMk cId="3259163810" sldId="256"/>
                <pc2:cmMk id="{BB154493-9F35-49D0-A925-2ACDC9EB6155}"/>
              </pc2:cmMkLst>
              <pc226:cmRplyChg chg="add">
                <pc226:chgData name="Cindy Davidson" userId="S::cdavidson@ushealthconnect.com::03062326-39c5-45f7-aba2-5036e27cfdbd" providerId="AD" clId="Web-{8CBD0C43-B6F3-25B5-7860-9B9A6B2FFE60}" dt="2024-04-29T13:50:39.304" v="0"/>
                <pc2:cmRplyMkLst xmlns:pc2="http://schemas.microsoft.com/office/powerpoint/2019/9/main/command">
                  <pc:docMk/>
                  <pc:sldMk cId="3259163810" sldId="256"/>
                  <pc2:cmMk id="{BB154493-9F35-49D0-A925-2ACDC9EB6155}"/>
                  <pc2:cmRplyMk id="{BD53B624-029A-4E99-A45B-AD7B1516E364}"/>
                </pc2:cmRplyMkLst>
              </pc226:cmRplyChg>
            </pc226:cmChg>
          </p:ext>
        </pc:extLst>
      </pc:sldChg>
    </pc:docChg>
  </pc:docChgLst>
  <pc:docChgLst>
    <pc:chgData name="roknight@gmail.com" userId="6061f2fc072689fa" providerId="LiveId" clId="{30CA9012-E762-B543-97C2-AFB4A6DAD004}"/>
    <pc:docChg chg="undo redo custSel addSld delSld modSld modSection">
      <pc:chgData name="roknight@gmail.com" userId="6061f2fc072689fa" providerId="LiveId" clId="{30CA9012-E762-B543-97C2-AFB4A6DAD004}" dt="2024-04-25T21:23:53.020" v="94" actId="14826"/>
      <pc:docMkLst>
        <pc:docMk/>
      </pc:docMkLst>
      <pc:sldChg chg="addSp delSp modSp mod modClrScheme chgLayout">
        <pc:chgData name="roknight@gmail.com" userId="6061f2fc072689fa" providerId="LiveId" clId="{30CA9012-E762-B543-97C2-AFB4A6DAD004}" dt="2024-04-25T14:38:50.441" v="4" actId="6264"/>
        <pc:sldMkLst>
          <pc:docMk/>
          <pc:sldMk cId="3259163810" sldId="256"/>
        </pc:sldMkLst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2" creationId="{5F24BECA-40AD-0F25-2F05-DFC6C34EEC60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3" creationId="{076D1D12-7E99-22D9-0CDD-5C7292BE74A4}"/>
          </ac:spMkLst>
        </pc:spChg>
        <pc:spChg chg="add del mod">
          <ac:chgData name="roknight@gmail.com" userId="6061f2fc072689fa" providerId="LiveId" clId="{30CA9012-E762-B543-97C2-AFB4A6DAD004}" dt="2024-04-25T14:38:48.939" v="3" actId="6264"/>
          <ac:spMkLst>
            <pc:docMk/>
            <pc:sldMk cId="3259163810" sldId="256"/>
            <ac:spMk id="4" creationId="{C1FE4D04-80C2-620E-2918-BCC637B5B1FC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5" creationId="{6EBC1C47-A74F-018C-47C5-B282B9B480F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6" creationId="{8A499CCA-F489-1A6A-A236-5716BD9E1067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7" creationId="{C7224D20-3B16-3279-E67F-3240BB7E2B04}"/>
          </ac:spMkLst>
        </pc:spChg>
        <pc:spChg chg="add del mo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8" creationId="{82D30F2B-1937-92AB-50F0-D25D683CCCB3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9" creationId="{7EE596BC-7F00-E629-D5AA-2B7BFD942245}"/>
          </ac:spMkLst>
        </pc:spChg>
        <pc:spChg chg="mod ord">
          <ac:chgData name="roknight@gmail.com" userId="6061f2fc072689fa" providerId="LiveId" clId="{30CA9012-E762-B543-97C2-AFB4A6DAD004}" dt="2024-04-25T14:38:50.441" v="4" actId="6264"/>
          <ac:spMkLst>
            <pc:docMk/>
            <pc:sldMk cId="3259163810" sldId="256"/>
            <ac:spMk id="11" creationId="{01D51315-61D2-2DFC-1637-2823284842F7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38:57.810" v="8" actId="6264"/>
        <pc:sldMkLst>
          <pc:docMk/>
          <pc:sldMk cId="776626699" sldId="257"/>
        </pc:sldMkLst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2" creationId="{F0EF1555-7BA1-17AE-5977-4F3247656860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3" creationId="{57B2C72E-75F3-5A50-1F62-491D0705E4A2}"/>
          </ac:spMkLst>
        </pc:spChg>
        <pc:spChg chg="mod or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4" creationId="{F01D81E8-1570-563C-B7D4-25DA1EDBB0BA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5" creationId="{6B0E47D1-1BBF-E876-C95A-F53B2DE0D48B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6" creationId="{66D25353-D0F6-AA0B-9BB6-682C55520825}"/>
          </ac:spMkLst>
        </pc:spChg>
        <pc:spChg chg="add del mod">
          <ac:chgData name="roknight@gmail.com" userId="6061f2fc072689fa" providerId="LiveId" clId="{30CA9012-E762-B543-97C2-AFB4A6DAD004}" dt="2024-04-25T14:38:57.810" v="8" actId="6264"/>
          <ac:spMkLst>
            <pc:docMk/>
            <pc:sldMk cId="776626699" sldId="257"/>
            <ac:spMk id="7" creationId="{FBC7548E-3BC8-E8A8-D0E6-728BAE3B1BB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8" creationId="{C010DC79-EA6A-900F-2409-87E741FD9FD1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9" creationId="{175785A9-A324-841F-69A6-524DD038ADC5}"/>
          </ac:spMkLst>
        </pc:spChg>
        <pc:spChg chg="add del mod">
          <ac:chgData name="roknight@gmail.com" userId="6061f2fc072689fa" providerId="LiveId" clId="{30CA9012-E762-B543-97C2-AFB4A6DAD004}" dt="2024-04-25T14:38:56.666" v="7" actId="6264"/>
          <ac:spMkLst>
            <pc:docMk/>
            <pc:sldMk cId="776626699" sldId="257"/>
            <ac:spMk id="10" creationId="{BB576F9C-513A-1D4D-5D80-5D4A2543AD8E}"/>
          </ac:spMkLst>
        </pc:spChg>
      </pc:sldChg>
      <pc:sldChg chg="addSp delSp modSp mod chgLayout">
        <pc:chgData name="roknight@gmail.com" userId="6061f2fc072689fa" providerId="LiveId" clId="{30CA9012-E762-B543-97C2-AFB4A6DAD004}" dt="2024-04-25T14:43:46.769" v="19" actId="20577"/>
        <pc:sldMkLst>
          <pc:docMk/>
          <pc:sldMk cId="2741286824" sldId="267"/>
        </pc:sldMkLst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2" creationId="{2FA11038-FFA0-A303-3C5B-69C539AE17BA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3" creationId="{C755255A-EC7C-4B52-0FDB-76BB6D1AB200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4" creationId="{15EE3727-F4A0-43D7-2E4D-A761911D4A28}"/>
          </ac:spMkLst>
        </pc:spChg>
        <pc:spChg chg="mod or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5" creationId="{25C9A515-39EC-B83E-C5B8-87A8E7030C07}"/>
          </ac:spMkLst>
        </pc:spChg>
        <pc:spChg chg="mod ord">
          <ac:chgData name="roknight@gmail.com" userId="6061f2fc072689fa" providerId="LiveId" clId="{30CA9012-E762-B543-97C2-AFB4A6DAD004}" dt="2024-04-25T14:43:46.769" v="19" actId="20577"/>
          <ac:spMkLst>
            <pc:docMk/>
            <pc:sldMk cId="2741286824" sldId="267"/>
            <ac:spMk id="6" creationId="{5D2C44D0-C66D-1F40-B255-A7A52175E578}"/>
          </ac:spMkLst>
        </pc:spChg>
        <pc:spChg chg="add del mod">
          <ac:chgData name="roknight@gmail.com" userId="6061f2fc072689fa" providerId="LiveId" clId="{30CA9012-E762-B543-97C2-AFB4A6DAD004}" dt="2024-04-25T14:43:26.275" v="13" actId="6264"/>
          <ac:spMkLst>
            <pc:docMk/>
            <pc:sldMk cId="2741286824" sldId="267"/>
            <ac:spMk id="7" creationId="{3F893EAA-A558-D39B-56C8-87AD9F016F71}"/>
          </ac:spMkLst>
        </pc:spChg>
      </pc:sldChg>
      <pc:sldChg chg="modSp">
        <pc:chgData name="roknight@gmail.com" userId="6061f2fc072689fa" providerId="LiveId" clId="{30CA9012-E762-B543-97C2-AFB4A6DAD004}" dt="2024-04-25T14:50:45.053" v="43" actId="14100"/>
        <pc:sldMkLst>
          <pc:docMk/>
          <pc:sldMk cId="1626394560" sldId="281"/>
        </pc:sldMkLst>
        <pc:picChg chg="mod">
          <ac:chgData name="roknight@gmail.com" userId="6061f2fc072689fa" providerId="LiveId" clId="{30CA9012-E762-B543-97C2-AFB4A6DAD004}" dt="2024-04-25T14:50:45.053" v="43" actId="14100"/>
          <ac:picMkLst>
            <pc:docMk/>
            <pc:sldMk cId="1626394560" sldId="281"/>
            <ac:picMk id="8" creationId="{05898E7C-78E6-DCFE-3BD6-E865F7FAE45A}"/>
          </ac:picMkLst>
        </pc:picChg>
      </pc:sldChg>
      <pc:sldChg chg="modSp mod">
        <pc:chgData name="roknight@gmail.com" userId="6061f2fc072689fa" providerId="LiveId" clId="{30CA9012-E762-B543-97C2-AFB4A6DAD004}" dt="2024-04-25T14:45:13.899" v="27" actId="20577"/>
        <pc:sldMkLst>
          <pc:docMk/>
          <pc:sldMk cId="3287019968" sldId="289"/>
        </pc:sldMkLst>
        <pc:spChg chg="mod">
          <ac:chgData name="roknight@gmail.com" userId="6061f2fc072689fa" providerId="LiveId" clId="{30CA9012-E762-B543-97C2-AFB4A6DAD004}" dt="2024-04-25T14:45:13.899" v="27" actId="20577"/>
          <ac:spMkLst>
            <pc:docMk/>
            <pc:sldMk cId="3287019968" sldId="289"/>
            <ac:spMk id="6" creationId="{3BA9C991-00F2-9475-ED03-79990B2313CA}"/>
          </ac:spMkLst>
        </pc:spChg>
      </pc:sldChg>
      <pc:sldChg chg="del">
        <pc:chgData name="roknight@gmail.com" userId="6061f2fc072689fa" providerId="LiveId" clId="{30CA9012-E762-B543-97C2-AFB4A6DAD004}" dt="2024-04-25T19:33:34.898" v="79" actId="2696"/>
        <pc:sldMkLst>
          <pc:docMk/>
          <pc:sldMk cId="1567712804" sldId="291"/>
        </pc:sldMkLst>
      </pc:sldChg>
      <pc:sldChg chg="addSp delSp modSp mod chgLayout">
        <pc:chgData name="roknight@gmail.com" userId="6061f2fc072689fa" providerId="LiveId" clId="{30CA9012-E762-B543-97C2-AFB4A6DAD004}" dt="2024-04-25T14:46:33.208" v="32" actId="14100"/>
        <pc:sldMkLst>
          <pc:docMk/>
          <pc:sldMk cId="1082626015" sldId="292"/>
        </pc:sldMkLst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2" creationId="{F64CE156-8940-E1AC-EB34-279A2202EA0C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3" creationId="{897ADD3E-2177-EAF0-C37F-638B3C5EBD37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4" creationId="{53FBE0C6-FBB8-5716-8E06-ACBE4464BF6D}"/>
          </ac:spMkLst>
        </pc:spChg>
        <pc:spChg chg="mod or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5" creationId="{49DDD782-1F05-6B25-37B1-36D6E6FC1FDD}"/>
          </ac:spMkLst>
        </pc:spChg>
        <pc:spChg chg="mod">
          <ac:chgData name="roknight@gmail.com" userId="6061f2fc072689fa" providerId="LiveId" clId="{30CA9012-E762-B543-97C2-AFB4A6DAD004}" dt="2024-04-25T14:46:33.208" v="32" actId="14100"/>
          <ac:spMkLst>
            <pc:docMk/>
            <pc:sldMk cId="1082626015" sldId="292"/>
            <ac:spMk id="7" creationId="{BBF444A2-7800-EA09-C10A-10A5F9D2F94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8" creationId="{6071AACA-0A76-BB98-67C8-5ADF2066DAA8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9" creationId="{E1778516-F324-F6A6-1AB2-BBE453EE17CE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0" creationId="{9BEC2025-C088-5CDA-B392-F159DB03266C}"/>
          </ac:spMkLst>
        </pc:spChg>
        <pc:spChg chg="add del mod">
          <ac:chgData name="roknight@gmail.com" userId="6061f2fc072689fa" providerId="LiveId" clId="{30CA9012-E762-B543-97C2-AFB4A6DAD004}" dt="2024-04-25T14:46:03.769" v="29" actId="6264"/>
          <ac:spMkLst>
            <pc:docMk/>
            <pc:sldMk cId="1082626015" sldId="292"/>
            <ac:spMk id="11" creationId="{3A76A4E9-E1F4-9F5D-8D34-1CE724F098F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2" creationId="{2C0664A0-C446-95F1-9895-879306D81D7D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3" creationId="{18A65768-8D26-FC00-3E53-86C5EC5529DB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4" creationId="{3B3D06E6-BD2E-42EE-F2FA-B7E7D4279565}"/>
          </ac:spMkLst>
        </pc:spChg>
        <pc:spChg chg="add del mod">
          <ac:chgData name="roknight@gmail.com" userId="6061f2fc072689fa" providerId="LiveId" clId="{30CA9012-E762-B543-97C2-AFB4A6DAD004}" dt="2024-04-25T14:46:05.295" v="30" actId="6264"/>
          <ac:spMkLst>
            <pc:docMk/>
            <pc:sldMk cId="1082626015" sldId="292"/>
            <ac:spMk id="15" creationId="{554F2F25-1256-29F2-4B7D-839457A0E759}"/>
          </ac:spMkLst>
        </pc:spChg>
      </pc:sldChg>
      <pc:sldChg chg="modSp mod">
        <pc:chgData name="roknight@gmail.com" userId="6061f2fc072689fa" providerId="LiveId" clId="{30CA9012-E762-B543-97C2-AFB4A6DAD004}" dt="2024-04-25T14:47:22.814" v="40" actId="14100"/>
        <pc:sldMkLst>
          <pc:docMk/>
          <pc:sldMk cId="1403029196" sldId="297"/>
        </pc:sldMkLst>
        <pc:graphicFrameChg chg="mod">
          <ac:chgData name="roknight@gmail.com" userId="6061f2fc072689fa" providerId="LiveId" clId="{30CA9012-E762-B543-97C2-AFB4A6DAD004}" dt="2024-04-25T14:47:22.814" v="40" actId="14100"/>
          <ac:graphicFrameMkLst>
            <pc:docMk/>
            <pc:sldMk cId="1403029196" sldId="297"/>
            <ac:graphicFrameMk id="8" creationId="{914223D6-94DF-92E1-0D8D-C71736E28C64}"/>
          </ac:graphicFrameMkLst>
        </pc:graphicFrameChg>
      </pc:sldChg>
      <pc:sldChg chg="modSp mod">
        <pc:chgData name="roknight@gmail.com" userId="6061f2fc072689fa" providerId="LiveId" clId="{30CA9012-E762-B543-97C2-AFB4A6DAD004}" dt="2024-04-25T14:47:29.416" v="41" actId="14100"/>
        <pc:sldMkLst>
          <pc:docMk/>
          <pc:sldMk cId="2008313994" sldId="298"/>
        </pc:sldMkLst>
        <pc:graphicFrameChg chg="mod">
          <ac:chgData name="roknight@gmail.com" userId="6061f2fc072689fa" providerId="LiveId" clId="{30CA9012-E762-B543-97C2-AFB4A6DAD004}" dt="2024-04-25T14:47:29.416" v="41" actId="14100"/>
          <ac:graphicFrameMkLst>
            <pc:docMk/>
            <pc:sldMk cId="2008313994" sldId="298"/>
            <ac:graphicFrameMk id="2" creationId="{F2518192-13F4-3957-4BF1-4C37845BD460}"/>
          </ac:graphicFrameMkLst>
        </pc:graphicFrameChg>
      </pc:sldChg>
      <pc:sldChg chg="addSp delSp modSp new mod modClrScheme chgLayout">
        <pc:chgData name="roknight@gmail.com" userId="6061f2fc072689fa" providerId="LiveId" clId="{30CA9012-E762-B543-97C2-AFB4A6DAD004}" dt="2024-04-25T21:23:53.020" v="94" actId="14826"/>
        <pc:sldMkLst>
          <pc:docMk/>
          <pc:sldMk cId="466103945" sldId="306"/>
        </pc:sldMkLst>
        <pc:spChg chg="mod ord">
          <ac:chgData name="roknight@gmail.com" userId="6061f2fc072689fa" providerId="LiveId" clId="{30CA9012-E762-B543-97C2-AFB4A6DAD004}" dt="2024-04-25T17:54:24.144" v="47" actId="700"/>
          <ac:spMkLst>
            <pc:docMk/>
            <pc:sldMk cId="466103945" sldId="306"/>
            <ac:spMk id="2" creationId="{6B0825BB-B1D6-E539-2D56-034E9CFE4723}"/>
          </ac:spMkLst>
        </pc:spChg>
        <pc:spChg chg="del">
          <ac:chgData name="roknight@gmail.com" userId="6061f2fc072689fa" providerId="LiveId" clId="{30CA9012-E762-B543-97C2-AFB4A6DAD004}" dt="2024-04-25T17:54:15.462" v="46" actId="478"/>
          <ac:spMkLst>
            <pc:docMk/>
            <pc:sldMk cId="466103945" sldId="306"/>
            <ac:spMk id="3" creationId="{4A7B2174-0642-DCA4-FFA0-F8B258238C5D}"/>
          </ac:spMkLst>
        </pc:spChg>
        <pc:spChg chg="del mod ord">
          <ac:chgData name="roknight@gmail.com" userId="6061f2fc072689fa" providerId="LiveId" clId="{30CA9012-E762-B543-97C2-AFB4A6DAD004}" dt="2024-04-25T19:35:31.580" v="86" actId="478"/>
          <ac:spMkLst>
            <pc:docMk/>
            <pc:sldMk cId="466103945" sldId="306"/>
            <ac:spMk id="4" creationId="{6E933014-69CD-67E2-A426-5DD50E67FA24}"/>
          </ac:spMkLst>
        </pc:spChg>
        <pc:spChg chg="add del mod ord">
          <ac:chgData name="roknight@gmail.com" userId="6061f2fc072689fa" providerId="LiveId" clId="{30CA9012-E762-B543-97C2-AFB4A6DAD004}" dt="2024-04-25T17:54:30.987" v="48" actId="478"/>
          <ac:spMkLst>
            <pc:docMk/>
            <pc:sldMk cId="466103945" sldId="306"/>
            <ac:spMk id="5" creationId="{D6AFDAC6-E058-4483-B525-0CA94145C08F}"/>
          </ac:spMkLst>
        </pc:spChg>
        <pc:picChg chg="add del mod">
          <ac:chgData name="roknight@gmail.com" userId="6061f2fc072689fa" providerId="LiveId" clId="{30CA9012-E762-B543-97C2-AFB4A6DAD004}" dt="2024-04-25T17:55:07.327" v="53" actId="478"/>
          <ac:picMkLst>
            <pc:docMk/>
            <pc:sldMk cId="466103945" sldId="306"/>
            <ac:picMk id="7" creationId="{6C10D133-F8E5-41BA-66C2-665051D72F5D}"/>
          </ac:picMkLst>
        </pc:picChg>
        <pc:picChg chg="add del mod">
          <ac:chgData name="roknight@gmail.com" userId="6061f2fc072689fa" providerId="LiveId" clId="{30CA9012-E762-B543-97C2-AFB4A6DAD004}" dt="2024-04-25T17:58:24.204" v="58" actId="478"/>
          <ac:picMkLst>
            <pc:docMk/>
            <pc:sldMk cId="466103945" sldId="306"/>
            <ac:picMk id="9" creationId="{ECC6C7BE-D5CB-40F8-4E6B-91C1F21C8ED4}"/>
          </ac:picMkLst>
        </pc:picChg>
        <pc:picChg chg="add del mod">
          <ac:chgData name="roknight@gmail.com" userId="6061f2fc072689fa" providerId="LiveId" clId="{30CA9012-E762-B543-97C2-AFB4A6DAD004}" dt="2024-04-25T18:00:44.899" v="65" actId="478"/>
          <ac:picMkLst>
            <pc:docMk/>
            <pc:sldMk cId="466103945" sldId="306"/>
            <ac:picMk id="11" creationId="{8A0BE88E-7572-6715-7B47-02FEEA78E344}"/>
          </ac:picMkLst>
        </pc:picChg>
        <pc:picChg chg="add del mod modCrop">
          <ac:chgData name="roknight@gmail.com" userId="6061f2fc072689fa" providerId="LiveId" clId="{30CA9012-E762-B543-97C2-AFB4A6DAD004}" dt="2024-04-25T18:12:31.407" v="74" actId="478"/>
          <ac:picMkLst>
            <pc:docMk/>
            <pc:sldMk cId="466103945" sldId="306"/>
            <ac:picMk id="13" creationId="{1B1E396A-1883-B92B-AD9C-F4D894172FCE}"/>
          </ac:picMkLst>
        </pc:picChg>
        <pc:picChg chg="add del mod">
          <ac:chgData name="roknight@gmail.com" userId="6061f2fc072689fa" providerId="LiveId" clId="{30CA9012-E762-B543-97C2-AFB4A6DAD004}" dt="2024-04-25T19:33:48.797" v="82" actId="478"/>
          <ac:picMkLst>
            <pc:docMk/>
            <pc:sldMk cId="466103945" sldId="306"/>
            <ac:picMk id="15" creationId="{4E5FBA6F-01FB-66F0-DC30-873D68D8ECBD}"/>
          </ac:picMkLst>
        </pc:picChg>
        <pc:picChg chg="add mod">
          <ac:chgData name="roknight@gmail.com" userId="6061f2fc072689fa" providerId="LiveId" clId="{30CA9012-E762-B543-97C2-AFB4A6DAD004}" dt="2024-04-25T21:23:53.020" v="94" actId="14826"/>
          <ac:picMkLst>
            <pc:docMk/>
            <pc:sldMk cId="466103945" sldId="306"/>
            <ac:picMk id="17" creationId="{0F4E5583-83A8-E0B9-7611-54849659E37C}"/>
          </ac:picMkLst>
        </pc:picChg>
      </pc:sldChg>
    </pc:docChg>
  </pc:docChgLst>
  <pc:docChgLst>
    <pc:chgData name="Olivia Marshall" userId="S::omarshall@ushealthconnect.com::ff4eb11f-1293-460e-bc55-670f617c422b" providerId="AD" clId="Web-{EA2CA754-9D62-458B-2E64-4BBD6A7E990E}"/>
    <pc:docChg chg="mod">
      <pc:chgData name="Olivia Marshall" userId="S::omarshall@ushealthconnect.com::ff4eb11f-1293-460e-bc55-670f617c422b" providerId="AD" clId="Web-{EA2CA754-9D62-458B-2E64-4BBD6A7E990E}" dt="2024-04-25T15:56:52.891" v="1"/>
      <pc:docMkLst>
        <pc:docMk/>
      </pc:docMkLst>
      <pc:sldChg chg="addCm">
        <pc:chgData name="Olivia Marshall" userId="S::omarshall@ushealthconnect.com::ff4eb11f-1293-460e-bc55-670f617c422b" providerId="AD" clId="Web-{EA2CA754-9D62-458B-2E64-4BBD6A7E990E}" dt="2024-04-25T15:56:52.891" v="1"/>
        <pc:sldMkLst>
          <pc:docMk/>
          <pc:sldMk cId="1567712804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Olivia Marshall" userId="S::omarshall@ushealthconnect.com::ff4eb11f-1293-460e-bc55-670f617c422b" providerId="AD" clId="Web-{EA2CA754-9D62-458B-2E64-4BBD6A7E990E}" dt="2024-04-25T15:56:52.891" v="1"/>
              <pc2:cmMkLst xmlns:pc2="http://schemas.microsoft.com/office/powerpoint/2019/9/main/command">
                <pc:docMk/>
                <pc:sldMk cId="1567712804" sldId="291"/>
                <pc2:cmMk id="{F31A7F2E-96F7-4A01-863E-E12161086D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481EC-7797-49CB-8C63-9A0220F6DB33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7007-DF2E-4C12-8B12-AF2AB598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AF65-114A-62C1-E854-828945F0B4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2353" y="1453409"/>
            <a:ext cx="91440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4FD49-2875-F552-2FD9-E280722385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2353" y="4106121"/>
            <a:ext cx="9144000" cy="55837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6954D1C-BA32-87AE-19FC-5C062F3332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353" y="5842391"/>
            <a:ext cx="1097782" cy="53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3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F264-3C19-3BD0-4F61-20CB1BEB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73C8B53-389E-48BB-2FC4-3ABDDCF2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673B17-0D9D-4FDF-3713-00C3393D38A6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31CE5A-6896-5DCC-5688-ABE3134DF1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B9F56D-6052-B659-6AAC-CE913A75A61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75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A86A49-43CB-8673-31D0-0E9B3A528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0E8FA9-DC6A-D746-83E7-A19262B548F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075029-5EDB-F815-F5DC-101EF4F661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124CC4-F6C6-7A5C-4F1E-EC3DF8B3A84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25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B263-F374-8425-77D0-6D78CE9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5C76E-2772-0552-B504-FEFF69BA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5CBDB-1FD5-E95D-8780-D99C8AEE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DC2B8E-3474-39AE-4E81-561BA26F9F0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A4A765C-7345-8533-0F2B-E241379CE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2A9C6-943C-1507-162E-528A0643FD4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1F358F-EE34-AAFA-11AC-C320FD98C3A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525855-EF11-DE19-B5D8-F844DFDB165F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42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650-2F0F-8590-AB04-AC654ED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6F63-AF0C-6B63-8490-500CFBBB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1F566-2E9C-955E-6261-42890323E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57C774-EA73-88EB-0207-0745600ACE8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8200" y="2051173"/>
            <a:ext cx="3933825" cy="6227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375FE27-6215-F691-0739-962472A15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A6AB6-883A-BBA0-925F-5CB7992F873C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52C764F-6ED1-2B69-70BD-F679540FA6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E6C962-5089-7DEA-A994-CCBDE979831B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17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68" y="182562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9B81D-0C33-0CE7-B809-C33B2DDD1F5E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CDA765-3EC1-EBBB-6AE3-8CA9D673B6F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47853A-06A9-3853-4B1F-4E4B592A96C9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54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26C46F2-363F-6C45-2B47-5BD327CD3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98DD4E-F79C-D807-B81E-6E260C26D26A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935482-3393-8A55-DEA8-A317D0F73B1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4718A-469E-426C-8A8B-3C61DBE00432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2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ic a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1947-156B-BA70-872B-4419BFFE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193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962B-AF99-20C5-EF4E-6902B697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0613AA-ADC1-42B7-3CE1-C4D013B24F08}"/>
              </a:ext>
            </a:extLst>
          </p:cNvPr>
          <p:cNvSpPr/>
          <p:nvPr userDrawn="1"/>
        </p:nvSpPr>
        <p:spPr>
          <a:xfrm>
            <a:off x="9414934" y="324762"/>
            <a:ext cx="2428683" cy="2428683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B89655E-1868-8190-773D-570CCF23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6C48CF-5266-F7F7-3CA9-AB85EE46124D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9CCD419-757B-675B-4E98-400E5F20C8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424EA20-E755-4499-B94E-1727CFAFF9A1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47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E9F8D-1BB1-5E0E-2B81-AAD7385E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840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2EBD1-4C33-3071-7FB6-1C9709362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181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CC64-16AB-596B-C7FE-DAC527D0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F022-6A6D-5071-57E2-61325E8A4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0DEB-8000-F402-DE42-B4F6F544A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A27670-29E1-3D51-5518-09B793A17906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7A3CB5-351F-E3E1-0AAE-721D6FD31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A20EC7-55C0-AA6E-E278-44680C66E935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BD06E3-71AD-05B1-3FD7-CB9B320C5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022CC8-37F0-2E4F-4489-66A3036DAF0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55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2BF4-C043-4B01-5D53-0B572F04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3AA25-8BC9-1759-EFD4-BF9359A1A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F5710-CFE3-A9DF-92B5-7252958AF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2B2EF-72C8-5152-3328-2D51B4962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900F3-5C86-2BBD-96D3-D0EFDF3DE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71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FF3DDD-A896-6A91-637A-6B6A64AF7D64}"/>
              </a:ext>
            </a:extLst>
          </p:cNvPr>
          <p:cNvCxnSpPr>
            <a:cxnSpLocks/>
          </p:cNvCxnSpPr>
          <p:nvPr userDrawn="1"/>
        </p:nvCxnSpPr>
        <p:spPr>
          <a:xfrm>
            <a:off x="6086097" y="1690688"/>
            <a:ext cx="0" cy="4370143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6A7370A-A352-CADD-6825-3EC0832904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AF7B6-D233-D5C9-8694-585F310E7D87}"/>
              </a:ext>
            </a:extLst>
          </p:cNvPr>
          <p:cNvGrpSpPr/>
          <p:nvPr userDrawn="1"/>
        </p:nvGrpSpPr>
        <p:grpSpPr>
          <a:xfrm>
            <a:off x="0" y="0"/>
            <a:ext cx="528918" cy="6858000"/>
            <a:chOff x="0" y="0"/>
            <a:chExt cx="528918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BA4B33-1E63-E640-3438-ED97ECC83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2118"/>
            <a:stretch/>
          </p:blipFill>
          <p:spPr>
            <a:xfrm>
              <a:off x="0" y="0"/>
              <a:ext cx="443527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D86D8-E88A-4341-6907-35B4C0DABFB8}"/>
                </a:ext>
              </a:extLst>
            </p:cNvPr>
            <p:cNvSpPr/>
            <p:nvPr userDrawn="1"/>
          </p:nvSpPr>
          <p:spPr>
            <a:xfrm>
              <a:off x="443527" y="0"/>
              <a:ext cx="85391" cy="6858000"/>
            </a:xfrm>
            <a:prstGeom prst="rect">
              <a:avLst/>
            </a:prstGeom>
            <a:solidFill>
              <a:srgbClr val="54989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2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 Pan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49540" y="800100"/>
            <a:ext cx="4113848" cy="388620"/>
          </a:xfrm>
        </p:spPr>
        <p:txBody>
          <a:bodyPr/>
          <a:lstStyle>
            <a:lvl1pPr marL="0" indent="0" algn="ctr">
              <a:buNone/>
              <a:defRPr sz="2150" b="1">
                <a:solidFill>
                  <a:schemeClr val="accent6"/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20BA1B-FDC5-E736-58E2-C744895E9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74635" y="1337628"/>
            <a:ext cx="3926205" cy="3829050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463550" indent="-227013">
              <a:buClr>
                <a:schemeClr val="accent3"/>
              </a:buClr>
              <a:tabLst/>
              <a:defRPr sz="1800"/>
            </a:lvl2pPr>
            <a:lvl3pPr marL="690563" indent="-227013">
              <a:buClr>
                <a:schemeClr val="accent3"/>
              </a:buClr>
              <a:tabLst/>
              <a:defRPr sz="1600"/>
            </a:lvl3pPr>
            <a:lvl4pPr marL="917575" indent="-227013">
              <a:buClr>
                <a:schemeClr val="accent3"/>
              </a:buClr>
              <a:tabLst/>
              <a:defRPr sz="1400"/>
            </a:lvl4pPr>
            <a:lvl5pPr marL="1030288" indent="-169863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F4E019D-8823-D1CB-C0D3-4ADA61718E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86992" y="5960586"/>
            <a:ext cx="4113848" cy="194628"/>
          </a:xfrm>
        </p:spPr>
        <p:txBody>
          <a:bodyPr/>
          <a:lstStyle>
            <a:lvl1pPr marL="0" indent="0" algn="l">
              <a:buNone/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8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F6CF3-D21C-1FFA-B1A7-04D7AC8CD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06690" y="182880"/>
            <a:ext cx="3371850" cy="100584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500" b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 Click to edit Master text styles 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S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26BEC-BBFA-533C-706F-5E248DC356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3825" y="2068513"/>
            <a:ext cx="9339263" cy="2789237"/>
          </a:xfrm>
        </p:spPr>
        <p:txBody>
          <a:bodyPr anchor="ctr"/>
          <a:lstStyle>
            <a:lvl1pPr marL="0" indent="0" algn="ctr">
              <a:buNone/>
              <a:defRPr sz="3600" b="1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46CD9BF-C289-0B32-910E-7A4482840E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18070" y="571500"/>
            <a:ext cx="4331970" cy="400050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OPTIONAL HEADER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CC606CD-245D-D3EE-E2E4-6BBB7D8C59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430" y="5867400"/>
            <a:ext cx="5059680" cy="400050"/>
          </a:xfrm>
        </p:spPr>
        <p:txBody>
          <a:bodyPr anchor="ctr"/>
          <a:lstStyle>
            <a:lvl1pPr marL="0" indent="0" algn="l">
              <a:buNone/>
              <a:defRPr sz="1900" b="1">
                <a:solidFill>
                  <a:schemeClr val="accent6"/>
                </a:solidFill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GUEST NAME, MD</a:t>
            </a:r>
          </a:p>
        </p:txBody>
      </p:sp>
    </p:spTree>
    <p:extLst>
      <p:ext uri="{BB962C8B-B14F-4D97-AF65-F5344CB8AC3E}">
        <p14:creationId xmlns:p14="http://schemas.microsoft.com/office/powerpoint/2010/main" val="154743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0992B-8AA1-9C7D-1983-63891600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A14E-4B1A-5D77-CFDC-833EDA1A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85BD43B-0A08-7228-5BBF-ABFF38F4B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76964"/>
            <a:ext cx="9211408" cy="54451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5000"/>
        <a:buFont typeface="Avenir Black" panose="020B0803020203020204" pitchFamily="34" charset="0"/>
        <a:buChar char="-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1000"/>
        <a:buFont typeface="Avenir Heavy" panose="020B0703020203020204" pitchFamily="34" charset="0"/>
        <a:buChar char="-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C76FE4-52F3-E268-7566-1356ED4C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PACIFIC-R: </a:t>
            </a:r>
            <a:r>
              <a:rPr lang="en-US" err="1"/>
              <a:t>sCRT</a:t>
            </a:r>
            <a:r>
              <a:rPr lang="en-US"/>
              <a:t> Subset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FE67C-B402-871D-1B51-71346A595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14.3% of patients received </a:t>
            </a:r>
            <a:r>
              <a:rPr lang="en-US" err="1"/>
              <a:t>sCRT</a:t>
            </a:r>
            <a:r>
              <a:rPr lang="en-US"/>
              <a:t>; 18% of patients had PD-L1 status &lt;1%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7A1AE0F-0C47-3EA6-6A3C-B3700B946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Girard N, et al. 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J </a:t>
            </a:r>
            <a:r>
              <a:rPr lang="en-US" i="1" err="1">
                <a:solidFill>
                  <a:srgbClr val="000000">
                    <a:lumMod val="75000"/>
                    <a:lumOff val="25000"/>
                  </a:srgbClr>
                </a:solidFill>
              </a:rPr>
              <a:t>Thorac</a:t>
            </a:r>
            <a:r>
              <a:rPr lang="en-US" i="1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Oncol. </a:t>
            </a:r>
            <a:r>
              <a:rPr kumimoji="0" lang="en-US" sz="1000" b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2023;18(2):181-193.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5962F-38E8-6D06-EC6A-8F3C29A80CCF}"/>
              </a:ext>
            </a:extLst>
          </p:cNvPr>
          <p:cNvSpPr/>
          <p:nvPr/>
        </p:nvSpPr>
        <p:spPr>
          <a:xfrm>
            <a:off x="3067050" y="2771777"/>
            <a:ext cx="179462" cy="329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FB8FE-C561-3DAE-A51C-A8F3506F5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612448"/>
            <a:ext cx="6238875" cy="36004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A0BAA9-938F-D6CE-B93E-83462296EB1C}"/>
              </a:ext>
            </a:extLst>
          </p:cNvPr>
          <p:cNvSpPr/>
          <p:nvPr/>
        </p:nvSpPr>
        <p:spPr>
          <a:xfrm>
            <a:off x="2952750" y="2624953"/>
            <a:ext cx="25399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22C4-59F4-4507-EC96-0A50EAEF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PACIFIC-6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2B99-8EE7-6A88-19F0-96290C06C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Consolidated durvalumab after </a:t>
            </a:r>
            <a:r>
              <a:rPr lang="en-US" dirty="0" err="1"/>
              <a:t>sCRT</a:t>
            </a:r>
            <a:r>
              <a:rPr lang="en-US" dirty="0"/>
              <a:t> and RT in 2 cohorts:</a:t>
            </a:r>
          </a:p>
          <a:p>
            <a:pPr lvl="1"/>
            <a:r>
              <a:rPr lang="en-US" dirty="0"/>
              <a:t>ECOG PS 0-1</a:t>
            </a:r>
          </a:p>
          <a:p>
            <a:pPr lvl="1"/>
            <a:r>
              <a:rPr lang="en-US" dirty="0"/>
              <a:t>ECOG PS 0-2</a:t>
            </a:r>
          </a:p>
          <a:p>
            <a:r>
              <a:rPr lang="en-US" dirty="0" err="1"/>
              <a:t>mPFS</a:t>
            </a:r>
            <a:r>
              <a:rPr lang="en-US" dirty="0"/>
              <a:t> for all patients: 13.1 </a:t>
            </a:r>
            <a:r>
              <a:rPr lang="en-US" dirty="0" err="1"/>
              <a:t>mo</a:t>
            </a:r>
            <a:endParaRPr lang="en-US" dirty="0"/>
          </a:p>
          <a:p>
            <a:r>
              <a:rPr lang="en-US" dirty="0" err="1"/>
              <a:t>mOS</a:t>
            </a:r>
            <a:r>
              <a:rPr lang="en-US" dirty="0"/>
              <a:t> for all patients: 39 </a:t>
            </a:r>
            <a:r>
              <a:rPr lang="en-US" dirty="0" err="1"/>
              <a:t>mo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BAC827-1176-0CFB-7961-BCFF276C02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6297" y="6396037"/>
            <a:ext cx="4114800" cy="19367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 err="1"/>
              <a:t>Garassino</a:t>
            </a:r>
            <a:r>
              <a:rPr lang="en-US" sz="1000" dirty="0"/>
              <a:t> MC, et al. </a:t>
            </a:r>
            <a:r>
              <a:rPr lang="en-US" sz="1000" i="1" dirty="0"/>
              <a:t>J </a:t>
            </a:r>
            <a:r>
              <a:rPr lang="en-US" sz="1000" i="1" dirty="0" err="1"/>
              <a:t>Thorac</a:t>
            </a:r>
            <a:r>
              <a:rPr lang="en-US" sz="1000" i="1" dirty="0"/>
              <a:t> Oncol. </a:t>
            </a:r>
            <a:r>
              <a:rPr lang="en-US" sz="1000" dirty="0"/>
              <a:t>2022;17(12):1415-1427.</a:t>
            </a:r>
          </a:p>
        </p:txBody>
      </p:sp>
    </p:spTree>
    <p:extLst>
      <p:ext uri="{BB962C8B-B14F-4D97-AF65-F5344CB8AC3E}">
        <p14:creationId xmlns:p14="http://schemas.microsoft.com/office/powerpoint/2010/main" val="7060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2D76-1EEC-3B96-EB96-992BB8C6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Chemotherapy-Sparing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D35F0A-BFB4-12E6-04A0-CD2C550C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DUART (phase 2): Durvalumab after RT</a:t>
            </a:r>
            <a:r>
              <a:rPr lang="en-US" baseline="30000"/>
              <a:t>1</a:t>
            </a:r>
            <a:endParaRPr lang="en-US"/>
          </a:p>
          <a:p>
            <a:pPr lvl="1"/>
            <a:r>
              <a:rPr lang="en-US"/>
              <a:t>2 cohorts: standard RT (Cohort A), palliative RT (Cohort B)</a:t>
            </a:r>
          </a:p>
          <a:p>
            <a:pPr lvl="1"/>
            <a:r>
              <a:rPr lang="en-US" err="1"/>
              <a:t>mPFS</a:t>
            </a:r>
            <a:r>
              <a:rPr lang="en-US"/>
              <a:t> for all cohorts: 8 months; </a:t>
            </a:r>
            <a:r>
              <a:rPr lang="en-US" err="1"/>
              <a:t>mOS</a:t>
            </a:r>
            <a:r>
              <a:rPr lang="en-US"/>
              <a:t> for all cohorts: 15.8 </a:t>
            </a:r>
            <a:r>
              <a:rPr lang="en-US" err="1"/>
              <a:t>mo</a:t>
            </a:r>
            <a:r>
              <a:rPr lang="en-US"/>
              <a:t> </a:t>
            </a:r>
          </a:p>
          <a:p>
            <a:r>
              <a:rPr lang="en-US"/>
              <a:t>SPIRAL-RT (phase 2): Durvalumab after RT monotherapy</a:t>
            </a:r>
            <a:r>
              <a:rPr lang="en-US" baseline="30000"/>
              <a:t>2</a:t>
            </a:r>
            <a:endParaRPr lang="en-US"/>
          </a:p>
          <a:p>
            <a:pPr lvl="1"/>
            <a:r>
              <a:rPr lang="en-US"/>
              <a:t>Japanese trial; </a:t>
            </a:r>
            <a:r>
              <a:rPr lang="en-US" err="1"/>
              <a:t>mPFS</a:t>
            </a:r>
            <a:r>
              <a:rPr lang="en-US"/>
              <a:t>: 8.9 </a:t>
            </a:r>
            <a:r>
              <a:rPr lang="en-US" err="1"/>
              <a:t>mo</a:t>
            </a:r>
            <a:r>
              <a:rPr lang="en-US"/>
              <a:t>, </a:t>
            </a:r>
            <a:r>
              <a:rPr lang="en-US" err="1"/>
              <a:t>mOS</a:t>
            </a:r>
            <a:r>
              <a:rPr lang="en-US"/>
              <a:t>: 20.8</a:t>
            </a:r>
          </a:p>
          <a:p>
            <a:r>
              <a:rPr lang="en-US"/>
              <a:t>S1933 (NCT04310020)</a:t>
            </a:r>
            <a:r>
              <a:rPr lang="en-US" baseline="30000"/>
              <a:t>3</a:t>
            </a:r>
            <a:endParaRPr lang="en-US"/>
          </a:p>
          <a:p>
            <a:pPr lvl="1"/>
            <a:r>
              <a:rPr lang="en-US" err="1"/>
              <a:t>Hypofractionated</a:t>
            </a:r>
            <a:r>
              <a:rPr lang="en-US"/>
              <a:t> radiation followed by atezolizumab consolidation 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C98D559-0631-8E0F-132D-17C635713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Filippi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AR, et al. ESMO 2023. Abstract LBA62. 2. Yamada T, et al. </a:t>
            </a:r>
            <a:r>
              <a:rPr lang="en-US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Eur</a:t>
            </a:r>
            <a:r>
              <a:rPr lang="en-US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J Cancer.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2023;195:113373. 3. ClinicalTrials.gov identifier: NCT04310020.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2827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OTALC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0528F"/>
      </a:accent1>
      <a:accent2>
        <a:srgbClr val="BF104B"/>
      </a:accent2>
      <a:accent3>
        <a:srgbClr val="227768"/>
      </a:accent3>
      <a:accent4>
        <a:srgbClr val="195D5E"/>
      </a:accent4>
      <a:accent5>
        <a:srgbClr val="68B16F"/>
      </a:accent5>
      <a:accent6>
        <a:srgbClr val="1D429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36001d-906c-42d8-9280-446ac03b1c48">
      <Value>12</Value>
      <Value>79</Value>
      <Value>107</Value>
      <Value>106</Value>
      <Value>105</Value>
      <Value>104</Value>
      <Value>103</Value>
      <Value>102</Value>
    </TaxCatchAll>
    <Client_x0020_Name xmlns="3e3b0376-e8b9-4908-bff9-700406eddda5">AstraZeneca</Client_x0020_Name>
    <Opportunity_x0020_Number_x0020_ xmlns="3e3b0376-e8b9-4908-bff9-700406eddda5">012857</Opportunity_x0020_Number_x0020_>
    <lcf76f155ced4ddcb4097134ff3c332f xmlns="3e3b0376-e8b9-4908-bff9-700406eddda5">
      <Terms xmlns="http://schemas.microsoft.com/office/infopath/2007/PartnerControls"/>
    </lcf76f155ced4ddcb4097134ff3c332f>
    <o4e0cc1c61e94069b6a8551b22c742a1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o4e0cc1c61e94069b6a8551b22c742a1>
    <h17b8e17546742428aecc4bb79eff81d xmlns="3e3b0376-e8b9-4908-bff9-700406eddda5" xsi:nil="true"/>
    <DocumentSetDescription xmlns="http://schemas.microsoft.com/sharepoint/v3" xsi:nil="true"/>
    <k7f9d3a4703b40dd85626795c271c875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k7f9d3a4703b40dd85626795c271c875>
    <aa680e92a1d245a0a6b58205b432afd7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a680e92a1d245a0a6b58205b432afd7>
    <j7bff3f86c6e47f9ae99a2d10c8c774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j7bff3f86c6e47f9ae99a2d10c8c7749>
    <aec9593b9aef438a83de6b1b34161499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aec9593b9aef438a83de6b1b34161499>
    <abf3b563650f4febb83e81f8ea956346 xmlns="6d36001d-906c-42d8-9280-446ac03b1c48">
      <Terms xmlns="http://schemas.microsoft.com/office/infopath/2007/PartnerControls"/>
    </abf3b563650f4febb83e81f8ea956346>
    <m2ce0a529c0c4170ae055dea480a0d9d xmlns="6d36001d-906c-42d8-9280-446ac03b1c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x</TermName>
          <TermId xmlns="http://schemas.microsoft.com/office/infopath/2007/PartnerControls">22222222-2222-2222-2222-222222222222</TermId>
        </TermInfo>
      </Terms>
    </m2ce0a529c0c4170ae055dea480a0d9d>
    <jb4291d51d504da0b34e0839496c2755 xmlns="3e3b0376-e8b9-4908-bff9-700406eddda5" xsi:nil="true"/>
    <Brand_x0020_Name xmlns="3e3b0376-e8b9-4908-bff9-700406eddda5">TotalCME</Brand_x0020_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E426CF2B61648A7F3CBC827209A36" ma:contentTypeVersion="15" ma:contentTypeDescription="Create a new document." ma:contentTypeScope="" ma:versionID="0ffa05fe785eabe88d25a14da3c399a0">
  <xsd:schema xmlns:xsd="http://www.w3.org/2001/XMLSchema" xmlns:xs="http://www.w3.org/2001/XMLSchema" xmlns:p="http://schemas.microsoft.com/office/2006/metadata/properties" xmlns:ns1="http://schemas.microsoft.com/sharepoint/v3" xmlns:ns2="3e3b0376-e8b9-4908-bff9-700406eddda5" xmlns:ns3="6d36001d-906c-42d8-9280-446ac03b1c48" targetNamespace="http://schemas.microsoft.com/office/2006/metadata/properties" ma:root="true" ma:fieldsID="8a73a090b897861d4b221cbc097714e4" ns1:_="" ns2:_="" ns3:_="">
    <xsd:import namespace="http://schemas.microsoft.com/sharepoint/v3"/>
    <xsd:import namespace="3e3b0376-e8b9-4908-bff9-700406eddda5"/>
    <xsd:import namespace="6d36001d-906c-42d8-9280-446ac03b1c48"/>
    <xsd:element name="properties">
      <xsd:complexType>
        <xsd:sequence>
          <xsd:element name="documentManagement">
            <xsd:complexType>
              <xsd:all>
                <xsd:element ref="ns2:h17b8e17546742428aecc4bb79eff81d" minOccurs="0"/>
                <xsd:element ref="ns3:TaxCatchAll" minOccurs="0"/>
                <xsd:element ref="ns2:TaxCatchAllLabel" minOccurs="0"/>
                <xsd:element ref="ns1:DocumentSetDescription" minOccurs="0"/>
                <xsd:element ref="ns2:Client_x0020_Name" minOccurs="0"/>
                <xsd:element ref="ns2:Brand_x0020_Name" minOccurs="0"/>
                <xsd:element ref="ns2:jb4291d51d504da0b34e0839496c2755" minOccurs="0"/>
                <xsd:element ref="ns2:Opportunity_x0020_Number_x0020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SharedWithUsers" minOccurs="0"/>
                <xsd:element ref="ns2:SharedWithDetail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SearchProperties" minOccurs="0"/>
                <xsd:element ref="ns3:aec9593b9aef438a83de6b1b34161499" minOccurs="0"/>
                <xsd:element ref="ns3:k7f9d3a4703b40dd85626795c271c875" minOccurs="0"/>
                <xsd:element ref="ns3:aa680e92a1d245a0a6b58205b432afd7" minOccurs="0"/>
                <xsd:element ref="ns3:abf3b563650f4febb83e81f8ea956346" minOccurs="0"/>
                <xsd:element ref="ns3:m2ce0a529c0c4170ae055dea480a0d9d" minOccurs="0"/>
                <xsd:element ref="ns3:o4e0cc1c61e94069b6a8551b22c742a1" minOccurs="0"/>
                <xsd:element ref="ns3:j7bff3f86c6e47f9ae99a2d10c8c774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2" nillable="true" ma:displayName="Description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b0376-e8b9-4908-bff9-700406eddda5" elementFormDefault="qualified">
    <xsd:import namespace="http://schemas.microsoft.com/office/2006/documentManagement/types"/>
    <xsd:import namespace="http://schemas.microsoft.com/office/infopath/2007/PartnerControls"/>
    <xsd:element name="h17b8e17546742428aecc4bb79eff81d" ma:index="8" nillable="true" ma:displayName="Therapeutic Area_0" ma:hidden="true" ma:internalName="h17b8e17546742428aecc4bb79eff81d">
      <xsd:simpleType>
        <xsd:restriction base="dms:Note"/>
      </xsd:simpleType>
    </xsd:element>
    <xsd:element name="TaxCatchAllLabel" ma:index="10" nillable="true" ma:displayName="Taxonomy Catch All Column1" ma:hidden="true" ma:list="{ab2aba6e-2a85-46a6-a9ea-c66e3688884c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lient_x0020_Name" ma:index="13" nillable="true" ma:displayName="Client Name" ma:default="" ma:internalName="Client_x0020_Name" ma:readOnly="false">
      <xsd:simpleType>
        <xsd:restriction base="dms:Text">
          <xsd:maxLength value="255"/>
        </xsd:restriction>
      </xsd:simpleType>
    </xsd:element>
    <xsd:element name="Brand_x0020_Name" ma:index="14" nillable="true" ma:displayName="Brand Name" ma:default="" ma:internalName="Brand_x0020_Name" ma:readOnly="false">
      <xsd:simpleType>
        <xsd:restriction base="dms:Text">
          <xsd:maxLength value="255"/>
        </xsd:restriction>
      </xsd:simpleType>
    </xsd:element>
    <xsd:element name="jb4291d51d504da0b34e0839496c2755" ma:index="15" nillable="true" ma:displayName="USH Subsidiary_0" ma:hidden="true" ma:internalName="jb4291d51d504da0b34e0839496c2755">
      <xsd:simpleType>
        <xsd:restriction base="dms:Note"/>
      </xsd:simpleType>
    </xsd:element>
    <xsd:element name="Opportunity_x0020_Number_x0020_" ma:index="17" nillable="true" ma:displayName="Opportunity Number " ma:default="" ma:indexed="true" ma:internalName="Opportunity_x0020_Number_x0020_" ma:readOnly="fals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c65fd77-5e27-4e0a-8152-efffb34179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6001d-906c-42d8-9280-446ac03b1c4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ab2aba6e-2a85-46a6-a9ea-c66e3688884c}" ma:internalName="TaxCatchAll" ma:showField="CatchAllData" ma:web="67bf13cc-d55c-47cd-84b4-2ed70e73e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c9593b9aef438a83de6b1b34161499" ma:index="31" nillable="true" ma:taxonomy="true" ma:internalName="aec9593b9aef438a83de6b1b34161499" ma:taxonomyFieldName="Scientific_x0020_Affairs" ma:displayName="Scientific Affairs" ma:readOnly="false" ma:default="" ma:fieldId="{aec9593b-9aef-438a-83de-6b1b34161499}" ma:sspId="8c65fd77-5e27-4e0a-8152-efffb3417915" ma:termSetId="f13c10fe-b0c3-48a7-bf7b-6437ac87d81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7f9d3a4703b40dd85626795c271c875" ma:index="33" nillable="true" ma:taxonomy="true" ma:internalName="k7f9d3a4703b40dd85626795c271c875" ma:taxonomyFieldName="Project_x0020_Lead" ma:displayName="Project Lead" ma:readOnly="false" ma:default="" ma:fieldId="{47f9d3a4-703b-40dd-8562-6795c271c875}" ma:taxonomyMulti="true" ma:sspId="8c65fd77-5e27-4e0a-8152-efffb3417915" ma:termSetId="ad729d48-8de6-41af-9ed2-fa142d308a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680e92a1d245a0a6b58205b432afd7" ma:index="35" nillable="true" ma:taxonomy="true" ma:internalName="aa680e92a1d245a0a6b58205b432afd7" ma:taxonomyFieldName="Supporter_x0020_Name" ma:displayName="Supporter Name" ma:readOnly="false" ma:default="" ma:fieldId="{aa680e92-a1d2-45a0-a6b5-8205b432afd7}" ma:taxonomyMulti="true" ma:sspId="8c65fd77-5e27-4e0a-8152-efffb3417915" ma:termSetId="68c66213-f1f9-4c2c-8400-4fa8701a1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bf3b563650f4febb83e81f8ea956346" ma:index="37" nillable="true" ma:taxonomy="true" ma:internalName="abf3b563650f4febb83e81f8ea956346" ma:taxonomyFieldName="Producer" ma:displayName="Producer" ma:readOnly="false" ma:default="" ma:fieldId="{abf3b563-650f-4feb-b83e-81f8ea956346}" ma:sspId="8c65fd77-5e27-4e0a-8152-efffb3417915" ma:termSetId="81f03966-595b-4ea8-80e5-9ad37d0680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2ce0a529c0c4170ae055dea480a0d9d" ma:index="39" nillable="true" ma:taxonomy="true" ma:internalName="m2ce0a529c0c4170ae055dea480a0d9d" ma:taxonomyFieldName="Product_x0020_Type" ma:displayName="Product Type" ma:readOnly="false" ma:default="" ma:fieldId="{62ce0a52-9c0c-4170-ae05-5dea480a0d9d}" ma:sspId="8c65fd77-5e27-4e0a-8152-efffb3417915" ma:termSetId="401074b2-685b-48cd-a7c4-a9af609bf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e0cc1c61e94069b6a8551b22c742a1" ma:index="41" nillable="true" ma:taxonomy="true" ma:internalName="o4e0cc1c61e94069b6a8551b22c742a1" ma:taxonomyFieldName="Project_x0020_Item" ma:displayName="Project Item" ma:readOnly="false" ma:default="" ma:fieldId="{84e0cc1c-61e9-4069-b6a8-551b22c742a1}" ma:sspId="8c65fd77-5e27-4e0a-8152-efffb3417915" ma:termSetId="96d9c3b1-e9aa-482f-83eb-dc28aba662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bff3f86c6e47f9ae99a2d10c8c7749" ma:index="43" nillable="true" ma:taxonomy="true" ma:internalName="j7bff3f86c6e47f9ae99a2d10c8c7749" ma:taxonomyFieldName="Initiative_x0020_Lead" ma:displayName="Initiative Lead" ma:readOnly="false" ma:default="" ma:fieldId="{37bff3f8-6c6e-47f9-ae99-a2d10c8c7749}" ma:sspId="8c65fd77-5e27-4e0a-8152-efffb3417915" ma:termSetId="19b47b81-2f3d-468b-8a4c-261f3af1d5e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FA88A-83AB-459A-AC33-78AF50C88BCD}">
  <ds:schemaRefs>
    <ds:schemaRef ds:uri="3e3b0376-e8b9-4908-bff9-700406eddda5"/>
    <ds:schemaRef ds:uri="6d36001d-906c-42d8-9280-446ac03b1c4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DABB8B-5F7A-4696-89AC-C7D1FD98BA86}">
  <ds:schemaRefs>
    <ds:schemaRef ds:uri="3e3b0376-e8b9-4908-bff9-700406eddda5"/>
    <ds:schemaRef ds:uri="6d36001d-906c-42d8-9280-446ac03b1c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38D61F9-396E-4B99-9B9C-BAFE57B98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Avenir Black</vt:lpstr>
      <vt:lpstr>Avenir Heavy</vt:lpstr>
      <vt:lpstr>Calibri</vt:lpstr>
      <vt:lpstr>Helvetica</vt:lpstr>
      <vt:lpstr>1_Office Theme</vt:lpstr>
      <vt:lpstr>PACIFIC-R: sCRT Subset</vt:lpstr>
      <vt:lpstr>PACIFIC-6</vt:lpstr>
      <vt:lpstr>Chemotherapy-Sparing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Wilma Guerra</dc:creator>
  <cp:lastModifiedBy>Miranda Rafferty</cp:lastModifiedBy>
  <cp:revision>1</cp:revision>
  <dcterms:created xsi:type="dcterms:W3CDTF">2024-04-17T19:11:27Z</dcterms:created>
  <dcterms:modified xsi:type="dcterms:W3CDTF">2024-05-13T19:17:08Z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0x010100E18E426CF2B61648A7F3CBC827209A36</vt:lpwstr>
  </property>
  <property fmtid="{D5CDD505-2E9C-101B-9397-08002B2CF9AE}" pid="3" name="h17b8e17546742428aecc4bb79eff81d0">
    <vt:lpwstr>Oncology|c9cbe9ed-da43-4f1e-9f2c-ce5e7aa73910</vt:lpwstr>
  </property>
  <property fmtid="{D5CDD505-2E9C-101B-9397-08002B2CF9AE}" pid="4" name="jb4291d51d504da0b34e0839496c27550">
    <vt:lpwstr>TotalCME|c15e2972-8fde-4041-8c89-408610ae5290</vt:lpwstr>
  </property>
  <property fmtid="{D5CDD505-2E9C-101B-9397-08002B2CF9AE}" pid="5" name="Scientific Affairs">
    <vt:lpwstr>107;#x|22222222-2222-2222-2222-222222222222</vt:lpwstr>
  </property>
  <property fmtid="{D5CDD505-2E9C-101B-9397-08002B2CF9AE}" pid="6" name="MediaServiceImageTags">
    <vt:lpwstr/>
  </property>
  <property fmtid="{D5CDD505-2E9C-101B-9397-08002B2CF9AE}" pid="7" name="Supporter Name">
    <vt:lpwstr>102;#x|22222222-2222-2222-2222-222222222222</vt:lpwstr>
  </property>
  <property fmtid="{D5CDD505-2E9C-101B-9397-08002B2CF9AE}" pid="8" name="Project Lead">
    <vt:lpwstr>105;#x|22222222-2222-2222-2222-222222222222</vt:lpwstr>
  </property>
  <property fmtid="{D5CDD505-2E9C-101B-9397-08002B2CF9AE}" pid="9" name="Initiative Lead">
    <vt:lpwstr>106;#x|22222222-2222-2222-2222-222222222222</vt:lpwstr>
  </property>
  <property fmtid="{D5CDD505-2E9C-101B-9397-08002B2CF9AE}" pid="10" name="Product Type">
    <vt:lpwstr>103;#x|22222222-2222-2222-2222-222222222222</vt:lpwstr>
  </property>
  <property fmtid="{D5CDD505-2E9C-101B-9397-08002B2CF9AE}" pid="11" name="Project Item">
    <vt:lpwstr>104;#x|22222222-2222-2222-2222-222222222222</vt:lpwstr>
  </property>
  <property fmtid="{D5CDD505-2E9C-101B-9397-08002B2CF9AE}" pid="12" name="Producer">
    <vt:lpwstr/>
  </property>
  <property fmtid="{D5CDD505-2E9C-101B-9397-08002B2CF9AE}" pid="13" name="Opportunity Number">
    <vt:lpwstr>012857</vt:lpwstr>
  </property>
  <property fmtid="{D5CDD505-2E9C-101B-9397-08002B2CF9AE}" pid="14" name="USH Subsidiary">
    <vt:lpwstr>79</vt:lpwstr>
  </property>
  <property fmtid="{D5CDD505-2E9C-101B-9397-08002B2CF9AE}" pid="15" name="Therapeutic Area">
    <vt:lpwstr>12</vt:lpwstr>
  </property>
  <property fmtid="{D5CDD505-2E9C-101B-9397-08002B2CF9AE}" pid="16" name="_docset_NoMedatataSyncRequired">
    <vt:lpwstr>True</vt:lpwstr>
  </property>
</Properties>
</file>