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8966B66D-3871-4028-9FF6-4B5EF92AA4BD}"/>
    <pc:docChg chg="undo custSel delSld modSld delSection modSection">
      <pc:chgData name="Miranda Rafferty" userId="5da9b471-329d-4caa-811b-8b7f79d54e2d" providerId="ADAL" clId="{8966B66D-3871-4028-9FF6-4B5EF92AA4BD}" dt="2024-05-13T19:15:06.356" v="39" actId="17851"/>
      <pc:docMkLst>
        <pc:docMk/>
      </pc:docMkLst>
      <pc:sldChg chg="modSp mod modClrScheme delCm chgLayout">
        <pc:chgData name="Miranda Rafferty" userId="5da9b471-329d-4caa-811b-8b7f79d54e2d" providerId="ADAL" clId="{8966B66D-3871-4028-9FF6-4B5EF92AA4BD}" dt="2024-05-13T19:12:46.004" v="11" actId="700"/>
        <pc:sldMkLst>
          <pc:docMk/>
          <pc:sldMk cId="3259163810" sldId="256"/>
        </pc:sldMkLst>
        <pc:spChg chg="mod ord">
          <ac:chgData name="Miranda Rafferty" userId="5da9b471-329d-4caa-811b-8b7f79d54e2d" providerId="ADAL" clId="{8966B66D-3871-4028-9FF6-4B5EF92AA4BD}" dt="2024-05-13T19:12:46.004" v="11" actId="700"/>
          <ac:spMkLst>
            <pc:docMk/>
            <pc:sldMk cId="3259163810" sldId="256"/>
            <ac:spMk id="6" creationId="{8A499CCA-F489-1A6A-A236-5716BD9E1067}"/>
          </ac:spMkLst>
        </pc:spChg>
        <pc:spChg chg="mod ord">
          <ac:chgData name="Miranda Rafferty" userId="5da9b471-329d-4caa-811b-8b7f79d54e2d" providerId="ADAL" clId="{8966B66D-3871-4028-9FF6-4B5EF92AA4BD}" dt="2024-05-13T19:12:46.004" v="11" actId="700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Miranda Rafferty" userId="5da9b471-329d-4caa-811b-8b7f79d54e2d" providerId="ADAL" clId="{8966B66D-3871-4028-9FF6-4B5EF92AA4BD}" dt="2024-05-13T19:12:46.004" v="11" actId="700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8966B66D-3871-4028-9FF6-4B5EF92AA4BD}" dt="2024-05-13T19:12:25.755" v="8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 modClrScheme chgLayout">
        <pc:chgData name="Miranda Rafferty" userId="5da9b471-329d-4caa-811b-8b7f79d54e2d" providerId="ADAL" clId="{8966B66D-3871-4028-9FF6-4B5EF92AA4BD}" dt="2024-05-13T19:12:50.397" v="12" actId="700"/>
        <pc:sldMkLst>
          <pc:docMk/>
          <pc:sldMk cId="776626699" sldId="257"/>
        </pc:sldMkLst>
        <pc:spChg chg="mod ord">
          <ac:chgData name="Miranda Rafferty" userId="5da9b471-329d-4caa-811b-8b7f79d54e2d" providerId="ADAL" clId="{8966B66D-3871-4028-9FF6-4B5EF92AA4BD}" dt="2024-05-13T19:12:50.397" v="12" actId="700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Miranda Rafferty" userId="5da9b471-329d-4caa-811b-8b7f79d54e2d" providerId="ADAL" clId="{8966B66D-3871-4028-9FF6-4B5EF92AA4BD}" dt="2024-05-13T19:12:50.397" v="12" actId="700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Miranda Rafferty" userId="5da9b471-329d-4caa-811b-8b7f79d54e2d" providerId="ADAL" clId="{8966B66D-3871-4028-9FF6-4B5EF92AA4BD}" dt="2024-05-13T19:12:50.397" v="12" actId="700"/>
          <ac:spMkLst>
            <pc:docMk/>
            <pc:sldMk cId="776626699" sldId="257"/>
            <ac:spMk id="4" creationId="{F01D81E8-1570-563C-B7D4-25DA1EDBB0BA}"/>
          </ac:spMkLst>
        </pc:spChg>
      </pc:sldChg>
      <pc:sldChg chg="addSp delSp modSp mod modClrScheme chgLayout">
        <pc:chgData name="Miranda Rafferty" userId="5da9b471-329d-4caa-811b-8b7f79d54e2d" providerId="ADAL" clId="{8966B66D-3871-4028-9FF6-4B5EF92AA4BD}" dt="2024-05-13T19:13:16.832" v="14" actId="478"/>
        <pc:sldMkLst>
          <pc:docMk/>
          <pc:sldMk cId="3187675446" sldId="258"/>
        </pc:sldMkLst>
        <pc:spChg chg="add del 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3187675446" sldId="258"/>
            <ac:spMk id="2" creationId="{10834997-620C-B330-30B8-0C0B8BCC2320}"/>
          </ac:spMkLst>
        </pc:spChg>
        <pc:spChg chg="add del mod ord">
          <ac:chgData name="Miranda Rafferty" userId="5da9b471-329d-4caa-811b-8b7f79d54e2d" providerId="ADAL" clId="{8966B66D-3871-4028-9FF6-4B5EF92AA4BD}" dt="2024-05-13T19:13:16.832" v="14" actId="478"/>
          <ac:spMkLst>
            <pc:docMk/>
            <pc:sldMk cId="3187675446" sldId="258"/>
            <ac:spMk id="3" creationId="{BE253137-9032-CD72-C1B0-BAF84A0E9F75}"/>
          </ac:spMkLst>
        </pc:spChg>
        <pc:spChg chg="mod ord">
          <ac:chgData name="Miranda Rafferty" userId="5da9b471-329d-4caa-811b-8b7f79d54e2d" providerId="ADAL" clId="{8966B66D-3871-4028-9FF6-4B5EF92AA4BD}" dt="2024-05-13T19:13:12.212" v="13" actId="700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 modClrScheme chgLayout">
        <pc:chgData name="Miranda Rafferty" userId="5da9b471-329d-4caa-811b-8b7f79d54e2d" providerId="ADAL" clId="{8966B66D-3871-4028-9FF6-4B5EF92AA4BD}" dt="2024-05-13T19:12:41.390" v="10" actId="700"/>
        <pc:sldMkLst>
          <pc:docMk/>
          <pc:sldMk cId="1366459826" sldId="259"/>
        </pc:sldMkLst>
        <pc:spChg chg="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1366459826" sldId="259"/>
            <ac:spMk id="2" creationId="{453F09D2-C48E-FE47-7189-BBF9059AA0C7}"/>
          </ac:spMkLst>
        </pc:spChg>
        <pc:spChg chg="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1366459826" sldId="259"/>
            <ac:spMk id="3" creationId="{46422225-DCD2-6064-801A-5BCC0A347948}"/>
          </ac:spMkLst>
        </pc:spChg>
        <pc:spChg chg="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1366459826" sldId="259"/>
            <ac:spMk id="4" creationId="{887A6ACA-F7B3-A94B-F681-6AC535ED229D}"/>
          </ac:spMkLst>
        </pc:spChg>
        <pc:spChg chg="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mod modClrScheme chgLayout">
        <pc:chgData name="Miranda Rafferty" userId="5da9b471-329d-4caa-811b-8b7f79d54e2d" providerId="ADAL" clId="{8966B66D-3871-4028-9FF6-4B5EF92AA4BD}" dt="2024-05-13T19:14:25.649" v="28" actId="1076"/>
        <pc:sldMkLst>
          <pc:docMk/>
          <pc:sldMk cId="1718094374" sldId="260"/>
        </pc:sldMkLst>
        <pc:spChg chg="add del 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1718094374" sldId="260"/>
            <ac:spMk id="2" creationId="{C79110E9-9C8A-168C-E81F-2AEC6694F2D3}"/>
          </ac:spMkLst>
        </pc:spChg>
        <pc:spChg chg="add del mod ord">
          <ac:chgData name="Miranda Rafferty" userId="5da9b471-329d-4caa-811b-8b7f79d54e2d" providerId="ADAL" clId="{8966B66D-3871-4028-9FF6-4B5EF92AA4BD}" dt="2024-05-13T19:13:33.790" v="16" actId="700"/>
          <ac:spMkLst>
            <pc:docMk/>
            <pc:sldMk cId="1718094374" sldId="260"/>
            <ac:spMk id="3" creationId="{DFA58779-55D5-AE77-ACAD-10D1C166B145}"/>
          </ac:spMkLst>
        </pc:spChg>
        <pc:spChg chg="add mod ord">
          <ac:chgData name="Miranda Rafferty" userId="5da9b471-329d-4caa-811b-8b7f79d54e2d" providerId="ADAL" clId="{8966B66D-3871-4028-9FF6-4B5EF92AA4BD}" dt="2024-05-13T19:13:47.073" v="19" actId="20577"/>
          <ac:spMkLst>
            <pc:docMk/>
            <pc:sldMk cId="1718094374" sldId="260"/>
            <ac:spMk id="4" creationId="{65F8A74F-D119-93C6-0339-0AC2CD6BB4BB}"/>
          </ac:spMkLst>
        </pc:spChg>
        <pc:spChg chg="mod ord">
          <ac:chgData name="Miranda Rafferty" userId="5da9b471-329d-4caa-811b-8b7f79d54e2d" providerId="ADAL" clId="{8966B66D-3871-4028-9FF6-4B5EF92AA4BD}" dt="2024-05-13T19:14:01.005" v="23" actId="5793"/>
          <ac:spMkLst>
            <pc:docMk/>
            <pc:sldMk cId="1718094374" sldId="260"/>
            <ac:spMk id="6" creationId="{1BD2502B-0D94-B2DB-A85D-9A4BDC6E63A0}"/>
          </ac:spMkLst>
        </pc:spChg>
        <pc:spChg chg="del mod ord">
          <ac:chgData name="Miranda Rafferty" userId="5da9b471-329d-4caa-811b-8b7f79d54e2d" providerId="ADAL" clId="{8966B66D-3871-4028-9FF6-4B5EF92AA4BD}" dt="2024-05-13T19:14:03.715" v="24" actId="478"/>
          <ac:spMkLst>
            <pc:docMk/>
            <pc:sldMk cId="1718094374" sldId="260"/>
            <ac:spMk id="7" creationId="{4B8651B1-6D09-8FCA-31AF-43EBA66325F0}"/>
          </ac:spMkLst>
        </pc:spChg>
        <pc:spChg chg="mod ord">
          <ac:chgData name="Miranda Rafferty" userId="5da9b471-329d-4caa-811b-8b7f79d54e2d" providerId="ADAL" clId="{8966B66D-3871-4028-9FF6-4B5EF92AA4BD}" dt="2024-05-13T19:14:25.649" v="28" actId="1076"/>
          <ac:spMkLst>
            <pc:docMk/>
            <pc:sldMk cId="1718094374" sldId="260"/>
            <ac:spMk id="8" creationId="{80C4AA84-ACB6-E34D-B4E2-07AC0BB385A9}"/>
          </ac:spMkLst>
        </pc:spChg>
      </pc:sldChg>
      <pc:sldChg chg="addSp delSp modSp mod modClrScheme chgLayout">
        <pc:chgData name="Miranda Rafferty" userId="5da9b471-329d-4caa-811b-8b7f79d54e2d" providerId="ADAL" clId="{8966B66D-3871-4028-9FF6-4B5EF92AA4BD}" dt="2024-05-13T19:14:57.838" v="38" actId="1076"/>
        <pc:sldMkLst>
          <pc:docMk/>
          <pc:sldMk cId="160163728" sldId="261"/>
        </pc:sldMkLst>
        <pc:spChg chg="mod ord">
          <ac:chgData name="Miranda Rafferty" userId="5da9b471-329d-4caa-811b-8b7f79d54e2d" providerId="ADAL" clId="{8966B66D-3871-4028-9FF6-4B5EF92AA4BD}" dt="2024-05-13T19:14:48.474" v="35" actId="20577"/>
          <ac:spMkLst>
            <pc:docMk/>
            <pc:sldMk cId="160163728" sldId="261"/>
            <ac:spMk id="2" creationId="{1F0C336B-D2F3-B7C0-922B-5E8EF0AD4603}"/>
          </ac:spMkLst>
        </pc:spChg>
        <pc:spChg chg="del mod ord">
          <ac:chgData name="Miranda Rafferty" userId="5da9b471-329d-4caa-811b-8b7f79d54e2d" providerId="ADAL" clId="{8966B66D-3871-4028-9FF6-4B5EF92AA4BD}" dt="2024-05-13T19:14:51.900" v="36" actId="478"/>
          <ac:spMkLst>
            <pc:docMk/>
            <pc:sldMk cId="160163728" sldId="261"/>
            <ac:spMk id="3" creationId="{4427AD92-BCDB-14D9-C827-E206C9FC5593}"/>
          </ac:spMkLst>
        </pc:spChg>
        <pc:spChg chg="mod ord">
          <ac:chgData name="Miranda Rafferty" userId="5da9b471-329d-4caa-811b-8b7f79d54e2d" providerId="ADAL" clId="{8966B66D-3871-4028-9FF6-4B5EF92AA4BD}" dt="2024-05-13T19:14:57.838" v="38" actId="1076"/>
          <ac:spMkLst>
            <pc:docMk/>
            <pc:sldMk cId="160163728" sldId="261"/>
            <ac:spMk id="4" creationId="{61F2BB05-DA3A-BEDF-E1FD-8D308A015987}"/>
          </ac:spMkLst>
        </pc:spChg>
        <pc:spChg chg="add del 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160163728" sldId="261"/>
            <ac:spMk id="5" creationId="{73399995-8753-300C-5C50-61D395D80CBD}"/>
          </ac:spMkLst>
        </pc:spChg>
        <pc:spChg chg="add mod ord">
          <ac:chgData name="Miranda Rafferty" userId="5da9b471-329d-4caa-811b-8b7f79d54e2d" providerId="ADAL" clId="{8966B66D-3871-4028-9FF6-4B5EF92AA4BD}" dt="2024-05-13T19:14:39.771" v="31" actId="20577"/>
          <ac:spMkLst>
            <pc:docMk/>
            <pc:sldMk cId="160163728" sldId="261"/>
            <ac:spMk id="6" creationId="{9B4CC38C-9525-567D-BC1E-28805B206B74}"/>
          </ac:spMkLst>
        </pc:spChg>
      </pc:sldChg>
      <pc:sldChg chg="addSp delSp modSp mod modClrScheme chgLayout">
        <pc:chgData name="Miranda Rafferty" userId="5da9b471-329d-4caa-811b-8b7f79d54e2d" providerId="ADAL" clId="{8966B66D-3871-4028-9FF6-4B5EF92AA4BD}" dt="2024-05-13T19:12:41.390" v="10" actId="700"/>
        <pc:sldMkLst>
          <pc:docMk/>
          <pc:sldMk cId="2021005898" sldId="262"/>
        </pc:sldMkLst>
        <pc:spChg chg="add del 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2021005898" sldId="262"/>
            <ac:spMk id="2" creationId="{27681CDF-64E4-1329-8142-1D7A579E5E35}"/>
          </ac:spMkLst>
        </pc:spChg>
        <pc:spChg chg="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2021005898" sldId="262"/>
            <ac:spMk id="5" creationId="{4A19F243-9607-8F25-4A36-CACFDDD5FD5A}"/>
          </ac:spMkLst>
        </pc:spChg>
        <pc:spChg chg="add del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2021005898" sldId="262"/>
            <ac:spMk id="6" creationId="{0ED5E430-36EE-CE31-82D7-2899FB0CDD00}"/>
          </ac:spMkLst>
        </pc:spChg>
        <pc:spChg chg="mod ord">
          <ac:chgData name="Miranda Rafferty" userId="5da9b471-329d-4caa-811b-8b7f79d54e2d" providerId="ADAL" clId="{8966B66D-3871-4028-9FF6-4B5EF92AA4BD}" dt="2024-05-13T19:12:41.390" v="10" actId="700"/>
          <ac:spMkLst>
            <pc:docMk/>
            <pc:sldMk cId="2021005898" sldId="262"/>
            <ac:spMk id="7" creationId="{B6D69A7F-ABDD-F2C7-F3AB-0ADE4306D5E1}"/>
          </ac:spMkLst>
        </pc:spChg>
      </pc:sldChg>
      <pc:sldChg chg="del">
        <pc:chgData name="Miranda Rafferty" userId="5da9b471-329d-4caa-811b-8b7f79d54e2d" providerId="ADAL" clId="{8966B66D-3871-4028-9FF6-4B5EF92AA4BD}" dt="2024-05-13T19:12:05.717" v="0" actId="18676"/>
        <pc:sldMkLst>
          <pc:docMk/>
          <pc:sldMk cId="1017909644" sldId="263"/>
        </pc:sldMkLst>
      </pc:sldChg>
      <pc:sldChg chg="del">
        <pc:chgData name="Miranda Rafferty" userId="5da9b471-329d-4caa-811b-8b7f79d54e2d" providerId="ADAL" clId="{8966B66D-3871-4028-9FF6-4B5EF92AA4BD}" dt="2024-05-13T19:12:05.717" v="0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8966B66D-3871-4028-9FF6-4B5EF92AA4BD}" dt="2024-05-13T19:12:05.717" v="0" actId="18676"/>
        <pc:sldMkLst>
          <pc:docMk/>
          <pc:sldMk cId="655282750" sldId="265"/>
        </pc:sldMkLst>
      </pc:sldChg>
      <pc:sldChg chg="del">
        <pc:chgData name="Miranda Rafferty" userId="5da9b471-329d-4caa-811b-8b7f79d54e2d" providerId="ADAL" clId="{8966B66D-3871-4028-9FF6-4B5EF92AA4BD}" dt="2024-05-13T19:12:07.914" v="1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8966B66D-3871-4028-9FF6-4B5EF92AA4BD}" dt="2024-05-13T19:12:07.914" v="1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8966B66D-3871-4028-9FF6-4B5EF92AA4BD}" dt="2024-05-13T19:12:07.914" v="1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8966B66D-3871-4028-9FF6-4B5EF92AA4BD}" dt="2024-05-13T19:12:07.914" v="1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8966B66D-3871-4028-9FF6-4B5EF92AA4BD}" dt="2024-05-13T19:12:07.914" v="1" actId="18676"/>
        <pc:sldMkLst>
          <pc:docMk/>
          <pc:sldMk cId="1219244202" sldId="271"/>
        </pc:sldMkLst>
      </pc:sldChg>
      <pc:sldChg chg="del">
        <pc:chgData name="Miranda Rafferty" userId="5da9b471-329d-4caa-811b-8b7f79d54e2d" providerId="ADAL" clId="{8966B66D-3871-4028-9FF6-4B5EF92AA4BD}" dt="2024-05-13T19:12:10.641" v="2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8966B66D-3871-4028-9FF6-4B5EF92AA4BD}" dt="2024-05-13T19:12:10.641" v="2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8966B66D-3871-4028-9FF6-4B5EF92AA4BD}" dt="2024-05-13T19:12:10.641" v="2" actId="18676"/>
        <pc:sldMkLst>
          <pc:docMk/>
          <pc:sldMk cId="3432519300" sldId="274"/>
        </pc:sldMkLst>
      </pc:sldChg>
      <pc:sldChg chg="del">
        <pc:chgData name="Miranda Rafferty" userId="5da9b471-329d-4caa-811b-8b7f79d54e2d" providerId="ADAL" clId="{8966B66D-3871-4028-9FF6-4B5EF92AA4BD}" dt="2024-05-13T19:12:10.641" v="2" actId="18676"/>
        <pc:sldMkLst>
          <pc:docMk/>
          <pc:sldMk cId="157233412" sldId="275"/>
        </pc:sldMkLst>
      </pc:sldChg>
      <pc:sldChg chg="del">
        <pc:chgData name="Miranda Rafferty" userId="5da9b471-329d-4caa-811b-8b7f79d54e2d" providerId="ADAL" clId="{8966B66D-3871-4028-9FF6-4B5EF92AA4BD}" dt="2024-05-13T19:12:12.616" v="3" actId="18676"/>
        <pc:sldMkLst>
          <pc:docMk/>
          <pc:sldMk cId="2097672514" sldId="276"/>
        </pc:sldMkLst>
      </pc:sldChg>
      <pc:sldChg chg="del">
        <pc:chgData name="Miranda Rafferty" userId="5da9b471-329d-4caa-811b-8b7f79d54e2d" providerId="ADAL" clId="{8966B66D-3871-4028-9FF6-4B5EF92AA4BD}" dt="2024-05-13T19:12:12.616" v="3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8966B66D-3871-4028-9FF6-4B5EF92AA4BD}" dt="2024-05-13T19:12:12.616" v="3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8966B66D-3871-4028-9FF6-4B5EF92AA4BD}" dt="2024-05-13T19:12:12.616" v="3" actId="18676"/>
        <pc:sldMkLst>
          <pc:docMk/>
          <pc:sldMk cId="3381799021" sldId="279"/>
        </pc:sldMkLst>
      </pc:sldChg>
      <pc:sldChg chg="del">
        <pc:chgData name="Miranda Rafferty" userId="5da9b471-329d-4caa-811b-8b7f79d54e2d" providerId="ADAL" clId="{8966B66D-3871-4028-9FF6-4B5EF92AA4BD}" dt="2024-05-13T19:12:14.743" v="4" actId="18676"/>
        <pc:sldMkLst>
          <pc:docMk/>
          <pc:sldMk cId="2696223005" sldId="280"/>
        </pc:sldMkLst>
      </pc:sldChg>
      <pc:sldChg chg="del">
        <pc:chgData name="Miranda Rafferty" userId="5da9b471-329d-4caa-811b-8b7f79d54e2d" providerId="ADAL" clId="{8966B66D-3871-4028-9FF6-4B5EF92AA4BD}" dt="2024-05-13T19:12:14.743" v="4" actId="18676"/>
        <pc:sldMkLst>
          <pc:docMk/>
          <pc:sldMk cId="1626394560" sldId="281"/>
        </pc:sldMkLst>
      </pc:sldChg>
      <pc:sldChg chg="del">
        <pc:chgData name="Miranda Rafferty" userId="5da9b471-329d-4caa-811b-8b7f79d54e2d" providerId="ADAL" clId="{8966B66D-3871-4028-9FF6-4B5EF92AA4BD}" dt="2024-05-13T19:12:14.743" v="4" actId="18676"/>
        <pc:sldMkLst>
          <pc:docMk/>
          <pc:sldMk cId="3148179251" sldId="282"/>
        </pc:sldMkLst>
      </pc:sldChg>
      <pc:sldChg chg="del">
        <pc:chgData name="Miranda Rafferty" userId="5da9b471-329d-4caa-811b-8b7f79d54e2d" providerId="ADAL" clId="{8966B66D-3871-4028-9FF6-4B5EF92AA4BD}" dt="2024-05-13T19:12:14.743" v="4" actId="18676"/>
        <pc:sldMkLst>
          <pc:docMk/>
          <pc:sldMk cId="2993429276" sldId="283"/>
        </pc:sldMkLst>
      </pc:sldChg>
      <pc:sldChg chg="del">
        <pc:chgData name="Miranda Rafferty" userId="5da9b471-329d-4caa-811b-8b7f79d54e2d" providerId="ADAL" clId="{8966B66D-3871-4028-9FF6-4B5EF92AA4BD}" dt="2024-05-13T19:12:14.743" v="4" actId="18676"/>
        <pc:sldMkLst>
          <pc:docMk/>
          <pc:sldMk cId="4022777941" sldId="284"/>
        </pc:sldMkLst>
      </pc:sldChg>
      <pc:sldChg chg="del">
        <pc:chgData name="Miranda Rafferty" userId="5da9b471-329d-4caa-811b-8b7f79d54e2d" providerId="ADAL" clId="{8966B66D-3871-4028-9FF6-4B5EF92AA4BD}" dt="2024-05-13T19:12:14.743" v="4" actId="18676"/>
        <pc:sldMkLst>
          <pc:docMk/>
          <pc:sldMk cId="363701664" sldId="285"/>
        </pc:sldMkLst>
      </pc:sldChg>
      <pc:sldChg chg="del">
        <pc:chgData name="Miranda Rafferty" userId="5da9b471-329d-4caa-811b-8b7f79d54e2d" providerId="ADAL" clId="{8966B66D-3871-4028-9FF6-4B5EF92AA4BD}" dt="2024-05-13T19:12:16.476" v="5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8966B66D-3871-4028-9FF6-4B5EF92AA4BD}" dt="2024-05-13T19:12:16.476" v="5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8966B66D-3871-4028-9FF6-4B5EF92AA4BD}" dt="2024-05-13T19:12:16.476" v="5" actId="18676"/>
        <pc:sldMkLst>
          <pc:docMk/>
          <pc:sldMk cId="1440885909" sldId="290"/>
        </pc:sldMkLst>
      </pc:sldChg>
      <pc:sldChg chg="del">
        <pc:chgData name="Miranda Rafferty" userId="5da9b471-329d-4caa-811b-8b7f79d54e2d" providerId="ADAL" clId="{8966B66D-3871-4028-9FF6-4B5EF92AA4BD}" dt="2024-05-13T19:12:18.411" v="6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8966B66D-3871-4028-9FF6-4B5EF92AA4BD}" dt="2024-05-13T19:12:18.411" v="6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8966B66D-3871-4028-9FF6-4B5EF92AA4BD}" dt="2024-05-13T19:12:18.411" v="6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8966B66D-3871-4028-9FF6-4B5EF92AA4BD}" dt="2024-05-13T19:12:18.411" v="6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8966B66D-3871-4028-9FF6-4B5EF92AA4BD}" dt="2024-05-13T19:12:18.411" v="6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8966B66D-3871-4028-9FF6-4B5EF92AA4BD}" dt="2024-05-13T19:12:18.411" v="6" actId="18676"/>
        <pc:sldMkLst>
          <pc:docMk/>
          <pc:sldMk cId="650847299" sldId="299"/>
        </pc:sldMkLst>
      </pc:sldChg>
      <pc:sldChg chg="del">
        <pc:chgData name="Miranda Rafferty" userId="5da9b471-329d-4caa-811b-8b7f79d54e2d" providerId="ADAL" clId="{8966B66D-3871-4028-9FF6-4B5EF92AA4BD}" dt="2024-05-13T19:12:20.431" v="7" actId="18676"/>
        <pc:sldMkLst>
          <pc:docMk/>
          <pc:sldMk cId="514872552" sldId="300"/>
        </pc:sldMkLst>
      </pc:sldChg>
      <pc:sldChg chg="del">
        <pc:chgData name="Miranda Rafferty" userId="5da9b471-329d-4caa-811b-8b7f79d54e2d" providerId="ADAL" clId="{8966B66D-3871-4028-9FF6-4B5EF92AA4BD}" dt="2024-05-13T19:12:20.431" v="7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8966B66D-3871-4028-9FF6-4B5EF92AA4BD}" dt="2024-05-13T19:12:20.431" v="7" actId="18676"/>
        <pc:sldMkLst>
          <pc:docMk/>
          <pc:sldMk cId="3880317013" sldId="304"/>
        </pc:sldMkLst>
      </pc:sldChg>
      <pc:sldChg chg="del">
        <pc:chgData name="Miranda Rafferty" userId="5da9b471-329d-4caa-811b-8b7f79d54e2d" providerId="ADAL" clId="{8966B66D-3871-4028-9FF6-4B5EF92AA4BD}" dt="2024-05-13T19:12:20.431" v="7" actId="18676"/>
        <pc:sldMkLst>
          <pc:docMk/>
          <pc:sldMk cId="1596300972" sldId="305"/>
        </pc:sldMkLst>
      </pc:sldChg>
      <pc:sldChg chg="del">
        <pc:chgData name="Miranda Rafferty" userId="5da9b471-329d-4caa-811b-8b7f79d54e2d" providerId="ADAL" clId="{8966B66D-3871-4028-9FF6-4B5EF92AA4BD}" dt="2024-05-13T19:12:16.476" v="5" actId="18676"/>
        <pc:sldMkLst>
          <pc:docMk/>
          <pc:sldMk cId="466103945" sldId="306"/>
        </pc:sldMkLst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E596BC-7F00-E629-D5AA-2B7BFD94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PACIFIC</a:t>
            </a:r>
            <a:br>
              <a:rPr lang="en-US"/>
            </a:b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499CCA-F489-1A6A-A236-5716BD9E1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1D51315-61D2-2DFC-1637-282328484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noProof="0"/>
              <a:t>1. Gray JE, et al. </a:t>
            </a:r>
            <a:r>
              <a:rPr lang="en-US" i="1" noProof="0"/>
              <a:t>J </a:t>
            </a:r>
            <a:r>
              <a:rPr lang="en-US" i="1" noProof="0" err="1"/>
              <a:t>Thorac</a:t>
            </a:r>
            <a:r>
              <a:rPr lang="en-US" i="1" noProof="0"/>
              <a:t> Oncol. </a:t>
            </a:r>
            <a:r>
              <a:rPr lang="en-US" noProof="0"/>
              <a:t>2020;15(2):288-293. 2. </a:t>
            </a:r>
            <a:r>
              <a:rPr lang="en-US" noProof="0" err="1"/>
              <a:t>Spigel</a:t>
            </a:r>
            <a:r>
              <a:rPr lang="en-US" noProof="0"/>
              <a:t> DR, et al. </a:t>
            </a:r>
            <a:r>
              <a:rPr lang="en-US" i="1" noProof="0"/>
              <a:t>J Clin Oncol</a:t>
            </a:r>
            <a:r>
              <a:rPr lang="en-US" noProof="0"/>
              <a:t>. 2022;40(12):1301-1311.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3BA0A7-B673-62A4-2B69-09664F945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01464"/>
              </p:ext>
            </p:extLst>
          </p:nvPr>
        </p:nvGraphicFramePr>
        <p:xfrm>
          <a:off x="1878012" y="3365501"/>
          <a:ext cx="828357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550">
                  <a:extLst>
                    <a:ext uri="{9D8B030D-6E8A-4147-A177-3AD203B41FA5}">
                      <a16:colId xmlns:a16="http://schemas.microsoft.com/office/drawing/2014/main" val="756827555"/>
                    </a:ext>
                  </a:extLst>
                </a:gridCol>
                <a:gridCol w="2468563">
                  <a:extLst>
                    <a:ext uri="{9D8B030D-6E8A-4147-A177-3AD203B41FA5}">
                      <a16:colId xmlns:a16="http://schemas.microsoft.com/office/drawing/2014/main" val="3885312428"/>
                    </a:ext>
                  </a:extLst>
                </a:gridCol>
                <a:gridCol w="3065462">
                  <a:extLst>
                    <a:ext uri="{9D8B030D-6E8A-4147-A177-3AD203B41FA5}">
                      <a16:colId xmlns:a16="http://schemas.microsoft.com/office/drawing/2014/main" val="527822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Durvalumab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Placebo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2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3-year OS, % (95% CI)</a:t>
                      </a:r>
                      <a:r>
                        <a:rPr lang="en-US" sz="1800" baseline="30000"/>
                        <a:t>1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57.0 (52.3 to 61.4)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43.5 (37.0 to 49.9)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00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Stratified HR (95% CI)</a:t>
                      </a:r>
                      <a:r>
                        <a:rPr lang="en-US" sz="1800" baseline="30000"/>
                        <a:t>1</a:t>
                      </a:r>
                      <a:endParaRPr lang="en-US" sz="18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0.69 (0.55 to 0.86)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2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5-year OS, m (95% CI)</a:t>
                      </a:r>
                      <a:r>
                        <a:rPr lang="en-US" sz="1800" baseline="30000"/>
                        <a:t>2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47.5 (38.1 to 52.9)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29.1 (22.1 to 35.1)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42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1450"/>
                      <a:r>
                        <a:rPr lang="en-US" sz="1800"/>
                        <a:t>Stratified HR (95% CI)</a:t>
                      </a:r>
                      <a:r>
                        <a:rPr lang="en-US" sz="1800" baseline="30000"/>
                        <a:t>2</a:t>
                      </a:r>
                      <a:endParaRPr lang="en-US" sz="18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0.72 (0.59 to 0.89)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0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/>
                        <a:t>5-years PFS, m (95% CI)</a:t>
                      </a:r>
                      <a:r>
                        <a:rPr lang="en-US" sz="1800" baseline="30000"/>
                        <a:t>2</a:t>
                      </a:r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16.9 (13.0 to 23.9)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5.6 (4.8 to 7.7)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39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Stratified HR (95% CI)</a:t>
                      </a:r>
                      <a:r>
                        <a:rPr lang="en-US" sz="1800" baseline="30000"/>
                        <a:t>2</a:t>
                      </a:r>
                      <a:endParaRPr lang="en-US" sz="18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0.55 (0.45 to 0.68)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29967"/>
                  </a:ext>
                </a:extLst>
              </a:tr>
            </a:tbl>
          </a:graphicData>
        </a:graphic>
      </p:graphicFrame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82B0544-54FC-FCF9-66AD-621F139A986A}"/>
              </a:ext>
            </a:extLst>
          </p:cNvPr>
          <p:cNvSpPr txBox="1">
            <a:spLocks/>
          </p:cNvSpPr>
          <p:nvPr/>
        </p:nvSpPr>
        <p:spPr>
          <a:xfrm>
            <a:off x="1087437" y="1514475"/>
            <a:ext cx="8283575" cy="3829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Multicenter, randomized, double-blind, placebo-controlled phase 3 trial</a:t>
            </a:r>
          </a:p>
          <a:p>
            <a:r>
              <a:rPr lang="en-US" sz="2400"/>
              <a:t>Patients were randomly assigned in a 2:1 ratio to receive durvalumab 10 mg/kg IV every 2 weeks up to 12 months </a:t>
            </a:r>
            <a:r>
              <a:rPr lang="en-US" sz="2400" i="1"/>
              <a:t>or</a:t>
            </a:r>
            <a:r>
              <a:rPr lang="en-US" sz="2400"/>
              <a:t> placebo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5916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1555-7BA1-17AE-5977-4F324765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PACIFIC-R: Real-World Data of Durvalumab in Stage III NSCLC – 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C72E-75F3-5A50-1F62-491D0705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N = 1,399 patients from 11 countries</a:t>
            </a:r>
          </a:p>
          <a:p>
            <a:r>
              <a:rPr lang="en-US" sz="2000"/>
              <a:t>Median follow-up duration: 23.5 mo</a:t>
            </a:r>
          </a:p>
          <a:p>
            <a:r>
              <a:rPr lang="en-US" sz="2000"/>
              <a:t>Median treatment duration: 11.0 mo</a:t>
            </a:r>
          </a:p>
          <a:p>
            <a:r>
              <a:rPr lang="en-US" sz="2000"/>
              <a:t>Median rwPFS: 21.7 mo (95% CI: 19.1 to 24.5) </a:t>
            </a:r>
          </a:p>
          <a:p>
            <a:r>
              <a:rPr lang="en-US" sz="2000"/>
              <a:t>rwPFS was numerically longer among patients who:</a:t>
            </a:r>
          </a:p>
          <a:p>
            <a:pPr lvl="1"/>
            <a:r>
              <a:rPr lang="en-US" sz="2000"/>
              <a:t>Had PD-L1 status ≥1% vs &lt;1% (22.4 vs 15.6 mo, respectively)</a:t>
            </a:r>
          </a:p>
          <a:p>
            <a:pPr lvl="1"/>
            <a:r>
              <a:rPr lang="en-US" sz="2000"/>
              <a:t>Received concurrent vs sequential CRT (median, 23.7 vs 19.3 mo, respectively)</a:t>
            </a:r>
          </a:p>
          <a:p>
            <a:r>
              <a:rPr lang="en-US" sz="2000"/>
              <a:t>Safety</a:t>
            </a:r>
          </a:p>
          <a:p>
            <a:pPr lvl="1"/>
            <a:r>
              <a:rPr lang="en-US" sz="2000"/>
              <a:t>16.5% of patients discontinued treatment due to an AE</a:t>
            </a:r>
          </a:p>
          <a:p>
            <a:pPr lvl="1"/>
            <a:r>
              <a:rPr lang="en-US" sz="2000"/>
              <a:t>9.5% of patients discontinued because of pneumonitis or ILD</a:t>
            </a:r>
          </a:p>
          <a:p>
            <a:pPr lvl="2"/>
            <a:r>
              <a:rPr lang="en-US" sz="1600"/>
              <a:t>Median time to onset for pneumonitis and ILD: 2.5 mo</a:t>
            </a:r>
          </a:p>
          <a:p>
            <a:pPr lvl="2"/>
            <a:r>
              <a:rPr lang="en-US" sz="1600"/>
              <a:t>Mostly moderate and required corticosteroids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D81E8-1570-563C-B7D4-25DA1EDBB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Girard N,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Thorac Oncol.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2023;18(2):181-193.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2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960FE-6326-07A2-FFBA-87A2A1F45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PACIFIC-R supports durvalumab as standard of care for unresectable stage III NSCLC</a:t>
            </a:r>
          </a:p>
        </p:txBody>
      </p:sp>
    </p:spTree>
    <p:extLst>
      <p:ext uri="{BB962C8B-B14F-4D97-AF65-F5344CB8AC3E}">
        <p14:creationId xmlns:p14="http://schemas.microsoft.com/office/powerpoint/2010/main" val="318767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22225-DCD2-6064-801A-5BCC0A34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PACIFIC-2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A6ACA-F7B3-A94B-F681-6AC535ED2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9021"/>
            <a:ext cx="5181600" cy="4486275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274320" tIns="457200" rIns="274320" bIns="182880"/>
          <a:lstStyle/>
          <a:p>
            <a:pPr>
              <a:buClr>
                <a:schemeClr val="bg1"/>
              </a:buClr>
            </a:pPr>
            <a:r>
              <a:rPr lang="en-US" sz="2000">
                <a:solidFill>
                  <a:schemeClr val="tx1"/>
                </a:solidFill>
              </a:rPr>
              <a:t>Phase 3, randomized, double-blind, placebo-controlled, multicenter global study</a:t>
            </a:r>
          </a:p>
          <a:p>
            <a:pPr>
              <a:buClr>
                <a:schemeClr val="bg1"/>
              </a:buClr>
            </a:pPr>
            <a:r>
              <a:rPr lang="en-US" sz="2000">
                <a:solidFill>
                  <a:schemeClr val="tx1"/>
                </a:solidFill>
              </a:rPr>
              <a:t>328 treatment-naïve patients with stage III NSCLC randomized (2:1) to CRT + durvalumab or placebo IV every 4 weeks, and a consolidation therapy with durvalumab or placebo until disease progression</a:t>
            </a:r>
          </a:p>
          <a:p>
            <a:pPr>
              <a:buClr>
                <a:schemeClr val="bg1"/>
              </a:buClr>
            </a:pPr>
            <a:r>
              <a:rPr lang="en-US" sz="2000">
                <a:solidFill>
                  <a:schemeClr val="tx1"/>
                </a:solidFill>
              </a:rPr>
              <a:t>Primary endpoint: PFS by a blind and independent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AA77BF-DA4C-F77C-DDC7-82575C6F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9021"/>
            <a:ext cx="5325894" cy="4486275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274320" tIns="457200" rIns="274320" bIns="182880"/>
          <a:lstStyle/>
          <a:p>
            <a:pPr>
              <a:buClr>
                <a:schemeClr val="bg1"/>
              </a:buClr>
            </a:pPr>
            <a:r>
              <a:rPr lang="en-US" sz="2000">
                <a:solidFill>
                  <a:schemeClr val="bg1"/>
                </a:solidFill>
              </a:rPr>
              <a:t>Median follow-up: 30.5 </a:t>
            </a:r>
            <a:r>
              <a:rPr lang="en-US" sz="2000" err="1">
                <a:solidFill>
                  <a:schemeClr val="bg1"/>
                </a:solidFill>
              </a:rPr>
              <a:t>mo</a:t>
            </a:r>
            <a:endParaRPr lang="en-US" sz="200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000" err="1">
                <a:solidFill>
                  <a:schemeClr val="bg1"/>
                </a:solidFill>
              </a:rPr>
              <a:t>mPFS</a:t>
            </a:r>
            <a:r>
              <a:rPr lang="en-US" sz="2000">
                <a:solidFill>
                  <a:schemeClr val="bg1"/>
                </a:solidFill>
              </a:rPr>
              <a:t>: </a:t>
            </a:r>
          </a:p>
          <a:p>
            <a:pPr lvl="1">
              <a:buClr>
                <a:schemeClr val="bg1"/>
              </a:buClr>
              <a:buFont typeface="Helvetica" panose="020B0604020202020204" pitchFamily="34" charset="0"/>
              <a:buChar char="–"/>
            </a:pPr>
            <a:r>
              <a:rPr lang="en-US" sz="1800">
                <a:solidFill>
                  <a:schemeClr val="bg1"/>
                </a:solidFill>
              </a:rPr>
              <a:t>Durvalumab: 13.8 </a:t>
            </a:r>
            <a:r>
              <a:rPr lang="en-US" sz="1800" err="1">
                <a:solidFill>
                  <a:schemeClr val="bg1"/>
                </a:solidFill>
              </a:rPr>
              <a:t>mo</a:t>
            </a:r>
            <a:endParaRPr lang="en-US" sz="180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Helvetica" panose="020B0604020202020204" pitchFamily="34" charset="0"/>
              <a:buChar char="–"/>
            </a:pPr>
            <a:r>
              <a:rPr lang="en-US" sz="1800">
                <a:solidFill>
                  <a:schemeClr val="bg1"/>
                </a:solidFill>
              </a:rPr>
              <a:t>Placebo: 9.4 </a:t>
            </a:r>
            <a:r>
              <a:rPr lang="en-US" sz="1800" err="1">
                <a:solidFill>
                  <a:schemeClr val="bg1"/>
                </a:solidFill>
              </a:rPr>
              <a:t>mo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bg1"/>
              </a:buClr>
              <a:buFont typeface="Helvetica" panose="020B0604020202020204" pitchFamily="34" charset="0"/>
              <a:buChar char="–"/>
            </a:pPr>
            <a:r>
              <a:rPr lang="en-US" sz="1800" b="1">
                <a:solidFill>
                  <a:schemeClr val="bg1"/>
                </a:solidFill>
              </a:rPr>
              <a:t>HR, 0.85; 95% CI: 0.65-1.12; </a:t>
            </a:r>
            <a:r>
              <a:rPr lang="en-US" sz="1800" b="1" i="1">
                <a:solidFill>
                  <a:schemeClr val="bg1"/>
                </a:solidFill>
              </a:rPr>
              <a:t>P </a:t>
            </a:r>
            <a:r>
              <a:rPr lang="en-US" sz="1800" b="1">
                <a:solidFill>
                  <a:schemeClr val="bg1"/>
                </a:solidFill>
              </a:rPr>
              <a:t>= 0.247</a:t>
            </a:r>
          </a:p>
          <a:p>
            <a:pPr>
              <a:buClr>
                <a:schemeClr val="bg1"/>
              </a:buClr>
            </a:pPr>
            <a:r>
              <a:rPr lang="en-US" sz="2000">
                <a:solidFill>
                  <a:schemeClr val="bg1"/>
                </a:solidFill>
              </a:rPr>
              <a:t>No significant difference in OS was reported with durvalumab compared to placebo </a:t>
            </a:r>
            <a:r>
              <a:rPr lang="en-US" sz="2000" b="1">
                <a:solidFill>
                  <a:schemeClr val="bg1"/>
                </a:solidFill>
              </a:rPr>
              <a:t>(HR, 1.03; 95% CI: 0.78-1.39 </a:t>
            </a:r>
            <a:r>
              <a:rPr lang="en-US" sz="2000" b="1" i="1">
                <a:solidFill>
                  <a:schemeClr val="bg1"/>
                </a:solidFill>
              </a:rPr>
              <a:t>P </a:t>
            </a:r>
            <a:r>
              <a:rPr lang="en-US" sz="2000" b="1">
                <a:solidFill>
                  <a:schemeClr val="bg1"/>
                </a:solidFill>
              </a:rPr>
              <a:t>= 0.823)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53F09D2-C48E-FE47-7189-BBF9059AA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Bradley JD, et al. European Lung Cancer Congress 2024. LBA1. </a:t>
            </a:r>
          </a:p>
        </p:txBody>
      </p:sp>
    </p:spTree>
    <p:extLst>
      <p:ext uri="{BB962C8B-B14F-4D97-AF65-F5344CB8AC3E}">
        <p14:creationId xmlns:p14="http://schemas.microsoft.com/office/powerpoint/2010/main" val="136645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F8A74F-D119-93C6-0339-0AC2CD6B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PACIFIC-2 Fail?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2502B-0D94-B2DB-A85D-9A4BDC6E6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population?</a:t>
            </a:r>
          </a:p>
          <a:p>
            <a:pPr lvl="1"/>
            <a:r>
              <a:rPr lang="en-US" dirty="0"/>
              <a:t>29%-34% Asian</a:t>
            </a:r>
          </a:p>
          <a:p>
            <a:r>
              <a:rPr lang="en-US" dirty="0"/>
              <a:t>PD-L1 status?</a:t>
            </a:r>
          </a:p>
          <a:p>
            <a:pPr lvl="1"/>
            <a:r>
              <a:rPr lang="en-US" dirty="0"/>
              <a:t>51%-55% of patients had PD-L1 status ≥1%</a:t>
            </a:r>
          </a:p>
          <a:p>
            <a:pPr lvl="1"/>
            <a:r>
              <a:rPr lang="en-US" dirty="0"/>
              <a:t>Unknown EGFR mutation status in 39%-45% of patients</a:t>
            </a:r>
          </a:p>
          <a:p>
            <a:r>
              <a:rPr lang="en-US" dirty="0"/>
              <a:t>Toxicity?</a:t>
            </a:r>
          </a:p>
          <a:p>
            <a:pPr lvl="1"/>
            <a:r>
              <a:rPr lang="en-US" dirty="0"/>
              <a:t>Pneumonitis was balanced across both arms, but more AEs leading to discontinuation occurred in durvalumab group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C4AA84-ACB6-E34D-B4E2-07AC0BB385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7303" y="6396037"/>
            <a:ext cx="4114800" cy="1936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Bradley JD, et al. European Lung Cancer Congress 2024. LBA1.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9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4CC38C-9525-567D-BC1E-28805B20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Trials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C336B-D2F3-B7C0-922B-5E8EF0AD4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PACIFIC-5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Durvalumab vs placebo as consolidation therapy </a:t>
            </a:r>
          </a:p>
          <a:p>
            <a:r>
              <a:rPr lang="en-US" dirty="0"/>
              <a:t>ECOG-ACRIN (EA5181)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CRT with concomitant durvalumab to CRT, followed by 1 year of durvalumab</a:t>
            </a:r>
          </a:p>
          <a:p>
            <a:r>
              <a:rPr lang="en-US" dirty="0"/>
              <a:t>LAURA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Osimertinib maintenance after definitive chemoradiation in unresectable EGFR-mutated stage III NSCLC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BB05-DA3A-BEDF-E1FD-8D308A0159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3278" y="5980112"/>
            <a:ext cx="4114800" cy="6635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1. Wu YL, et al. </a:t>
            </a:r>
            <a:r>
              <a:rPr lang="en-US" sz="1000" i="1" dirty="0"/>
              <a:t>Ann Oncol. </a:t>
            </a:r>
            <a:r>
              <a:rPr lang="en-US" sz="1000" dirty="0"/>
              <a:t>2019;30(supplement 9):ix113-ix114. </a:t>
            </a:r>
            <a:br>
              <a:rPr lang="en-US" sz="1000" dirty="0"/>
            </a:br>
            <a:r>
              <a:rPr lang="en-US" sz="1000" dirty="0"/>
              <a:t>2. </a:t>
            </a:r>
            <a:r>
              <a:rPr lang="en-US" sz="1000" dirty="0" err="1"/>
              <a:t>Varlotto</a:t>
            </a:r>
            <a:r>
              <a:rPr lang="en-US" sz="1000" dirty="0"/>
              <a:t> JM, et al. </a:t>
            </a:r>
            <a:r>
              <a:rPr lang="en-US" sz="1000" i="1" dirty="0"/>
              <a:t>J Clin Oncol. </a:t>
            </a:r>
            <a:r>
              <a:rPr lang="en-US" sz="1000" dirty="0"/>
              <a:t>2021;39(15_suppl):TPS8584. </a:t>
            </a:r>
            <a:br>
              <a:rPr lang="en-US" sz="1000" dirty="0"/>
            </a:br>
            <a:r>
              <a:rPr lang="en-US" sz="1000" dirty="0"/>
              <a:t>3. Lu S, et al. </a:t>
            </a:r>
            <a:r>
              <a:rPr lang="en-US" sz="1000" i="1" dirty="0"/>
              <a:t>Clin Lung Cancer. </a:t>
            </a:r>
            <a:r>
              <a:rPr lang="en-US" sz="1000" dirty="0"/>
              <a:t>2021;22(4):371-375.</a:t>
            </a:r>
          </a:p>
        </p:txBody>
      </p:sp>
    </p:spTree>
    <p:extLst>
      <p:ext uri="{BB962C8B-B14F-4D97-AF65-F5344CB8AC3E}">
        <p14:creationId xmlns:p14="http://schemas.microsoft.com/office/powerpoint/2010/main" val="16016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9F243-9607-8F25-4A36-CACFDDD5F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It's important that we get molecular testing completed in patients with stage III unresectable non-small cell lung cancer, and consolidation durvalumab remains our current standard…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D5E430-36EE-CE31-82D7-2899FB0CD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D69A7F-ABDD-F2C7-F3AB-0ADE4306D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Jhanelle E. Gray, MD</a:t>
            </a:r>
          </a:p>
        </p:txBody>
      </p:sp>
    </p:spTree>
    <p:extLst>
      <p:ext uri="{BB962C8B-B14F-4D97-AF65-F5344CB8AC3E}">
        <p14:creationId xmlns:p14="http://schemas.microsoft.com/office/powerpoint/2010/main" val="2021005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649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Black</vt:lpstr>
      <vt:lpstr>Avenir Heavy</vt:lpstr>
      <vt:lpstr>Calibri</vt:lpstr>
      <vt:lpstr>Helvetica</vt:lpstr>
      <vt:lpstr>1_Office Theme</vt:lpstr>
      <vt:lpstr>PACIFIC </vt:lpstr>
      <vt:lpstr>PACIFIC-R: Real-World Data of Durvalumab in Stage III NSCLC –  Results </vt:lpstr>
      <vt:lpstr>PowerPoint Presentation</vt:lpstr>
      <vt:lpstr>PACIFIC-2</vt:lpstr>
      <vt:lpstr>Why Did PACIFIC-2 Fail?</vt:lpstr>
      <vt:lpstr>Ongoing Trials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