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1" r:id="rId4"/>
    <p:sldMasterId id="2147483672" r:id="rId5"/>
  </p:sldMasterIdLst>
  <p:notesMasterIdLst>
    <p:notesMasterId r:id="rId14"/>
  </p:notesMasterIdLst>
  <p:sldIdLst>
    <p:sldId id="256" r:id="rId6"/>
    <p:sldId id="265" r:id="rId7"/>
    <p:sldId id="372" r:id="rId8"/>
    <p:sldId id="371" r:id="rId9"/>
    <p:sldId id="264" r:id="rId10"/>
    <p:sldId id="346" r:id="rId11"/>
    <p:sldId id="344" r:id="rId12"/>
    <p:sldId id="373"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19E6F2A-39BB-C595-2B1B-E0E41582E05F}" name="Robert Knight" initials="RK" userId="6061f2fc072689fa" providerId="Windows Live"/>
  <p188:author id="{B2634391-5F65-7D45-FB3F-D1EF4E8F513D}" name="Caitlin Roat" initials="CR" userId="0dad00d9dd685b97" providerId="Windows Live"/>
  <p188:author id="{05341193-EDEB-15BA-A04D-1C19DAE92384}" name="William Uptegraph" initials="WU" userId="S::wuptegraph@ushealthconnect.com::b7ecc398-b3fc-407a-aa03-a771d983fb2c" providerId="AD"/>
  <p188:author id="{D47A32F2-A097-A01D-F7FF-2E045A3A27AA}" name="Olivia Marshall" initials="OM" userId="S::omarshall@ushealthconnect.com::ff4eb11f-1293-460e-bc55-670f617c422b" providerId="AD"/>
  <p188:author id="{587B9DF8-07B2-1036-2560-F7CDD8CC9D9E}" name="Prerna Poojary" initials="PP" userId="S::ppoojary@ushealthconnect.com::784d81cb-4d8e-4a43-8c2e-8d8d9a5cf0b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509CEEC-FA49-7340-97C6-42618A18EF65}" v="4" dt="2024-03-19T18:41:20.62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01" autoAdjust="0"/>
    <p:restoredTop sz="94694"/>
  </p:normalViewPr>
  <p:slideViewPr>
    <p:cSldViewPr snapToGrid="0">
      <p:cViewPr varScale="1">
        <p:scale>
          <a:sx n="117" d="100"/>
          <a:sy n="117" d="100"/>
        </p:scale>
        <p:origin x="72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5.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AB8751-DC4B-489B-977B-A30853765F6B}" type="datetimeFigureOut">
              <a:rPr lang="en-US" smtClean="0"/>
              <a:t>3/19/24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EACAE9-F73F-4EE2-A14B-F9D57512CACA}" type="slidenum">
              <a:rPr lang="en-US" smtClean="0"/>
              <a:t>‹#›</a:t>
            </a:fld>
            <a:endParaRPr lang="en-US"/>
          </a:p>
        </p:txBody>
      </p:sp>
    </p:spTree>
    <p:extLst>
      <p:ext uri="{BB962C8B-B14F-4D97-AF65-F5344CB8AC3E}">
        <p14:creationId xmlns:p14="http://schemas.microsoft.com/office/powerpoint/2010/main" val="4260378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154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dirty="0"/>
          </a:p>
        </p:txBody>
      </p:sp>
      <p:sp>
        <p:nvSpPr>
          <p:cNvPr id="4" name="Slide Number Placeholder 3"/>
          <p:cNvSpPr>
            <a:spLocks noGrp="1"/>
          </p:cNvSpPr>
          <p:nvPr>
            <p:ph type="sldNum" sz="quarter" idx="10"/>
          </p:nvPr>
        </p:nvSpPr>
        <p:spPr/>
        <p:txBody>
          <a:bodyPr/>
          <a:lstStyle/>
          <a:p>
            <a:fld id="{6F066883-58C6-4E96-AD02-C1592D55E102}" type="slidenum">
              <a:rPr lang="en-US" smtClean="0"/>
              <a:pPr/>
              <a:t>6</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900" dirty="0"/>
          </a:p>
        </p:txBody>
      </p:sp>
      <p:sp>
        <p:nvSpPr>
          <p:cNvPr id="4" name="Slide Number Placeholder 3"/>
          <p:cNvSpPr>
            <a:spLocks noGrp="1"/>
          </p:cNvSpPr>
          <p:nvPr>
            <p:ph type="sldNum" sz="quarter" idx="10"/>
          </p:nvPr>
        </p:nvSpPr>
        <p:spPr/>
        <p:txBody>
          <a:bodyPr/>
          <a:lstStyle/>
          <a:p>
            <a:fld id="{6F066883-58C6-4E96-AD02-C1592D55E102}" type="slidenum">
              <a:rPr lang="en-US" smtClean="0"/>
              <a:pPr/>
              <a:t>7</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94770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510AE76F-C939-76EC-E7E6-FB9D1D806D4F}"/>
              </a:ext>
            </a:extLst>
          </p:cNvPr>
          <p:cNvPicPr>
            <a:picLocks noChangeAspect="1"/>
          </p:cNvPicPr>
          <p:nvPr/>
        </p:nvPicPr>
        <p:blipFill>
          <a:blip r:embed="rId2"/>
          <a:stretch>
            <a:fillRect/>
          </a:stretch>
        </p:blipFill>
        <p:spPr>
          <a:xfrm>
            <a:off x="0" y="-2933"/>
            <a:ext cx="12192000" cy="975360"/>
          </a:xfrm>
          <a:prstGeom prst="rect">
            <a:avLst/>
          </a:prstGeom>
        </p:spPr>
      </p:pic>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pic>
        <p:nvPicPr>
          <p:cNvPr id="4" name="Picture 3">
            <a:extLst>
              <a:ext uri="{FF2B5EF4-FFF2-40B4-BE49-F238E27FC236}">
                <a16:creationId xmlns:a16="http://schemas.microsoft.com/office/drawing/2014/main" id="{7F769840-AFB3-41D5-B8CE-7626D91553B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28274083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18" name="Title 1"/>
          <p:cNvSpPr>
            <a:spLocks noGrp="1"/>
          </p:cNvSpPr>
          <p:nvPr>
            <p:ph type="title"/>
          </p:nvPr>
        </p:nvSpPr>
        <p:spPr>
          <a:xfrm>
            <a:off x="609646" y="122888"/>
            <a:ext cx="9218932" cy="1020112"/>
          </a:xfrm>
          <a:prstGeom prst="rect">
            <a:avLst/>
          </a:prstGeom>
        </p:spPr>
        <p:txBody>
          <a:bodyPr lIns="74409" tIns="37201" rIns="74409" bIns="37201" anchor="b">
            <a:normAutofit/>
          </a:bodyPr>
          <a:lstStyle>
            <a:lvl1pPr algn="l">
              <a:defRPr sz="2600" b="1">
                <a:solidFill>
                  <a:srgbClr val="00B0F0"/>
                </a:solidFill>
                <a:latin typeface="Calibri" pitchFamily="34" charset="0"/>
              </a:defRPr>
            </a:lvl1pPr>
          </a:lstStyle>
          <a:p>
            <a:r>
              <a:rPr lang="en-US" dirty="0"/>
              <a:t>Click to edit Master title style</a:t>
            </a:r>
          </a:p>
        </p:txBody>
      </p:sp>
      <p:sp>
        <p:nvSpPr>
          <p:cNvPr id="5" name="Text Placeholder 4"/>
          <p:cNvSpPr>
            <a:spLocks noGrp="1"/>
          </p:cNvSpPr>
          <p:nvPr>
            <p:ph type="body" idx="10"/>
          </p:nvPr>
        </p:nvSpPr>
        <p:spPr>
          <a:xfrm>
            <a:off x="590455" y="1590578"/>
            <a:ext cx="9975947" cy="4443704"/>
          </a:xfrm>
          <a:prstGeom prst="rect">
            <a:avLst/>
          </a:prstGeom>
        </p:spPr>
        <p:txBody>
          <a:bodyPr/>
          <a:lstStyle>
            <a:lvl1pPr>
              <a:buClr>
                <a:srgbClr val="ADC236"/>
              </a:buClr>
              <a:defRPr>
                <a:solidFill>
                  <a:schemeClr val="tx1">
                    <a:lumMod val="65000"/>
                    <a:lumOff val="35000"/>
                  </a:schemeClr>
                </a:solidFill>
              </a:defRPr>
            </a:lvl1pPr>
            <a:lvl2pPr>
              <a:buClr>
                <a:srgbClr val="ADC236"/>
              </a:buClr>
              <a:defRPr/>
            </a:lvl2pPr>
            <a:lvl3pPr>
              <a:buClr>
                <a:srgbClr val="ADC236"/>
              </a:buClr>
              <a:defRPr/>
            </a:lvl3pPr>
            <a:lvl4pPr>
              <a:buClr>
                <a:srgbClr val="ADC236"/>
              </a:buClr>
              <a:defRPr/>
            </a:lvl4pPr>
            <a:lvl5pPr>
              <a:buClr>
                <a:srgbClr val="ADC236"/>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a:xfrm>
            <a:off x="213254" y="6235478"/>
            <a:ext cx="5164213" cy="482567"/>
          </a:xfrm>
          <a:prstGeom prst="rect">
            <a:avLst/>
          </a:prstGeom>
        </p:spPr>
        <p:txBody>
          <a:bodyPr/>
          <a:lstStyle>
            <a:lvl1pPr>
              <a:defRPr/>
            </a:lvl1pPr>
          </a:lstStyle>
          <a:p>
            <a:pPr>
              <a:defRPr/>
            </a:pPr>
            <a:endParaRPr dirty="0"/>
          </a:p>
        </p:txBody>
      </p:sp>
    </p:spTree>
    <p:extLst>
      <p:ext uri="{BB962C8B-B14F-4D97-AF65-F5344CB8AC3E}">
        <p14:creationId xmlns:p14="http://schemas.microsoft.com/office/powerpoint/2010/main" val="5263918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D250C-6EEA-B1A1-B491-1042254842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BD3599-E485-39AC-03C7-74F93F01CE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F96DE3-09DA-C553-4E03-25C8490BF4CE}"/>
              </a:ext>
            </a:extLst>
          </p:cNvPr>
          <p:cNvSpPr>
            <a:spLocks noGrp="1"/>
          </p:cNvSpPr>
          <p:nvPr>
            <p:ph type="dt" sz="half" idx="10"/>
          </p:nvPr>
        </p:nvSpPr>
        <p:spPr/>
        <p:txBody>
          <a:bodyPr/>
          <a:lstStyle/>
          <a:p>
            <a:fld id="{68607845-940D-AF42-90E6-0A3F0004BE78}" type="datetimeFigureOut">
              <a:rPr lang="en-US" smtClean="0"/>
              <a:t>3/19/24</a:t>
            </a:fld>
            <a:endParaRPr lang="en-US"/>
          </a:p>
        </p:txBody>
      </p:sp>
      <p:sp>
        <p:nvSpPr>
          <p:cNvPr id="5" name="Footer Placeholder 4">
            <a:extLst>
              <a:ext uri="{FF2B5EF4-FFF2-40B4-BE49-F238E27FC236}">
                <a16:creationId xmlns:a16="http://schemas.microsoft.com/office/drawing/2014/main" id="{EFA9A60E-868C-52C6-C825-19BA338FF8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21579E-803B-BD28-2DBB-13250B0CA552}"/>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4187493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4FC08-534A-8154-8815-A5BFFB686E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84B8B7-FC0D-4F40-EC2B-62E119F7C5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17CCE6-3E70-D9AF-F696-4DDE3281A5DF}"/>
              </a:ext>
            </a:extLst>
          </p:cNvPr>
          <p:cNvSpPr>
            <a:spLocks noGrp="1"/>
          </p:cNvSpPr>
          <p:nvPr>
            <p:ph type="dt" sz="half" idx="10"/>
          </p:nvPr>
        </p:nvSpPr>
        <p:spPr/>
        <p:txBody>
          <a:bodyPr/>
          <a:lstStyle/>
          <a:p>
            <a:fld id="{68607845-940D-AF42-90E6-0A3F0004BE78}" type="datetimeFigureOut">
              <a:rPr lang="en-US" smtClean="0"/>
              <a:t>3/19/24</a:t>
            </a:fld>
            <a:endParaRPr lang="en-US"/>
          </a:p>
        </p:txBody>
      </p:sp>
      <p:sp>
        <p:nvSpPr>
          <p:cNvPr id="5" name="Footer Placeholder 4">
            <a:extLst>
              <a:ext uri="{FF2B5EF4-FFF2-40B4-BE49-F238E27FC236}">
                <a16:creationId xmlns:a16="http://schemas.microsoft.com/office/drawing/2014/main" id="{3693B666-A55A-067A-E47A-F4A087A8B2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18EFF9-3F62-FFA8-F4BC-890344B8B66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4644285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025A2-2765-239F-A15A-3F2C72B2AC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EDEC4F-96BF-9190-2B7F-6CE6BF4214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41C397-E997-3E50-0FFF-FB8BD85539E4}"/>
              </a:ext>
            </a:extLst>
          </p:cNvPr>
          <p:cNvSpPr>
            <a:spLocks noGrp="1"/>
          </p:cNvSpPr>
          <p:nvPr>
            <p:ph type="dt" sz="half" idx="10"/>
          </p:nvPr>
        </p:nvSpPr>
        <p:spPr/>
        <p:txBody>
          <a:bodyPr/>
          <a:lstStyle/>
          <a:p>
            <a:fld id="{68607845-940D-AF42-90E6-0A3F0004BE78}" type="datetimeFigureOut">
              <a:rPr lang="en-US" smtClean="0"/>
              <a:t>3/19/24</a:t>
            </a:fld>
            <a:endParaRPr lang="en-US"/>
          </a:p>
        </p:txBody>
      </p:sp>
      <p:sp>
        <p:nvSpPr>
          <p:cNvPr id="5" name="Footer Placeholder 4">
            <a:extLst>
              <a:ext uri="{FF2B5EF4-FFF2-40B4-BE49-F238E27FC236}">
                <a16:creationId xmlns:a16="http://schemas.microsoft.com/office/drawing/2014/main" id="{54973FE1-6DFF-CDB4-7A32-D3D242B7AD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9263AC-E06E-CCF8-C678-2295416D6BF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6966847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22703-6067-83C5-B7B3-BFB8744510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87963D-72B5-EAAA-B532-937561249D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0478CC-A6AE-5BA5-0C93-2ABD2CB91B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BF93BF-43F9-E86C-2186-7EE4544814C4}"/>
              </a:ext>
            </a:extLst>
          </p:cNvPr>
          <p:cNvSpPr>
            <a:spLocks noGrp="1"/>
          </p:cNvSpPr>
          <p:nvPr>
            <p:ph type="dt" sz="half" idx="10"/>
          </p:nvPr>
        </p:nvSpPr>
        <p:spPr/>
        <p:txBody>
          <a:bodyPr/>
          <a:lstStyle/>
          <a:p>
            <a:fld id="{68607845-940D-AF42-90E6-0A3F0004BE78}" type="datetimeFigureOut">
              <a:rPr lang="en-US" smtClean="0"/>
              <a:t>3/19/24</a:t>
            </a:fld>
            <a:endParaRPr lang="en-US"/>
          </a:p>
        </p:txBody>
      </p:sp>
      <p:sp>
        <p:nvSpPr>
          <p:cNvPr id="6" name="Footer Placeholder 5">
            <a:extLst>
              <a:ext uri="{FF2B5EF4-FFF2-40B4-BE49-F238E27FC236}">
                <a16:creationId xmlns:a16="http://schemas.microsoft.com/office/drawing/2014/main" id="{42E5678A-92ED-3CA8-25E7-1697F7B109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AA367E-BEF6-76B2-B494-82E3A4FFFA0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1920007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5067C-F02F-CA51-C76E-9AFAA77F46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7DFFB7-D356-0068-C081-0037355B3B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F46DE1-B636-ED1B-AB2F-C49A63505C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EE0272-F65F-ED84-720C-CA73A9D148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850EF4-AE51-FB58-8AAB-D7B6106A86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D4A651-BC82-2322-E0B4-F301EE08EC72}"/>
              </a:ext>
            </a:extLst>
          </p:cNvPr>
          <p:cNvSpPr>
            <a:spLocks noGrp="1"/>
          </p:cNvSpPr>
          <p:nvPr>
            <p:ph type="dt" sz="half" idx="10"/>
          </p:nvPr>
        </p:nvSpPr>
        <p:spPr/>
        <p:txBody>
          <a:bodyPr/>
          <a:lstStyle/>
          <a:p>
            <a:fld id="{68607845-940D-AF42-90E6-0A3F0004BE78}" type="datetimeFigureOut">
              <a:rPr lang="en-US" smtClean="0"/>
              <a:t>3/19/24</a:t>
            </a:fld>
            <a:endParaRPr lang="en-US"/>
          </a:p>
        </p:txBody>
      </p:sp>
      <p:sp>
        <p:nvSpPr>
          <p:cNvPr id="8" name="Footer Placeholder 7">
            <a:extLst>
              <a:ext uri="{FF2B5EF4-FFF2-40B4-BE49-F238E27FC236}">
                <a16:creationId xmlns:a16="http://schemas.microsoft.com/office/drawing/2014/main" id="{36DE80AA-357E-6C98-0356-40E44CEA86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AEBF76-C709-17B1-7646-653B310FA635}"/>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3712613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A9F76-DC18-5638-D2F2-A8C5E27ACA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92889F-0B2E-7251-3AFB-6AE4AC334F59}"/>
              </a:ext>
            </a:extLst>
          </p:cNvPr>
          <p:cNvSpPr>
            <a:spLocks noGrp="1"/>
          </p:cNvSpPr>
          <p:nvPr>
            <p:ph type="dt" sz="half" idx="10"/>
          </p:nvPr>
        </p:nvSpPr>
        <p:spPr/>
        <p:txBody>
          <a:bodyPr/>
          <a:lstStyle/>
          <a:p>
            <a:fld id="{68607845-940D-AF42-90E6-0A3F0004BE78}" type="datetimeFigureOut">
              <a:rPr lang="en-US" smtClean="0"/>
              <a:t>3/19/24</a:t>
            </a:fld>
            <a:endParaRPr lang="en-US"/>
          </a:p>
        </p:txBody>
      </p:sp>
      <p:sp>
        <p:nvSpPr>
          <p:cNvPr id="4" name="Footer Placeholder 3">
            <a:extLst>
              <a:ext uri="{FF2B5EF4-FFF2-40B4-BE49-F238E27FC236}">
                <a16:creationId xmlns:a16="http://schemas.microsoft.com/office/drawing/2014/main" id="{7303151B-2399-38C2-5A12-67FB2C4937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D54789-EB7D-63FF-798A-50C671590E5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605435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FAC998-1345-0A1E-D969-E2343D24E5B0}"/>
              </a:ext>
            </a:extLst>
          </p:cNvPr>
          <p:cNvSpPr>
            <a:spLocks noGrp="1"/>
          </p:cNvSpPr>
          <p:nvPr>
            <p:ph type="dt" sz="half" idx="10"/>
          </p:nvPr>
        </p:nvSpPr>
        <p:spPr/>
        <p:txBody>
          <a:bodyPr/>
          <a:lstStyle/>
          <a:p>
            <a:fld id="{68607845-940D-AF42-90E6-0A3F0004BE78}" type="datetimeFigureOut">
              <a:rPr lang="en-US" smtClean="0"/>
              <a:t>3/19/24</a:t>
            </a:fld>
            <a:endParaRPr lang="en-US"/>
          </a:p>
        </p:txBody>
      </p:sp>
      <p:sp>
        <p:nvSpPr>
          <p:cNvPr id="3" name="Footer Placeholder 2">
            <a:extLst>
              <a:ext uri="{FF2B5EF4-FFF2-40B4-BE49-F238E27FC236}">
                <a16:creationId xmlns:a16="http://schemas.microsoft.com/office/drawing/2014/main" id="{24CBE583-98EF-E399-09BA-BD0061BEF4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234487-D257-CCB4-7728-4674E825B93B}"/>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4524208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06936-E1B0-0DD5-1952-04504CECDC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ED911E-6386-4271-B6E9-40C5066E25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E8560E-7E00-2A07-7AE0-12A12B7093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0F7A04-C019-9FFD-A565-15FD384B2CBA}"/>
              </a:ext>
            </a:extLst>
          </p:cNvPr>
          <p:cNvSpPr>
            <a:spLocks noGrp="1"/>
          </p:cNvSpPr>
          <p:nvPr>
            <p:ph type="dt" sz="half" idx="10"/>
          </p:nvPr>
        </p:nvSpPr>
        <p:spPr/>
        <p:txBody>
          <a:bodyPr/>
          <a:lstStyle/>
          <a:p>
            <a:fld id="{68607845-940D-AF42-90E6-0A3F0004BE78}" type="datetimeFigureOut">
              <a:rPr lang="en-US" smtClean="0"/>
              <a:t>3/19/24</a:t>
            </a:fld>
            <a:endParaRPr lang="en-US"/>
          </a:p>
        </p:txBody>
      </p:sp>
      <p:sp>
        <p:nvSpPr>
          <p:cNvPr id="6" name="Footer Placeholder 5">
            <a:extLst>
              <a:ext uri="{FF2B5EF4-FFF2-40B4-BE49-F238E27FC236}">
                <a16:creationId xmlns:a16="http://schemas.microsoft.com/office/drawing/2014/main" id="{3C619466-C547-5950-58EE-EE1847F6B7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BF1FB8-9D79-225C-2626-783076682BD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8330875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E1F79-9E23-3848-6F69-35488B4C97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EC5418-1A70-E059-01EC-1D72186415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A7CE12-2BFD-3001-A50F-144325830B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FFDA66-E22F-675F-FEB8-63150CF7F0F3}"/>
              </a:ext>
            </a:extLst>
          </p:cNvPr>
          <p:cNvSpPr>
            <a:spLocks noGrp="1"/>
          </p:cNvSpPr>
          <p:nvPr>
            <p:ph type="dt" sz="half" idx="10"/>
          </p:nvPr>
        </p:nvSpPr>
        <p:spPr/>
        <p:txBody>
          <a:bodyPr/>
          <a:lstStyle/>
          <a:p>
            <a:fld id="{68607845-940D-AF42-90E6-0A3F0004BE78}" type="datetimeFigureOut">
              <a:rPr lang="en-US" smtClean="0"/>
              <a:t>3/19/24</a:t>
            </a:fld>
            <a:endParaRPr lang="en-US"/>
          </a:p>
        </p:txBody>
      </p:sp>
      <p:sp>
        <p:nvSpPr>
          <p:cNvPr id="6" name="Footer Placeholder 5">
            <a:extLst>
              <a:ext uri="{FF2B5EF4-FFF2-40B4-BE49-F238E27FC236}">
                <a16:creationId xmlns:a16="http://schemas.microsoft.com/office/drawing/2014/main" id="{10C83DCB-B75E-E3B9-1D31-F97DD2D654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41B311-4B71-A04A-F24B-8930E95E38DC}"/>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349641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3" name="Picture 2">
            <a:extLst>
              <a:ext uri="{FF2B5EF4-FFF2-40B4-BE49-F238E27FC236}">
                <a16:creationId xmlns:a16="http://schemas.microsoft.com/office/drawing/2014/main" id="{10904000-0A7A-2857-D9A1-D638CB970994}"/>
              </a:ext>
            </a:extLst>
          </p:cNvPr>
          <p:cNvPicPr>
            <a:picLocks noChangeAspect="1"/>
          </p:cNvPicPr>
          <p:nvPr/>
        </p:nvPicPr>
        <p:blipFill>
          <a:blip r:embed="rId2"/>
          <a:stretch>
            <a:fillRect/>
          </a:stretch>
        </p:blipFill>
        <p:spPr>
          <a:xfrm>
            <a:off x="0" y="-2933"/>
            <a:ext cx="12192000" cy="975360"/>
          </a:xfrm>
          <a:prstGeom prst="rect">
            <a:avLst/>
          </a:prstGeom>
        </p:spPr>
      </p:pic>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pic>
        <p:nvPicPr>
          <p:cNvPr id="2" name="Picture 1">
            <a:extLst>
              <a:ext uri="{FF2B5EF4-FFF2-40B4-BE49-F238E27FC236}">
                <a16:creationId xmlns:a16="http://schemas.microsoft.com/office/drawing/2014/main" id="{B8243155-C1BE-4C8F-A1B8-E05BE1DC5B6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25603455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74C5-0A9B-18F3-9CAF-A2B1A25B92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D017D1-B693-49B4-3D5E-A85798E937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AF5442-7CBE-77D1-A385-C70394651352}"/>
              </a:ext>
            </a:extLst>
          </p:cNvPr>
          <p:cNvSpPr>
            <a:spLocks noGrp="1"/>
          </p:cNvSpPr>
          <p:nvPr>
            <p:ph type="dt" sz="half" idx="10"/>
          </p:nvPr>
        </p:nvSpPr>
        <p:spPr/>
        <p:txBody>
          <a:bodyPr/>
          <a:lstStyle/>
          <a:p>
            <a:fld id="{68607845-940D-AF42-90E6-0A3F0004BE78}" type="datetimeFigureOut">
              <a:rPr lang="en-US" smtClean="0"/>
              <a:t>3/19/24</a:t>
            </a:fld>
            <a:endParaRPr lang="en-US"/>
          </a:p>
        </p:txBody>
      </p:sp>
      <p:sp>
        <p:nvSpPr>
          <p:cNvPr id="5" name="Footer Placeholder 4">
            <a:extLst>
              <a:ext uri="{FF2B5EF4-FFF2-40B4-BE49-F238E27FC236}">
                <a16:creationId xmlns:a16="http://schemas.microsoft.com/office/drawing/2014/main" id="{D87A6695-506E-F21D-883F-09C59CE1C5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CE03CC-E804-AE4F-BC35-01C4F6A9E24A}"/>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8681468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70CF5B-1288-5AE1-2A77-4AA7451944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6E1E66-A92E-A10E-28AA-282CAF2696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66E619-06E1-63C2-881D-5EC5E6E70BD2}"/>
              </a:ext>
            </a:extLst>
          </p:cNvPr>
          <p:cNvSpPr>
            <a:spLocks noGrp="1"/>
          </p:cNvSpPr>
          <p:nvPr>
            <p:ph type="dt" sz="half" idx="10"/>
          </p:nvPr>
        </p:nvSpPr>
        <p:spPr/>
        <p:txBody>
          <a:bodyPr/>
          <a:lstStyle/>
          <a:p>
            <a:fld id="{68607845-940D-AF42-90E6-0A3F0004BE78}" type="datetimeFigureOut">
              <a:rPr lang="en-US" smtClean="0"/>
              <a:t>3/19/24</a:t>
            </a:fld>
            <a:endParaRPr lang="en-US"/>
          </a:p>
        </p:txBody>
      </p:sp>
      <p:sp>
        <p:nvSpPr>
          <p:cNvPr id="5" name="Footer Placeholder 4">
            <a:extLst>
              <a:ext uri="{FF2B5EF4-FFF2-40B4-BE49-F238E27FC236}">
                <a16:creationId xmlns:a16="http://schemas.microsoft.com/office/drawing/2014/main" id="{F76803AB-03EE-7B44-B956-081B88BE25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01B24F-3185-E413-DA86-85FF758C4669}"/>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9716835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lvl1pPr>
              <a:buClr>
                <a:schemeClr val="accent2"/>
              </a:buClr>
              <a:defRPr/>
            </a:lvl1pPr>
            <a:lvl3pPr>
              <a:buClr>
                <a:schemeClr val="accent3"/>
              </a:buClr>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127640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Tree>
    <p:extLst>
      <p:ext uri="{BB962C8B-B14F-4D97-AF65-F5344CB8AC3E}">
        <p14:creationId xmlns:p14="http://schemas.microsoft.com/office/powerpoint/2010/main" val="1034909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2"/>
              </a:buClr>
              <a:buSzPct val="100000"/>
              <a:buFont typeface="Arial" panose="020B0604020202020204" pitchFamily="34" charset="0"/>
              <a:buChar char="•"/>
              <a:defRPr/>
            </a:lvl1pPr>
            <a:lvl2pPr marL="685800" indent="-228600">
              <a:buClr>
                <a:schemeClr val="accent2"/>
              </a:buClr>
              <a:buSzPct val="100000"/>
              <a:buFont typeface="Arial" panose="020B0604020202020204" pitchFamily="34" charset="0"/>
              <a:buChar char="•"/>
              <a:defRPr/>
            </a:lvl2pPr>
            <a:lvl3pPr marL="1143000" indent="-228600">
              <a:buClr>
                <a:schemeClr val="accent2"/>
              </a:buClr>
              <a:buSzPct val="100000"/>
              <a:buFont typeface="Arial" panose="020B0604020202020204" pitchFamily="34" charset="0"/>
              <a:buChar char="•"/>
              <a:defRPr/>
            </a:lvl3pPr>
            <a:lvl4pPr marL="1600200" indent="-228600">
              <a:buClr>
                <a:schemeClr val="accent2"/>
              </a:buClr>
              <a:buSzPct val="100000"/>
              <a:buFont typeface="Arial" panose="020B0604020202020204" pitchFamily="34" charset="0"/>
              <a:buChar char="•"/>
              <a:defRPr/>
            </a:lvl4pPr>
            <a:lvl5pPr marL="2057400" indent="-228600">
              <a:buClr>
                <a:schemeClr val="accent2"/>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3"/>
              </a:buClr>
              <a:buFont typeface="Arial" panose="020B0604020202020204" pitchFamily="34" charset="0"/>
              <a:buChar char="•"/>
              <a:defRPr/>
            </a:lvl1pPr>
            <a:lvl2pPr marL="685800" indent="-228600">
              <a:buClr>
                <a:schemeClr val="accent3"/>
              </a:buClr>
              <a:buFont typeface="Arial" panose="020B0604020202020204" pitchFamily="34" charset="0"/>
              <a:buChar char="•"/>
              <a:defRPr/>
            </a:lvl2pPr>
            <a:lvl3pPr marL="1143000" indent="-228600">
              <a:buClr>
                <a:schemeClr val="accent3"/>
              </a:buClr>
              <a:buFont typeface="Arial" panose="020B0604020202020204" pitchFamily="34" charset="0"/>
              <a:buChar char="•"/>
              <a:defRPr/>
            </a:lvl3pPr>
            <a:lvl4pPr marL="1600200" indent="-228600">
              <a:buClr>
                <a:schemeClr val="accent3"/>
              </a:buClr>
              <a:buFont typeface="Arial" panose="020B0604020202020204" pitchFamily="34" charset="0"/>
              <a:buChar char="•"/>
              <a:defRPr/>
            </a:lvl4pPr>
            <a:lvl5pPr marL="2057400" indent="-228600">
              <a:buClr>
                <a:schemeClr val="accent3"/>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41932011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Tree>
    <p:extLst>
      <p:ext uri="{BB962C8B-B14F-4D97-AF65-F5344CB8AC3E}">
        <p14:creationId xmlns:p14="http://schemas.microsoft.com/office/powerpoint/2010/main" val="40382841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Tree>
    <p:extLst>
      <p:ext uri="{BB962C8B-B14F-4D97-AF65-F5344CB8AC3E}">
        <p14:creationId xmlns:p14="http://schemas.microsoft.com/office/powerpoint/2010/main" val="18218654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Tree>
    <p:extLst>
      <p:ext uri="{BB962C8B-B14F-4D97-AF65-F5344CB8AC3E}">
        <p14:creationId xmlns:p14="http://schemas.microsoft.com/office/powerpoint/2010/main" val="15015386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0" y="6356350"/>
            <a:ext cx="10745787"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Tree>
    <p:extLst>
      <p:ext uri="{BB962C8B-B14F-4D97-AF65-F5344CB8AC3E}">
        <p14:creationId xmlns:p14="http://schemas.microsoft.com/office/powerpoint/2010/main" val="6233159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
        <p:nvSpPr>
          <p:cNvPr id="7" name="Rectangle 6">
            <a:extLst>
              <a:ext uri="{FF2B5EF4-FFF2-40B4-BE49-F238E27FC236}">
                <a16:creationId xmlns:a16="http://schemas.microsoft.com/office/drawing/2014/main" id="{28BAFC7C-C4EC-4B09-AB0B-7ABA6DA3C09F}"/>
              </a:ext>
            </a:extLst>
          </p:cNvPr>
          <p:cNvSpPr/>
          <p:nvPr/>
        </p:nvSpPr>
        <p:spPr>
          <a:xfrm>
            <a:off x="0" y="0"/>
            <a:ext cx="12192000" cy="106681"/>
          </a:xfrm>
          <a:prstGeom prst="rect">
            <a:avLst/>
          </a:prstGeom>
          <a:gradFill>
            <a:gsLst>
              <a:gs pos="0">
                <a:srgbClr val="ACD274"/>
              </a:gs>
              <a:gs pos="100000">
                <a:srgbClr val="759A4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423274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1"/>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bg1">
            <a:lumMod val="65000"/>
          </a:schemeClr>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C1509-97F9-9AC9-3004-0444397C1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83713C-9A88-4E7F-B7F0-88A5DDA067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762F71-44E5-6941-7F1B-4DA15FB3D9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607845-940D-AF42-90E6-0A3F0004BE78}" type="datetimeFigureOut">
              <a:rPr lang="en-US" smtClean="0"/>
              <a:t>3/19/24</a:t>
            </a:fld>
            <a:endParaRPr lang="en-US"/>
          </a:p>
        </p:txBody>
      </p:sp>
      <p:sp>
        <p:nvSpPr>
          <p:cNvPr id="5" name="Footer Placeholder 4">
            <a:extLst>
              <a:ext uri="{FF2B5EF4-FFF2-40B4-BE49-F238E27FC236}">
                <a16:creationId xmlns:a16="http://schemas.microsoft.com/office/drawing/2014/main" id="{2D5F44EC-2508-285C-261A-6C6D471B16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8461F35-DC72-C444-9401-DB6D236197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3C78B3-0045-9547-874D-082F52276EB6}" type="slidenum">
              <a:rPr lang="en-US" smtClean="0"/>
              <a:t>‹#›</a:t>
            </a:fld>
            <a:endParaRPr lang="en-US"/>
          </a:p>
        </p:txBody>
      </p:sp>
    </p:spTree>
    <p:extLst>
      <p:ext uri="{BB962C8B-B14F-4D97-AF65-F5344CB8AC3E}">
        <p14:creationId xmlns:p14="http://schemas.microsoft.com/office/powerpoint/2010/main" val="170112842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www.mededonthego.com/Video/program/1135" TargetMode="External"/><Relationship Id="rId7" Type="http://schemas.openxmlformats.org/officeDocument/2006/relationships/image" Target="../media/image4.sv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3.png"/><Relationship Id="rId11" Type="http://schemas.openxmlformats.org/officeDocument/2006/relationships/image" Target="../media/image8.svg"/><Relationship Id="rId5" Type="http://schemas.openxmlformats.org/officeDocument/2006/relationships/hyperlink" Target="mailto:support@MedEdOTG.com" TargetMode="External"/><Relationship Id="rId10" Type="http://schemas.openxmlformats.org/officeDocument/2006/relationships/image" Target="../media/image7.png"/><Relationship Id="rId4" Type="http://schemas.openxmlformats.org/officeDocument/2006/relationships/hyperlink" Target="http://www.mededonthego.com/" TargetMode="External"/><Relationship Id="rId9" Type="http://schemas.openxmlformats.org/officeDocument/2006/relationships/image" Target="../media/image6.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hyperlink" Target="http://www.mededotg.com/" TargetMode="External"/><Relationship Id="rId3" Type="http://schemas.openxmlformats.org/officeDocument/2006/relationships/image" Target="../media/image11.png"/><Relationship Id="rId7" Type="http://schemas.openxmlformats.org/officeDocument/2006/relationships/hyperlink" Target="http://www.mededonthego.com/" TargetMode="External"/><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image" Target="../media/image14.svg"/><Relationship Id="rId5" Type="http://schemas.openxmlformats.org/officeDocument/2006/relationships/image" Target="../media/image13.png"/><Relationship Id="rId10" Type="http://schemas.openxmlformats.org/officeDocument/2006/relationships/image" Target="../media/image16.svg"/><Relationship Id="rId4" Type="http://schemas.openxmlformats.org/officeDocument/2006/relationships/image" Target="../media/image12.svg"/><Relationship Id="rId9"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78F57-902A-54FE-EF21-D663754E6E2A}"/>
              </a:ext>
            </a:extLst>
          </p:cNvPr>
          <p:cNvSpPr>
            <a:spLocks noGrp="1"/>
          </p:cNvSpPr>
          <p:nvPr>
            <p:ph type="title"/>
          </p:nvPr>
        </p:nvSpPr>
        <p:spPr/>
        <p:txBody>
          <a:bodyPr>
            <a:normAutofit/>
          </a:bodyPr>
          <a:lstStyle/>
          <a:p>
            <a:r>
              <a:rPr lang="en-US" dirty="0"/>
              <a:t>West </a:t>
            </a:r>
            <a:r>
              <a:rPr lang="en-US" dirty="0" err="1"/>
              <a:t>HavEn</a:t>
            </a:r>
            <a:r>
              <a:rPr lang="en-US" dirty="0"/>
              <a:t> Criteria—Meaningfulness Into Clinical Practice </a:t>
            </a:r>
          </a:p>
        </p:txBody>
      </p:sp>
      <p:sp>
        <p:nvSpPr>
          <p:cNvPr id="3" name="Subtitle 2">
            <a:extLst>
              <a:ext uri="{FF2B5EF4-FFF2-40B4-BE49-F238E27FC236}">
                <a16:creationId xmlns:a16="http://schemas.microsoft.com/office/drawing/2014/main" id="{A2CE856B-774C-F3F3-C377-D0C6D5E98958}"/>
              </a:ext>
            </a:extLst>
          </p:cNvPr>
          <p:cNvSpPr>
            <a:spLocks noGrp="1"/>
          </p:cNvSpPr>
          <p:nvPr>
            <p:ph type="body" idx="1"/>
          </p:nvPr>
        </p:nvSpPr>
        <p:spPr/>
        <p:txBody>
          <a:bodyPr>
            <a:normAutofit/>
          </a:bodyPr>
          <a:lstStyle/>
          <a:p>
            <a:pPr marL="0" marR="0">
              <a:spcBef>
                <a:spcPts val="0"/>
              </a:spcBef>
              <a:spcAft>
                <a:spcPts val="0"/>
              </a:spcAft>
            </a:pPr>
            <a:r>
              <a:rPr lang="en-US" sz="1800" dirty="0">
                <a:effectLst/>
                <a:ea typeface="Calibri" panose="020F0502020204030204" pitchFamily="34" charset="0"/>
              </a:rPr>
              <a:t>Arun B. Jesudian, MD</a:t>
            </a:r>
          </a:p>
          <a:p>
            <a:pPr marL="0" marR="0">
              <a:spcBef>
                <a:spcPts val="0"/>
              </a:spcBef>
              <a:spcAft>
                <a:spcPts val="0"/>
              </a:spcAft>
            </a:pPr>
            <a:r>
              <a:rPr lang="en-US" sz="1800" dirty="0">
                <a:effectLst/>
                <a:ea typeface="Calibri" panose="020F0502020204030204" pitchFamily="34" charset="0"/>
              </a:rPr>
              <a:t>Associate Professor of Clinical Medicine</a:t>
            </a:r>
          </a:p>
          <a:p>
            <a:pPr marL="0" marR="0">
              <a:spcBef>
                <a:spcPts val="0"/>
              </a:spcBef>
              <a:spcAft>
                <a:spcPts val="0"/>
              </a:spcAft>
            </a:pPr>
            <a:r>
              <a:rPr lang="en-US" sz="1800" dirty="0">
                <a:effectLst/>
                <a:ea typeface="Calibri" panose="020F0502020204030204" pitchFamily="34" charset="0"/>
              </a:rPr>
              <a:t>Director of Liver Quality and Inpatient Liver Services</a:t>
            </a:r>
          </a:p>
          <a:p>
            <a:pPr marL="0" marR="0">
              <a:spcBef>
                <a:spcPts val="0"/>
              </a:spcBef>
              <a:spcAft>
                <a:spcPts val="0"/>
              </a:spcAft>
            </a:pPr>
            <a:r>
              <a:rPr lang="en-US" sz="1800" dirty="0">
                <a:effectLst/>
                <a:ea typeface="Calibri" panose="020F0502020204030204" pitchFamily="34" charset="0"/>
              </a:rPr>
              <a:t>Weill Cornell Medicine</a:t>
            </a:r>
          </a:p>
          <a:p>
            <a:pPr marL="0" marR="0">
              <a:spcBef>
                <a:spcPts val="0"/>
              </a:spcBef>
              <a:spcAft>
                <a:spcPts val="0"/>
              </a:spcAft>
            </a:pPr>
            <a:r>
              <a:rPr lang="en-US" sz="1800" dirty="0">
                <a:effectLst/>
                <a:ea typeface="Calibri" panose="020F0502020204030204" pitchFamily="34" charset="0"/>
              </a:rPr>
              <a:t>New York, NY</a:t>
            </a:r>
          </a:p>
          <a:p>
            <a:endParaRPr lang="en-US" dirty="0"/>
          </a:p>
        </p:txBody>
      </p:sp>
    </p:spTree>
    <p:extLst>
      <p:ext uri="{BB962C8B-B14F-4D97-AF65-F5344CB8AC3E}">
        <p14:creationId xmlns:p14="http://schemas.microsoft.com/office/powerpoint/2010/main" val="26703499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2183204-970A-B111-5DCA-6C0B2E08FD03}"/>
              </a:ext>
            </a:extLst>
          </p:cNvPr>
          <p:cNvSpPr txBox="1"/>
          <p:nvPr/>
        </p:nvSpPr>
        <p:spPr>
          <a:xfrm>
            <a:off x="1557505" y="5707282"/>
            <a:ext cx="261296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or portions thereof may not be published, posted online or used in presentations without permission.</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0EE13496-F6DC-B1E6-63D7-6A65639436E6}"/>
              </a:ext>
            </a:extLst>
          </p:cNvPr>
          <p:cNvSpPr txBox="1"/>
          <p:nvPr/>
        </p:nvSpPr>
        <p:spPr>
          <a:xfrm>
            <a:off x="594592" y="359469"/>
            <a:ext cx="10997719" cy="692468"/>
          </a:xfrm>
          <a:prstGeom prst="roundRect">
            <a:avLst>
              <a:gd name="adj" fmla="val 50000"/>
            </a:avLst>
          </a:prstGeom>
          <a:solidFill>
            <a:srgbClr val="0098EA"/>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rebuchet MS" panose="020B0703020202090204" pitchFamily="34" charset="0"/>
                <a:ea typeface="+mn-ea"/>
                <a:cs typeface="Calibri" panose="020F0502020204030204" pitchFamily="34" charset="0"/>
              </a:rPr>
              <a:t>Resource Information</a:t>
            </a:r>
          </a:p>
        </p:txBody>
      </p:sp>
      <p:sp>
        <p:nvSpPr>
          <p:cNvPr id="4" name="TextBox 3">
            <a:extLst>
              <a:ext uri="{FF2B5EF4-FFF2-40B4-BE49-F238E27FC236}">
                <a16:creationId xmlns:a16="http://schemas.microsoft.com/office/drawing/2014/main" id="{821270A0-01CF-6D78-64D3-D2393CA1DB1B}"/>
              </a:ext>
            </a:extLst>
          </p:cNvPr>
          <p:cNvSpPr txBox="1"/>
          <p:nvPr/>
        </p:nvSpPr>
        <p:spPr>
          <a:xfrm>
            <a:off x="594592" y="1162619"/>
            <a:ext cx="10997719" cy="2939266"/>
          </a:xfrm>
          <a:prstGeom prst="rect">
            <a:avLst/>
          </a:prstGeom>
          <a:noFill/>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mn-cs"/>
              </a:rPr>
              <a:t>About This Resource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These slides are one component of a continuing education program available online at </a:t>
            </a:r>
            <a:r>
              <a:rPr kumimoji="0" lang="en-US" sz="1500" b="0" i="0" u="none" strike="noStrike" kern="1200" cap="none" spc="0" normalizeH="0" baseline="0" noProof="0" dirty="0" err="1">
                <a:ln>
                  <a:noFill/>
                </a:ln>
                <a:solidFill>
                  <a:srgbClr val="747474"/>
                </a:solidFill>
                <a:effectLst/>
                <a:uLnTx/>
                <a:uFillTx/>
                <a:latin typeface="Arial" panose="020B0604020202020204" pitchFamily="34" charset="0"/>
                <a:ea typeface="+mn-ea"/>
                <a:cs typeface="Arial" panose="020B0604020202020204" pitchFamily="34" charset="0"/>
              </a:rPr>
              <a:t>MedEd</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 On The Go titled </a:t>
            </a:r>
            <a:r>
              <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hlinkClick r:id="rId3"/>
              </a:rPr>
              <a:t>Addressing the Core Unmet Needs to Our Approach for Hepatic Encephalopathy</a:t>
            </a:r>
            <a:endParaRPr kumimoji="0" lang="en-US" sz="1500" b="0" i="0" u="sng"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Program Learning Objectives:</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rPr>
              <a:t>Identify approaches for clinicians to aid in the symptomatic recognition of HE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rPr>
              <a:t>Improve the referral process to specialists in the initial onset of HE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rPr>
              <a:t>Narrow the gap in care for the underserved population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err="1">
                <a:ln>
                  <a:noFill/>
                </a:ln>
                <a:solidFill>
                  <a:srgbClr val="0098EA"/>
                </a:solidFill>
                <a:effectLst/>
                <a:uLnTx/>
                <a:uFillTx/>
                <a:latin typeface="Century Gothic" panose="020B0502020202020204" pitchFamily="34" charset="0"/>
                <a:ea typeface="+mn-ea"/>
                <a:cs typeface="Arial" panose="020B0604020202020204" pitchFamily="34" charset="0"/>
              </a:rPr>
              <a:t>MedEd</a:t>
            </a:r>
            <a:r>
              <a:rPr kumimoji="0" lang="en-US" sz="15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Arial" panose="020B0604020202020204" pitchFamily="34" charset="0"/>
              </a:rPr>
              <a:t> On The Go</a:t>
            </a:r>
            <a:r>
              <a:rPr kumimoji="0" lang="en-US" sz="1500" b="1" i="0" u="none" strike="noStrike" kern="1200" cap="none" spc="0" normalizeH="0" baseline="30000" noProof="0" dirty="0">
                <a:ln>
                  <a:noFill/>
                </a:ln>
                <a:solidFill>
                  <a:srgbClr val="0098EA"/>
                </a:solidFill>
                <a:effectLst/>
                <a:uLnTx/>
                <a:uFillTx/>
                <a:latin typeface="Century Gothic" panose="020B0502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4"/>
              </a:rPr>
              <a:t>www.mededonthego.com</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747474"/>
              </a:solidFill>
              <a:effectLst/>
              <a:uLnTx/>
              <a:uFillTx/>
              <a:latin typeface="Calibri" panose="020F0502020204030204"/>
              <a:ea typeface="+mn-ea"/>
              <a:cs typeface="+mn-cs"/>
            </a:endParaRPr>
          </a:p>
        </p:txBody>
      </p:sp>
      <p:cxnSp>
        <p:nvCxnSpPr>
          <p:cNvPr id="25" name="Straight Connector 24">
            <a:extLst>
              <a:ext uri="{FF2B5EF4-FFF2-40B4-BE49-F238E27FC236}">
                <a16:creationId xmlns:a16="http://schemas.microsoft.com/office/drawing/2014/main" id="{6D57FF65-33DE-661D-FDBA-12500FF6E05A}"/>
              </a:ext>
            </a:extLst>
          </p:cNvPr>
          <p:cNvCxnSpPr>
            <a:cxnSpLocks/>
          </p:cNvCxnSpPr>
          <p:nvPr/>
        </p:nvCxnSpPr>
        <p:spPr>
          <a:xfrm>
            <a:off x="600876" y="5388512"/>
            <a:ext cx="10996532" cy="0"/>
          </a:xfrm>
          <a:prstGeom prst="line">
            <a:avLst/>
          </a:prstGeom>
          <a:ln>
            <a:solidFill>
              <a:srgbClr val="0098EA"/>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2187CAD-40DF-359C-4264-683025719B57}"/>
              </a:ext>
            </a:extLst>
          </p:cNvPr>
          <p:cNvSpPr txBox="1"/>
          <p:nvPr/>
        </p:nvSpPr>
        <p:spPr>
          <a:xfrm>
            <a:off x="9217940" y="5707282"/>
            <a:ext cx="216567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47474"/>
                </a:solidFill>
                <a:effectLst/>
                <a:uLnTx/>
                <a:uFillTx/>
                <a:latin typeface="Arial" panose="020B0604020202020204" pitchFamily="34" charset="0"/>
                <a:ea typeface="Times New Roman" panose="02020603050405020304" pitchFamily="18" charset="0"/>
                <a:cs typeface="Arial" panose="020B0604020202020204" pitchFamily="34" charset="0"/>
              </a:rPr>
              <a:t>To contact us regarding inaccuracies, omissions or permissions please email us at </a:t>
            </a:r>
            <a:r>
              <a:rPr kumimoji="0" lang="en-US" sz="1200" b="0" i="0" u="sng" strike="noStrike" kern="1200" cap="none" spc="0" normalizeH="0" baseline="0" noProof="0" dirty="0">
                <a:ln>
                  <a:noFill/>
                </a:ln>
                <a:solidFill>
                  <a:srgbClr val="3898F9"/>
                </a:solidFill>
                <a:effectLst/>
                <a:uLnTx/>
                <a:uFillTx/>
                <a:latin typeface="Arial" panose="020B0604020202020204" pitchFamily="34" charset="0"/>
                <a:ea typeface="Times New Roman" panose="02020603050405020304" pitchFamily="18" charset="0"/>
                <a:cs typeface="Arial" panose="020B0604020202020204" pitchFamily="34" charset="0"/>
                <a:hlinkClick r:id="rId5"/>
              </a:rPr>
              <a:t>support@MedEdOTG.com</a:t>
            </a: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Graphic 7" descr="Chat bubble outline">
            <a:extLst>
              <a:ext uri="{FF2B5EF4-FFF2-40B4-BE49-F238E27FC236}">
                <a16:creationId xmlns:a16="http://schemas.microsoft.com/office/drawing/2014/main" id="{06F4C142-8867-0F42-B3B7-D4F09FB224B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8375917" y="5590710"/>
            <a:ext cx="787862" cy="787862"/>
          </a:xfrm>
          <a:prstGeom prst="rect">
            <a:avLst/>
          </a:prstGeom>
        </p:spPr>
      </p:pic>
      <p:pic>
        <p:nvPicPr>
          <p:cNvPr id="20" name="Graphic 19">
            <a:extLst>
              <a:ext uri="{FF2B5EF4-FFF2-40B4-BE49-F238E27FC236}">
                <a16:creationId xmlns:a16="http://schemas.microsoft.com/office/drawing/2014/main" id="{9D6FF3C3-E8EB-6F75-281D-7EC60CF26BB5}"/>
              </a:ext>
            </a:extLst>
          </p:cNvPr>
          <p:cNvPicPr>
            <a:picLocks noChangeAspect="1"/>
          </p:cNvPicPr>
          <p:nvPr/>
        </p:nvPicPr>
        <p:blipFill rotWithShape="1">
          <a:blip r:embed="rId8">
            <a:extLst>
              <a:ext uri="{96DAC541-7B7A-43D3-8B79-37D633B846F1}">
                <asvg:svgBlip xmlns:asvg="http://schemas.microsoft.com/office/drawing/2016/SVG/main" r:embed="rId9"/>
              </a:ext>
            </a:extLst>
          </a:blip>
          <a:srcRect b="17964"/>
          <a:stretch/>
        </p:blipFill>
        <p:spPr>
          <a:xfrm>
            <a:off x="618797" y="5731536"/>
            <a:ext cx="787862" cy="646331"/>
          </a:xfrm>
          <a:prstGeom prst="rect">
            <a:avLst/>
          </a:prstGeom>
        </p:spPr>
      </p:pic>
      <p:sp>
        <p:nvSpPr>
          <p:cNvPr id="2" name="TextBox 1">
            <a:extLst>
              <a:ext uri="{FF2B5EF4-FFF2-40B4-BE49-F238E27FC236}">
                <a16:creationId xmlns:a16="http://schemas.microsoft.com/office/drawing/2014/main" id="{6CFC2CE5-F394-6990-63F0-E857AC5C3519}"/>
              </a:ext>
            </a:extLst>
          </p:cNvPr>
          <p:cNvSpPr txBox="1"/>
          <p:nvPr/>
        </p:nvSpPr>
        <p:spPr>
          <a:xfrm>
            <a:off x="5366615" y="5707282"/>
            <a:ext cx="246944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can be saved for personal use (non-commercial use only) with credit given to the resource authors.</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Graphic 5" descr="Download from cloud outline">
            <a:extLst>
              <a:ext uri="{FF2B5EF4-FFF2-40B4-BE49-F238E27FC236}">
                <a16:creationId xmlns:a16="http://schemas.microsoft.com/office/drawing/2014/main" id="{2D69C189-75F0-6840-CF40-7D57A5931DA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479126" y="5625435"/>
            <a:ext cx="787862" cy="787862"/>
          </a:xfrm>
          <a:prstGeom prst="rect">
            <a:avLst/>
          </a:prstGeom>
        </p:spPr>
      </p:pic>
    </p:spTree>
    <p:extLst>
      <p:ext uri="{BB962C8B-B14F-4D97-AF65-F5344CB8AC3E}">
        <p14:creationId xmlns:p14="http://schemas.microsoft.com/office/powerpoint/2010/main" val="2600770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8465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 views and opinions expressed in this educational activity are those of the faculty and do not necessarily represent the views of Total CME, LLC,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ooter Placeholder 25">
            <a:extLst>
              <a:ext uri="{FF2B5EF4-FFF2-40B4-BE49-F238E27FC236}">
                <a16:creationId xmlns:a16="http://schemas.microsoft.com/office/drawing/2014/main" id="{B82ADAA9-3071-017C-F0F6-B0CF32BF37D1}"/>
              </a:ext>
            </a:extLst>
          </p:cNvPr>
          <p:cNvSpPr>
            <a:spLocks noGrp="1"/>
          </p:cNvSpPr>
          <p:nvPr>
            <p:ph type="ftr" sz="quarter" idx="3"/>
          </p:nvPr>
        </p:nvSpPr>
        <p:spPr>
          <a:xfrm>
            <a:off x="609600" y="6356350"/>
            <a:ext cx="10744199" cy="442131"/>
          </a:xfrm>
        </p:spPr>
        <p:txBody>
          <a:bodyPr/>
          <a:lstStyle/>
          <a:p>
            <a:r>
              <a:rPr lang="en-US" dirty="0" err="1"/>
              <a:t>Vilstrup</a:t>
            </a:r>
            <a:r>
              <a:rPr lang="en-US" dirty="0"/>
              <a:t> H, et al. </a:t>
            </a:r>
            <a:r>
              <a:rPr lang="en-US" i="1" dirty="0"/>
              <a:t>Hepatology</a:t>
            </a:r>
            <a:r>
              <a:rPr lang="en-US" dirty="0"/>
              <a:t>. 2014;60(2):715-735; Bajaj J. </a:t>
            </a:r>
            <a:r>
              <a:rPr lang="en-US" i="1" dirty="0"/>
              <a:t>Clin Liver Dis</a:t>
            </a:r>
            <a:r>
              <a:rPr lang="en-US" dirty="0"/>
              <a:t>. 2017:9(2):48-51; </a:t>
            </a:r>
            <a:r>
              <a:rPr lang="en-US" dirty="0" err="1"/>
              <a:t>DeMorrow</a:t>
            </a:r>
            <a:r>
              <a:rPr lang="en-US" dirty="0"/>
              <a:t> S. </a:t>
            </a:r>
            <a:r>
              <a:rPr lang="en-US" i="1" dirty="0"/>
              <a:t>Dig Dis Sci</a:t>
            </a:r>
            <a:r>
              <a:rPr lang="en-US" dirty="0"/>
              <a:t>. 2019;64(6):1458-1459; </a:t>
            </a:r>
            <a:r>
              <a:rPr lang="en-US" dirty="0" err="1"/>
              <a:t>Montagnese</a:t>
            </a:r>
            <a:r>
              <a:rPr lang="en-US" dirty="0"/>
              <a:t> S &amp; Bajaj JS. </a:t>
            </a:r>
            <a:r>
              <a:rPr lang="en-US" i="1" dirty="0"/>
              <a:t>Drugs</a:t>
            </a:r>
            <a:r>
              <a:rPr lang="en-US" dirty="0"/>
              <a:t>. 2019;79(Suppl 1):11-16. </a:t>
            </a:r>
          </a:p>
        </p:txBody>
      </p:sp>
      <p:sp>
        <p:nvSpPr>
          <p:cNvPr id="2" name="Title 1">
            <a:extLst>
              <a:ext uri="{FF2B5EF4-FFF2-40B4-BE49-F238E27FC236}">
                <a16:creationId xmlns:a16="http://schemas.microsoft.com/office/drawing/2014/main" id="{97986EF9-1B44-82EF-53EF-363F568A9359}"/>
              </a:ext>
            </a:extLst>
          </p:cNvPr>
          <p:cNvSpPr>
            <a:spLocks noGrp="1"/>
          </p:cNvSpPr>
          <p:nvPr>
            <p:ph type="title"/>
          </p:nvPr>
        </p:nvSpPr>
        <p:spPr>
          <a:xfrm>
            <a:off x="609600" y="199505"/>
            <a:ext cx="10744200" cy="1185577"/>
          </a:xfrm>
        </p:spPr>
        <p:txBody>
          <a:bodyPr/>
          <a:lstStyle/>
          <a:p>
            <a:r>
              <a:rPr lang="en-US" dirty="0"/>
              <a:t>Grading the Severity of HE</a:t>
            </a:r>
          </a:p>
        </p:txBody>
      </p:sp>
      <p:sp>
        <p:nvSpPr>
          <p:cNvPr id="25" name="Content Placeholder 24">
            <a:extLst>
              <a:ext uri="{FF2B5EF4-FFF2-40B4-BE49-F238E27FC236}">
                <a16:creationId xmlns:a16="http://schemas.microsoft.com/office/drawing/2014/main" id="{6AD1E0B5-EF33-AABA-DE78-CC052F3216AC}"/>
              </a:ext>
            </a:extLst>
          </p:cNvPr>
          <p:cNvSpPr>
            <a:spLocks noGrp="1"/>
          </p:cNvSpPr>
          <p:nvPr>
            <p:ph idx="1"/>
          </p:nvPr>
        </p:nvSpPr>
        <p:spPr>
          <a:xfrm>
            <a:off x="609600" y="1200306"/>
            <a:ext cx="10744200" cy="629322"/>
          </a:xfrm>
        </p:spPr>
        <p:txBody>
          <a:bodyPr/>
          <a:lstStyle/>
          <a:p>
            <a:r>
              <a:rPr lang="en-US" dirty="0"/>
              <a:t>The West Haven Criteria can be used to measure the severity of HE1</a:t>
            </a:r>
          </a:p>
        </p:txBody>
      </p:sp>
      <p:sp>
        <p:nvSpPr>
          <p:cNvPr id="4" name="Rounded Rectangle 11">
            <a:extLst>
              <a:ext uri="{FF2B5EF4-FFF2-40B4-BE49-F238E27FC236}">
                <a16:creationId xmlns:a16="http://schemas.microsoft.com/office/drawing/2014/main" id="{2FCFEF43-67E9-A965-2254-D89677A2ECC7}"/>
              </a:ext>
            </a:extLst>
          </p:cNvPr>
          <p:cNvSpPr/>
          <p:nvPr/>
        </p:nvSpPr>
        <p:spPr>
          <a:xfrm>
            <a:off x="740719" y="1861632"/>
            <a:ext cx="10893631" cy="3366235"/>
          </a:xfrm>
          <a:prstGeom prst="roundRect">
            <a:avLst>
              <a:gd name="adj" fmla="val 1643"/>
            </a:avLst>
          </a:prstGeom>
          <a:solidFill>
            <a:schemeClr val="bg1"/>
          </a:solidFill>
          <a:ln w="38100">
            <a:solidFill>
              <a:schemeClr val="accent1"/>
            </a:solidFill>
          </a:ln>
          <a:effectLst>
            <a:innerShdw blurRad="88900">
              <a:prstClr val="black">
                <a:alpha val="70000"/>
              </a:prstClr>
            </a:innerShdw>
          </a:effectLst>
        </p:spPr>
        <p:style>
          <a:lnRef idx="1">
            <a:schemeClr val="accent1"/>
          </a:lnRef>
          <a:fillRef idx="3">
            <a:schemeClr val="accent1"/>
          </a:fillRef>
          <a:effectRef idx="2">
            <a:schemeClr val="accent1"/>
          </a:effectRef>
          <a:fontRef idx="minor">
            <a:schemeClr val="lt1"/>
          </a:fontRef>
        </p:style>
        <p:txBody>
          <a:bodyPr lIns="1188720" rIns="365760" rtlCol="0" anchor="ctr"/>
          <a:lstStyle/>
          <a:p>
            <a:endParaRPr lang="en-US" b="1" baseline="30000" dirty="0">
              <a:solidFill>
                <a:schemeClr val="accent1"/>
              </a:solidFill>
            </a:endParaRPr>
          </a:p>
        </p:txBody>
      </p:sp>
      <p:graphicFrame>
        <p:nvGraphicFramePr>
          <p:cNvPr id="9" name="Table 8">
            <a:extLst>
              <a:ext uri="{FF2B5EF4-FFF2-40B4-BE49-F238E27FC236}">
                <a16:creationId xmlns:a16="http://schemas.microsoft.com/office/drawing/2014/main" id="{389C5578-4A14-C6DD-4D61-B4075C0F9018}"/>
              </a:ext>
            </a:extLst>
          </p:cNvPr>
          <p:cNvGraphicFramePr>
            <a:graphicFrameLocks noGrp="1"/>
          </p:cNvGraphicFramePr>
          <p:nvPr>
            <p:extLst>
              <p:ext uri="{D42A27DB-BD31-4B8C-83A1-F6EECF244321}">
                <p14:modId xmlns:p14="http://schemas.microsoft.com/office/powerpoint/2010/main" val="2192508660"/>
              </p:ext>
            </p:extLst>
          </p:nvPr>
        </p:nvGraphicFramePr>
        <p:xfrm>
          <a:off x="890151" y="2182651"/>
          <a:ext cx="10621487" cy="1933188"/>
        </p:xfrm>
        <a:graphic>
          <a:graphicData uri="http://schemas.openxmlformats.org/drawingml/2006/table">
            <a:tbl>
              <a:tblPr/>
              <a:tblGrid>
                <a:gridCol w="2165480">
                  <a:extLst>
                    <a:ext uri="{9D8B030D-6E8A-4147-A177-3AD203B41FA5}">
                      <a16:colId xmlns:a16="http://schemas.microsoft.com/office/drawing/2014/main" val="20000"/>
                    </a:ext>
                  </a:extLst>
                </a:gridCol>
                <a:gridCol w="2165480">
                  <a:extLst>
                    <a:ext uri="{9D8B030D-6E8A-4147-A177-3AD203B41FA5}">
                      <a16:colId xmlns:a16="http://schemas.microsoft.com/office/drawing/2014/main" val="20001"/>
                    </a:ext>
                  </a:extLst>
                </a:gridCol>
                <a:gridCol w="2165480">
                  <a:extLst>
                    <a:ext uri="{9D8B030D-6E8A-4147-A177-3AD203B41FA5}">
                      <a16:colId xmlns:a16="http://schemas.microsoft.com/office/drawing/2014/main" val="20002"/>
                    </a:ext>
                  </a:extLst>
                </a:gridCol>
                <a:gridCol w="2165480">
                  <a:extLst>
                    <a:ext uri="{9D8B030D-6E8A-4147-A177-3AD203B41FA5}">
                      <a16:colId xmlns:a16="http://schemas.microsoft.com/office/drawing/2014/main" val="20003"/>
                    </a:ext>
                  </a:extLst>
                </a:gridCol>
                <a:gridCol w="1959567">
                  <a:extLst>
                    <a:ext uri="{9D8B030D-6E8A-4147-A177-3AD203B41FA5}">
                      <a16:colId xmlns:a16="http://schemas.microsoft.com/office/drawing/2014/main" val="20004"/>
                    </a:ext>
                  </a:extLst>
                </a:gridCol>
              </a:tblGrid>
              <a:tr h="269240">
                <a:tc gridSpan="2">
                  <a:txBody>
                    <a:bodyPr/>
                    <a:lstStyle/>
                    <a:p>
                      <a:pPr marL="0" marR="0" lvl="0" indent="0" algn="ctr" defTabSz="914400" rtl="0" eaLnBrk="1" fontAlgn="base" latinLnBrk="0" hangingPunct="1">
                        <a:lnSpc>
                          <a:spcPct val="100000"/>
                        </a:lnSpc>
                        <a:spcBef>
                          <a:spcPct val="0"/>
                        </a:spcBef>
                        <a:spcAft>
                          <a:spcPct val="0"/>
                        </a:spcAft>
                        <a:buClrTx/>
                        <a:buSzTx/>
                        <a:buFont typeface="+mj-lt"/>
                        <a:buNone/>
                        <a:tabLst/>
                        <a:defRPr/>
                      </a:pPr>
                      <a:r>
                        <a:rPr lang="en-US" sz="1500" b="1" dirty="0">
                          <a:solidFill>
                            <a:schemeClr val="accent1"/>
                          </a:solidFill>
                        </a:rPr>
                        <a:t>Covert HE</a:t>
                      </a:r>
                      <a:r>
                        <a:rPr lang="en-US" sz="1500" b="1" baseline="30000" dirty="0">
                          <a:solidFill>
                            <a:schemeClr val="accent1"/>
                          </a:solidFill>
                        </a:rPr>
                        <a:t>1</a:t>
                      </a:r>
                      <a:endParaRPr lang="en-US" sz="1500" b="1" dirty="0">
                        <a:solidFill>
                          <a:schemeClr val="accent1"/>
                        </a:solidFill>
                      </a:endParaRPr>
                    </a:p>
                  </a:txBody>
                  <a:tcPr marL="0" marR="0" marT="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90000"/>
                        </a:lnSpc>
                        <a:spcBef>
                          <a:spcPts val="600"/>
                        </a:spcBef>
                        <a:spcAft>
                          <a:spcPct val="0"/>
                        </a:spcAft>
                        <a:buClrTx/>
                        <a:buSzTx/>
                        <a:buFontTx/>
                        <a:buNone/>
                        <a:tabLst/>
                      </a:pPr>
                      <a:endParaRPr kumimoji="0" lang="en-US" altLang="x-none" sz="1600" b="1" i="0" u="none" strike="noStrike" cap="none" normalizeH="0" baseline="0" dirty="0">
                        <a:ln>
                          <a:noFill/>
                        </a:ln>
                        <a:solidFill>
                          <a:schemeClr val="bg1"/>
                        </a:solidFill>
                        <a:effectLst/>
                        <a:latin typeface="+mn-lt"/>
                        <a:ea typeface="ＭＳ Ｐゴシック" charset="-128"/>
                      </a:endParaRPr>
                    </a:p>
                  </a:txBody>
                  <a:tcPr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a:noFill/>
                    </a:lnTlToBr>
                    <a:lnBlToTr>
                      <a:noFill/>
                    </a:lnBlToTr>
                    <a:solidFill>
                      <a:schemeClr val="tx2"/>
                    </a:solidFill>
                  </a:tcPr>
                </a:tc>
                <a:tc gridSpan="3">
                  <a:txBody>
                    <a:bodyPr/>
                    <a:lstStyle/>
                    <a:p>
                      <a:pPr marL="0" marR="0" lvl="0" indent="0" algn="ctr" defTabSz="914400" rtl="0" eaLnBrk="1" fontAlgn="base" latinLnBrk="0" hangingPunct="1">
                        <a:lnSpc>
                          <a:spcPct val="90000"/>
                        </a:lnSpc>
                        <a:spcBef>
                          <a:spcPts val="600"/>
                        </a:spcBef>
                        <a:spcAft>
                          <a:spcPct val="0"/>
                        </a:spcAft>
                        <a:buClrTx/>
                        <a:buSzTx/>
                        <a:buFont typeface="Arial" charset="0"/>
                        <a:buNone/>
                        <a:tabLst/>
                        <a:defRPr/>
                      </a:pPr>
                      <a:r>
                        <a:rPr lang="en-US" sz="1500" b="1" dirty="0">
                          <a:solidFill>
                            <a:schemeClr val="tx1">
                              <a:lumMod val="75000"/>
                            </a:schemeClr>
                          </a:solidFill>
                        </a:rPr>
                        <a:t>Overt HE</a:t>
                      </a:r>
                      <a:r>
                        <a:rPr lang="en-US" sz="1500" b="1" baseline="30000" dirty="0">
                          <a:solidFill>
                            <a:schemeClr val="tx1">
                              <a:lumMod val="75000"/>
                            </a:schemeClr>
                          </a:solidFill>
                        </a:rPr>
                        <a:t>1</a:t>
                      </a:r>
                      <a:endParaRPr lang="en-US" sz="1500" b="1" dirty="0">
                        <a:solidFill>
                          <a:schemeClr val="tx1">
                            <a:lumMod val="75000"/>
                          </a:schemeClr>
                        </a:solidFill>
                      </a:endParaRPr>
                    </a:p>
                  </a:txBody>
                  <a:tcPr marL="0" marR="0" marT="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90000"/>
                        </a:lnSpc>
                        <a:spcBef>
                          <a:spcPts val="600"/>
                        </a:spcBef>
                        <a:spcAft>
                          <a:spcPct val="0"/>
                        </a:spcAft>
                        <a:buClrTx/>
                        <a:buSzTx/>
                        <a:buFont typeface="Arial" charset="0"/>
                        <a:buNone/>
                        <a:tabLst/>
                      </a:pPr>
                      <a:endParaRPr kumimoji="0" lang="en-US" altLang="x-none" sz="1600" b="1" i="0" u="none" strike="noStrike" cap="none" normalizeH="0" baseline="0" dirty="0">
                        <a:ln>
                          <a:noFill/>
                        </a:ln>
                        <a:solidFill>
                          <a:schemeClr val="bg1"/>
                        </a:solidFill>
                        <a:effectLst/>
                        <a:latin typeface="+mn-lt"/>
                        <a:ea typeface="ＭＳ Ｐゴシック" charset="-128"/>
                      </a:endParaRPr>
                    </a:p>
                  </a:txBody>
                  <a:tcPr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solidFill>
                  </a:tcPr>
                </a:tc>
                <a:tc hMerge="1">
                  <a:txBody>
                    <a:bodyPr/>
                    <a:lstStyle/>
                    <a:p>
                      <a:pPr marL="0" marR="0" lvl="0" indent="0" algn="ctr" defTabSz="914400" rtl="0" eaLnBrk="1" fontAlgn="base" latinLnBrk="0" hangingPunct="1">
                        <a:lnSpc>
                          <a:spcPct val="90000"/>
                        </a:lnSpc>
                        <a:spcBef>
                          <a:spcPts val="600"/>
                        </a:spcBef>
                        <a:spcAft>
                          <a:spcPct val="0"/>
                        </a:spcAft>
                        <a:buClrTx/>
                        <a:buSzTx/>
                        <a:buFont typeface="Arial" charset="0"/>
                        <a:buNone/>
                        <a:tabLst/>
                      </a:pPr>
                      <a:endParaRPr kumimoji="0" lang="en-US" altLang="x-none" sz="1600" b="1" i="0" u="none" strike="noStrike" cap="none" normalizeH="0" baseline="0" dirty="0">
                        <a:ln>
                          <a:noFill/>
                        </a:ln>
                        <a:solidFill>
                          <a:schemeClr val="bg1"/>
                        </a:solidFill>
                        <a:effectLst/>
                        <a:latin typeface="+mn-lt"/>
                        <a:ea typeface="ＭＳ Ｐゴシック" charset="-128"/>
                      </a:endParaRPr>
                    </a:p>
                  </a:txBody>
                  <a:tcPr marT="0" marB="0" anchor="ctr" horzOverflow="overflow">
                    <a:lnL w="12700" cap="flat" cmpd="sng" algn="ctr">
                      <a:solidFill>
                        <a:schemeClr val="bg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191764">
                <a:tc>
                  <a:txBody>
                    <a:bodyPr/>
                    <a:lstStyle/>
                    <a:p>
                      <a:pPr marL="0" marR="0" lvl="0" indent="0" algn="ctr" defTabSz="914400" rtl="0" eaLnBrk="1" fontAlgn="base" latinLnBrk="0" hangingPunct="1">
                        <a:lnSpc>
                          <a:spcPct val="100000"/>
                        </a:lnSpc>
                        <a:spcBef>
                          <a:spcPct val="0"/>
                        </a:spcBef>
                        <a:spcAft>
                          <a:spcPct val="0"/>
                        </a:spcAft>
                        <a:buClrTx/>
                        <a:buSzTx/>
                        <a:buFont typeface="+mj-lt"/>
                        <a:buNone/>
                        <a:tabLst/>
                      </a:pPr>
                      <a:r>
                        <a:rPr kumimoji="0" lang="en-US" altLang="x-none" sz="1200" b="1" i="0" u="none" strike="noStrike" cap="none" normalizeH="0" baseline="0" dirty="0">
                          <a:ln>
                            <a:noFill/>
                          </a:ln>
                          <a:solidFill>
                            <a:schemeClr val="bg1"/>
                          </a:solidFill>
                          <a:effectLst/>
                          <a:latin typeface="+mn-lt"/>
                          <a:ea typeface="ＭＳ Ｐゴシック" charset="-128"/>
                        </a:rPr>
                        <a:t>Minimal</a:t>
                      </a:r>
                    </a:p>
                  </a:txBody>
                  <a:tcPr marT="0" marB="0" anchor="ctr" horzOverflow="overflow">
                    <a:lnL w="1270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90000"/>
                        </a:lnSpc>
                        <a:spcBef>
                          <a:spcPts val="600"/>
                        </a:spcBef>
                        <a:spcAft>
                          <a:spcPct val="0"/>
                        </a:spcAft>
                        <a:buClrTx/>
                        <a:buSzTx/>
                        <a:buFontTx/>
                        <a:buNone/>
                        <a:tabLst/>
                      </a:pPr>
                      <a:r>
                        <a:rPr kumimoji="0" lang="en-US" altLang="x-none" sz="1200" b="1" i="0" u="none" strike="noStrike" cap="none" normalizeH="0" baseline="0" dirty="0">
                          <a:ln>
                            <a:noFill/>
                          </a:ln>
                          <a:solidFill>
                            <a:schemeClr val="bg1"/>
                          </a:solidFill>
                          <a:effectLst/>
                          <a:latin typeface="+mn-lt"/>
                          <a:ea typeface="ＭＳ Ｐゴシック" charset="-128"/>
                        </a:rPr>
                        <a:t>I</a:t>
                      </a:r>
                    </a:p>
                  </a:txBody>
                  <a:tcPr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90000"/>
                        </a:lnSpc>
                        <a:spcBef>
                          <a:spcPts val="600"/>
                        </a:spcBef>
                        <a:spcAft>
                          <a:spcPct val="0"/>
                        </a:spcAft>
                        <a:buClrTx/>
                        <a:buSzTx/>
                        <a:buFont typeface="Arial" charset="0"/>
                        <a:buNone/>
                        <a:tabLst/>
                      </a:pPr>
                      <a:r>
                        <a:rPr kumimoji="0" lang="en-US" altLang="x-none" sz="1200" b="1" i="0" u="none" strike="noStrike" cap="none" normalizeH="0" baseline="0" dirty="0">
                          <a:ln>
                            <a:noFill/>
                          </a:ln>
                          <a:solidFill>
                            <a:schemeClr val="bg1"/>
                          </a:solidFill>
                          <a:effectLst/>
                          <a:latin typeface="+mn-lt"/>
                          <a:ea typeface="ＭＳ Ｐゴシック" charset="-128"/>
                        </a:rPr>
                        <a:t>II</a:t>
                      </a:r>
                    </a:p>
                  </a:txBody>
                  <a:tcPr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ts val="600"/>
                        </a:spcBef>
                        <a:spcAft>
                          <a:spcPct val="0"/>
                        </a:spcAft>
                        <a:buClrTx/>
                        <a:buSzTx/>
                        <a:buFont typeface="Arial" charset="0"/>
                        <a:buNone/>
                        <a:tabLst/>
                      </a:pPr>
                      <a:r>
                        <a:rPr kumimoji="0" lang="en-US" altLang="x-none" sz="1200" b="1" i="0" u="none" strike="noStrike" cap="none" normalizeH="0" baseline="0" dirty="0">
                          <a:ln>
                            <a:noFill/>
                          </a:ln>
                          <a:solidFill>
                            <a:schemeClr val="bg1"/>
                          </a:solidFill>
                          <a:effectLst/>
                          <a:latin typeface="+mn-lt"/>
                          <a:ea typeface="ＭＳ Ｐゴシック" charset="-128"/>
                        </a:rPr>
                        <a:t>III</a:t>
                      </a:r>
                    </a:p>
                  </a:txBody>
                  <a:tcPr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2">
                        <a:lumMod val="75000"/>
                      </a:schemeClr>
                    </a:solidFill>
                  </a:tcPr>
                </a:tc>
                <a:tc>
                  <a:txBody>
                    <a:bodyPr/>
                    <a:lstStyle/>
                    <a:p>
                      <a:pPr marL="0" marR="0" lvl="0" indent="0" algn="ctr" defTabSz="914400" rtl="0" eaLnBrk="1" fontAlgn="base" latinLnBrk="0" hangingPunct="1">
                        <a:lnSpc>
                          <a:spcPct val="90000"/>
                        </a:lnSpc>
                        <a:spcBef>
                          <a:spcPts val="600"/>
                        </a:spcBef>
                        <a:spcAft>
                          <a:spcPct val="0"/>
                        </a:spcAft>
                        <a:buClrTx/>
                        <a:buSzTx/>
                        <a:buFont typeface="Arial" charset="0"/>
                        <a:buNone/>
                        <a:tabLst/>
                      </a:pPr>
                      <a:r>
                        <a:rPr kumimoji="0" lang="en-US" altLang="x-none" sz="1200" b="1" i="0" u="none" strike="noStrike" cap="none" normalizeH="0" baseline="0" dirty="0">
                          <a:ln>
                            <a:noFill/>
                          </a:ln>
                          <a:solidFill>
                            <a:schemeClr val="bg1"/>
                          </a:solidFill>
                          <a:effectLst/>
                          <a:latin typeface="+mn-lt"/>
                          <a:ea typeface="ＭＳ Ｐゴシック" charset="-128"/>
                        </a:rPr>
                        <a:t>IV</a:t>
                      </a:r>
                    </a:p>
                  </a:txBody>
                  <a:tcPr marT="0" marB="0" anchor="ctr" horzOverflow="overflow">
                    <a:lnL w="12700" cap="flat" cmpd="sng" algn="ctr">
                      <a:solidFill>
                        <a:schemeClr val="bg1"/>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2">
                        <a:lumMod val="50000"/>
                      </a:schemeClr>
                    </a:solidFill>
                  </a:tcPr>
                </a:tc>
                <a:extLst>
                  <a:ext uri="{0D108BD9-81ED-4DB2-BD59-A6C34878D82A}">
                    <a16:rowId xmlns:a16="http://schemas.microsoft.com/office/drawing/2014/main" val="10001"/>
                  </a:ext>
                </a:extLst>
              </a:tr>
              <a:tr h="1467104">
                <a:tc>
                  <a:txBody>
                    <a:bodyPr/>
                    <a:lstStyle>
                      <a:lvl1pPr eaLnBrk="0" hangingPunct="0">
                        <a:spcBef>
                          <a:spcPct val="20000"/>
                        </a:spcBef>
                        <a:buClr>
                          <a:srgbClr val="FF6C0C"/>
                        </a:buClr>
                        <a:buFont typeface="Arial" charset="0"/>
                        <a:defRPr sz="2100">
                          <a:solidFill>
                            <a:srgbClr val="266ABC"/>
                          </a:solidFill>
                          <a:latin typeface="Arial" charset="0"/>
                          <a:ea typeface="ＭＳ Ｐゴシック" charset="-128"/>
                          <a:cs typeface="Arial Narrow" charset="0"/>
                        </a:defRPr>
                      </a:lvl1pPr>
                      <a:lvl2pPr marL="558800" eaLnBrk="0" hangingPunct="0">
                        <a:spcBef>
                          <a:spcPct val="20000"/>
                        </a:spcBef>
                        <a:buClr>
                          <a:srgbClr val="FF6C0C"/>
                        </a:buClr>
                        <a:buFont typeface="Arial" charset="0"/>
                        <a:defRPr sz="1900">
                          <a:solidFill>
                            <a:srgbClr val="595959"/>
                          </a:solidFill>
                          <a:latin typeface="Arial" charset="0"/>
                          <a:ea typeface="ＭＳ Ｐゴシック" charset="-128"/>
                          <a:cs typeface="Arial Narrow" charset="0"/>
                        </a:defRPr>
                      </a:lvl2pPr>
                      <a:lvl3pPr marL="1117600" eaLnBrk="0" hangingPunct="0">
                        <a:spcBef>
                          <a:spcPct val="20000"/>
                        </a:spcBef>
                        <a:buClr>
                          <a:srgbClr val="FF6C0C"/>
                        </a:buClr>
                        <a:buFont typeface="Arial" charset="0"/>
                        <a:defRPr sz="1900">
                          <a:solidFill>
                            <a:srgbClr val="595959"/>
                          </a:solidFill>
                          <a:latin typeface="Arial" charset="0"/>
                          <a:ea typeface="ＭＳ Ｐゴシック" charset="-128"/>
                          <a:cs typeface="Arial Narrow" charset="0"/>
                        </a:defRPr>
                      </a:lvl3pPr>
                      <a:lvl4pPr marL="1677988" eaLnBrk="0" hangingPunct="0">
                        <a:spcBef>
                          <a:spcPct val="20000"/>
                        </a:spcBef>
                        <a:buClr>
                          <a:srgbClr val="FF6C0C"/>
                        </a:buClr>
                        <a:buFont typeface="Arial" charset="0"/>
                        <a:defRPr sz="1900">
                          <a:solidFill>
                            <a:srgbClr val="595959"/>
                          </a:solidFill>
                          <a:latin typeface="Arial" charset="0"/>
                          <a:ea typeface="ＭＳ Ｐゴシック" charset="-128"/>
                          <a:cs typeface="Arial Narrow" charset="0"/>
                        </a:defRPr>
                      </a:lvl4pPr>
                      <a:lvl5pPr marL="2236788" eaLnBrk="0" hangingPunct="0">
                        <a:spcBef>
                          <a:spcPct val="20000"/>
                        </a:spcBef>
                        <a:buClr>
                          <a:srgbClr val="FF6C0C"/>
                        </a:buClr>
                        <a:buFont typeface="Arial" charset="0"/>
                        <a:defRPr sz="1900">
                          <a:solidFill>
                            <a:srgbClr val="595959"/>
                          </a:solidFill>
                          <a:latin typeface="Arial" charset="0"/>
                          <a:ea typeface="ＭＳ Ｐゴシック" charset="-128"/>
                          <a:cs typeface="Arial Narrow" charset="0"/>
                        </a:defRPr>
                      </a:lvl5pPr>
                      <a:lvl6pPr marL="2693988" indent="-412750" eaLnBrk="0" fontAlgn="base" hangingPunct="0">
                        <a:spcBef>
                          <a:spcPct val="20000"/>
                        </a:spcBef>
                        <a:spcAft>
                          <a:spcPct val="0"/>
                        </a:spcAft>
                        <a:buClr>
                          <a:srgbClr val="FF6C0C"/>
                        </a:buClr>
                        <a:buFont typeface="Arial" charset="0"/>
                        <a:defRPr sz="1900">
                          <a:solidFill>
                            <a:srgbClr val="595959"/>
                          </a:solidFill>
                          <a:latin typeface="Arial" charset="0"/>
                          <a:ea typeface="ＭＳ Ｐゴシック" charset="-128"/>
                          <a:cs typeface="Arial Narrow" charset="0"/>
                        </a:defRPr>
                      </a:lvl6pPr>
                      <a:lvl7pPr marL="3151188" indent="-412750" eaLnBrk="0" fontAlgn="base" hangingPunct="0">
                        <a:spcBef>
                          <a:spcPct val="20000"/>
                        </a:spcBef>
                        <a:spcAft>
                          <a:spcPct val="0"/>
                        </a:spcAft>
                        <a:buClr>
                          <a:srgbClr val="FF6C0C"/>
                        </a:buClr>
                        <a:buFont typeface="Arial" charset="0"/>
                        <a:defRPr sz="1900">
                          <a:solidFill>
                            <a:srgbClr val="595959"/>
                          </a:solidFill>
                          <a:latin typeface="Arial" charset="0"/>
                          <a:ea typeface="ＭＳ Ｐゴシック" charset="-128"/>
                          <a:cs typeface="Arial Narrow" charset="0"/>
                        </a:defRPr>
                      </a:lvl7pPr>
                      <a:lvl8pPr marL="3608388" indent="-412750" eaLnBrk="0" fontAlgn="base" hangingPunct="0">
                        <a:spcBef>
                          <a:spcPct val="20000"/>
                        </a:spcBef>
                        <a:spcAft>
                          <a:spcPct val="0"/>
                        </a:spcAft>
                        <a:buClr>
                          <a:srgbClr val="FF6C0C"/>
                        </a:buClr>
                        <a:buFont typeface="Arial" charset="0"/>
                        <a:defRPr sz="1900">
                          <a:solidFill>
                            <a:srgbClr val="595959"/>
                          </a:solidFill>
                          <a:latin typeface="Arial" charset="0"/>
                          <a:ea typeface="ＭＳ Ｐゴシック" charset="-128"/>
                          <a:cs typeface="Arial Narrow" charset="0"/>
                        </a:defRPr>
                      </a:lvl8pPr>
                      <a:lvl9pPr marL="4065588" indent="-412750" eaLnBrk="0" fontAlgn="base" hangingPunct="0">
                        <a:spcBef>
                          <a:spcPct val="20000"/>
                        </a:spcBef>
                        <a:spcAft>
                          <a:spcPct val="0"/>
                        </a:spcAft>
                        <a:buClr>
                          <a:srgbClr val="FF6C0C"/>
                        </a:buClr>
                        <a:buFont typeface="Arial" charset="0"/>
                        <a:defRPr sz="1900">
                          <a:solidFill>
                            <a:srgbClr val="595959"/>
                          </a:solidFill>
                          <a:latin typeface="Arial" charset="0"/>
                          <a:ea typeface="ＭＳ Ｐゴシック" charset="-128"/>
                          <a:cs typeface="Arial Narrow" charset="0"/>
                        </a:defRPr>
                      </a:lvl9pPr>
                    </a:lstStyle>
                    <a:p>
                      <a:pPr marL="182880" marR="0" lvl="0" indent="-182880" algn="l" defTabSz="914400" rtl="0" eaLnBrk="1" fontAlgn="base" latinLnBrk="0" hangingPunct="1">
                        <a:lnSpc>
                          <a:spcPct val="100000"/>
                        </a:lnSpc>
                        <a:spcBef>
                          <a:spcPts val="600"/>
                        </a:spcBef>
                        <a:spcAft>
                          <a:spcPct val="0"/>
                        </a:spcAft>
                        <a:buClr>
                          <a:schemeClr val="accent1"/>
                        </a:buClr>
                        <a:buSzTx/>
                        <a:buFont typeface="Arial" panose="020B0604020202020204" pitchFamily="34" charset="0"/>
                        <a:buChar char="•"/>
                        <a:tabLst/>
                      </a:pPr>
                      <a:r>
                        <a:rPr kumimoji="0" lang="en-US" altLang="x-none" sz="1100" b="1" i="0" u="none" strike="noStrike" cap="none" normalizeH="0" baseline="0" dirty="0">
                          <a:ln>
                            <a:noFill/>
                          </a:ln>
                          <a:solidFill>
                            <a:schemeClr val="tx1">
                              <a:lumMod val="75000"/>
                              <a:lumOff val="25000"/>
                            </a:schemeClr>
                          </a:solidFill>
                          <a:effectLst/>
                          <a:latin typeface="+mn-lt"/>
                          <a:ea typeface="ＭＳ Ｐゴシック" charset="-128"/>
                        </a:rPr>
                        <a:t>No observable symptoms</a:t>
                      </a:r>
                    </a:p>
                    <a:p>
                      <a:pPr marL="182880" marR="0" lvl="0" indent="-182880" algn="l" defTabSz="914400" rtl="0" eaLnBrk="1" fontAlgn="base" latinLnBrk="0" hangingPunct="1">
                        <a:lnSpc>
                          <a:spcPct val="100000"/>
                        </a:lnSpc>
                        <a:spcBef>
                          <a:spcPts val="600"/>
                        </a:spcBef>
                        <a:spcAft>
                          <a:spcPct val="0"/>
                        </a:spcAft>
                        <a:buClr>
                          <a:schemeClr val="accent1"/>
                        </a:buClr>
                        <a:buSzTx/>
                        <a:buFont typeface="Arial" panose="020B0604020202020204" pitchFamily="34" charset="0"/>
                        <a:buChar char="•"/>
                        <a:tabLst/>
                      </a:pPr>
                      <a:r>
                        <a:rPr kumimoji="0" lang="en-US" altLang="x-none" sz="1100" b="1" i="0" u="none" strike="noStrike" cap="none" normalizeH="0" baseline="0" dirty="0">
                          <a:ln>
                            <a:noFill/>
                          </a:ln>
                          <a:solidFill>
                            <a:schemeClr val="tx1">
                              <a:lumMod val="75000"/>
                              <a:lumOff val="25000"/>
                            </a:schemeClr>
                          </a:solidFill>
                          <a:effectLst/>
                          <a:latin typeface="+mn-lt"/>
                          <a:ea typeface="ＭＳ Ｐゴシック" charset="-128"/>
                        </a:rPr>
                        <a:t>Detectable only by psychometric testing</a:t>
                      </a:r>
                    </a:p>
                  </a:txBody>
                  <a:tcPr marT="91440" marB="9144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marL="234950" indent="-234950" eaLnBrk="0" hangingPunct="0">
                        <a:spcBef>
                          <a:spcPct val="20000"/>
                        </a:spcBef>
                        <a:buClr>
                          <a:srgbClr val="FF6C0C"/>
                        </a:buClr>
                        <a:buFont typeface="Arial" charset="0"/>
                        <a:defRPr sz="2100">
                          <a:solidFill>
                            <a:srgbClr val="266ABC"/>
                          </a:solidFill>
                          <a:latin typeface="Arial" charset="0"/>
                          <a:ea typeface="ＭＳ Ｐゴシック" charset="-128"/>
                          <a:cs typeface="Arial Narrow" charset="0"/>
                        </a:defRPr>
                      </a:lvl1pPr>
                      <a:lvl2pPr marL="558800" eaLnBrk="0" hangingPunct="0">
                        <a:spcBef>
                          <a:spcPct val="20000"/>
                        </a:spcBef>
                        <a:buClr>
                          <a:srgbClr val="FF6C0C"/>
                        </a:buClr>
                        <a:buFont typeface="Arial" charset="0"/>
                        <a:defRPr sz="1900">
                          <a:solidFill>
                            <a:srgbClr val="595959"/>
                          </a:solidFill>
                          <a:latin typeface="Arial" charset="0"/>
                          <a:ea typeface="ＭＳ Ｐゴシック" charset="-128"/>
                          <a:cs typeface="Arial Narrow" charset="0"/>
                        </a:defRPr>
                      </a:lvl2pPr>
                      <a:lvl3pPr marL="1117600" eaLnBrk="0" hangingPunct="0">
                        <a:spcBef>
                          <a:spcPct val="20000"/>
                        </a:spcBef>
                        <a:buClr>
                          <a:srgbClr val="FF6C0C"/>
                        </a:buClr>
                        <a:buFont typeface="Arial" charset="0"/>
                        <a:defRPr sz="1900">
                          <a:solidFill>
                            <a:srgbClr val="595959"/>
                          </a:solidFill>
                          <a:latin typeface="Arial" charset="0"/>
                          <a:ea typeface="ＭＳ Ｐゴシック" charset="-128"/>
                          <a:cs typeface="Arial Narrow" charset="0"/>
                        </a:defRPr>
                      </a:lvl3pPr>
                      <a:lvl4pPr marL="1677988" eaLnBrk="0" hangingPunct="0">
                        <a:spcBef>
                          <a:spcPct val="20000"/>
                        </a:spcBef>
                        <a:buClr>
                          <a:srgbClr val="FF6C0C"/>
                        </a:buClr>
                        <a:buFont typeface="Arial" charset="0"/>
                        <a:defRPr sz="1900">
                          <a:solidFill>
                            <a:srgbClr val="595959"/>
                          </a:solidFill>
                          <a:latin typeface="Arial" charset="0"/>
                          <a:ea typeface="ＭＳ Ｐゴシック" charset="-128"/>
                          <a:cs typeface="Arial Narrow" charset="0"/>
                        </a:defRPr>
                      </a:lvl4pPr>
                      <a:lvl5pPr marL="2236788" eaLnBrk="0" hangingPunct="0">
                        <a:spcBef>
                          <a:spcPct val="20000"/>
                        </a:spcBef>
                        <a:buClr>
                          <a:srgbClr val="FF6C0C"/>
                        </a:buClr>
                        <a:buFont typeface="Arial" charset="0"/>
                        <a:defRPr sz="1900">
                          <a:solidFill>
                            <a:srgbClr val="595959"/>
                          </a:solidFill>
                          <a:latin typeface="Arial" charset="0"/>
                          <a:ea typeface="ＭＳ Ｐゴシック" charset="-128"/>
                          <a:cs typeface="Arial Narrow" charset="0"/>
                        </a:defRPr>
                      </a:lvl5pPr>
                      <a:lvl6pPr marL="2693988" indent="-412750" eaLnBrk="0" fontAlgn="base" hangingPunct="0">
                        <a:spcBef>
                          <a:spcPct val="20000"/>
                        </a:spcBef>
                        <a:spcAft>
                          <a:spcPct val="0"/>
                        </a:spcAft>
                        <a:buClr>
                          <a:srgbClr val="FF6C0C"/>
                        </a:buClr>
                        <a:buFont typeface="Arial" charset="0"/>
                        <a:defRPr sz="1900">
                          <a:solidFill>
                            <a:srgbClr val="595959"/>
                          </a:solidFill>
                          <a:latin typeface="Arial" charset="0"/>
                          <a:ea typeface="ＭＳ Ｐゴシック" charset="-128"/>
                          <a:cs typeface="Arial Narrow" charset="0"/>
                        </a:defRPr>
                      </a:lvl6pPr>
                      <a:lvl7pPr marL="3151188" indent="-412750" eaLnBrk="0" fontAlgn="base" hangingPunct="0">
                        <a:spcBef>
                          <a:spcPct val="20000"/>
                        </a:spcBef>
                        <a:spcAft>
                          <a:spcPct val="0"/>
                        </a:spcAft>
                        <a:buClr>
                          <a:srgbClr val="FF6C0C"/>
                        </a:buClr>
                        <a:buFont typeface="Arial" charset="0"/>
                        <a:defRPr sz="1900">
                          <a:solidFill>
                            <a:srgbClr val="595959"/>
                          </a:solidFill>
                          <a:latin typeface="Arial" charset="0"/>
                          <a:ea typeface="ＭＳ Ｐゴシック" charset="-128"/>
                          <a:cs typeface="Arial Narrow" charset="0"/>
                        </a:defRPr>
                      </a:lvl7pPr>
                      <a:lvl8pPr marL="3608388" indent="-412750" eaLnBrk="0" fontAlgn="base" hangingPunct="0">
                        <a:spcBef>
                          <a:spcPct val="20000"/>
                        </a:spcBef>
                        <a:spcAft>
                          <a:spcPct val="0"/>
                        </a:spcAft>
                        <a:buClr>
                          <a:srgbClr val="FF6C0C"/>
                        </a:buClr>
                        <a:buFont typeface="Arial" charset="0"/>
                        <a:defRPr sz="1900">
                          <a:solidFill>
                            <a:srgbClr val="595959"/>
                          </a:solidFill>
                          <a:latin typeface="Arial" charset="0"/>
                          <a:ea typeface="ＭＳ Ｐゴシック" charset="-128"/>
                          <a:cs typeface="Arial Narrow" charset="0"/>
                        </a:defRPr>
                      </a:lvl8pPr>
                      <a:lvl9pPr marL="4065588" indent="-412750" eaLnBrk="0" fontAlgn="base" hangingPunct="0">
                        <a:spcBef>
                          <a:spcPct val="20000"/>
                        </a:spcBef>
                        <a:spcAft>
                          <a:spcPct val="0"/>
                        </a:spcAft>
                        <a:buClr>
                          <a:srgbClr val="FF6C0C"/>
                        </a:buClr>
                        <a:buFont typeface="Arial" charset="0"/>
                        <a:defRPr sz="1900">
                          <a:solidFill>
                            <a:srgbClr val="595959"/>
                          </a:solidFill>
                          <a:latin typeface="Arial" charset="0"/>
                          <a:ea typeface="ＭＳ Ｐゴシック" charset="-128"/>
                          <a:cs typeface="Arial Narrow" charset="0"/>
                        </a:defRPr>
                      </a:lvl9pPr>
                    </a:lstStyle>
                    <a:p>
                      <a:pPr marL="182880" marR="0" lvl="0" indent="-182880" algn="l" defTabSz="914400" rtl="0" eaLnBrk="1" fontAlgn="base" latinLnBrk="0" hangingPunct="1">
                        <a:lnSpc>
                          <a:spcPct val="90000"/>
                        </a:lnSpc>
                        <a:spcBef>
                          <a:spcPts val="600"/>
                        </a:spcBef>
                        <a:spcAft>
                          <a:spcPct val="0"/>
                        </a:spcAft>
                        <a:buClr>
                          <a:schemeClr val="accent1"/>
                        </a:buClr>
                        <a:buSzTx/>
                        <a:buFont typeface="Arial" panose="020B0604020202020204" pitchFamily="34" charset="0"/>
                        <a:buChar char="•"/>
                        <a:tabLst/>
                      </a:pPr>
                      <a:r>
                        <a:rPr kumimoji="0" lang="en-US" altLang="x-none" sz="1100" b="1" i="0" u="none" strike="noStrike" cap="none" normalizeH="0" baseline="0" dirty="0">
                          <a:ln>
                            <a:noFill/>
                          </a:ln>
                          <a:solidFill>
                            <a:schemeClr val="tx1">
                              <a:lumMod val="75000"/>
                              <a:lumOff val="25000"/>
                            </a:schemeClr>
                          </a:solidFill>
                          <a:effectLst/>
                          <a:latin typeface="+mn-lt"/>
                          <a:ea typeface="ＭＳ Ｐゴシック" charset="-128"/>
                        </a:rPr>
                        <a:t>Euphoria or anxiety</a:t>
                      </a:r>
                    </a:p>
                    <a:p>
                      <a:pPr marL="182880" marR="0" lvl="0" indent="-182880" algn="l" defTabSz="914400" rtl="0" eaLnBrk="1" fontAlgn="base" latinLnBrk="0" hangingPunct="1">
                        <a:lnSpc>
                          <a:spcPct val="90000"/>
                        </a:lnSpc>
                        <a:spcBef>
                          <a:spcPts val="600"/>
                        </a:spcBef>
                        <a:spcAft>
                          <a:spcPct val="0"/>
                        </a:spcAft>
                        <a:buClr>
                          <a:schemeClr val="accent1"/>
                        </a:buClr>
                        <a:buSzTx/>
                        <a:buFont typeface="Arial" panose="020B0604020202020204" pitchFamily="34" charset="0"/>
                        <a:buChar char="•"/>
                        <a:tabLst/>
                      </a:pPr>
                      <a:r>
                        <a:rPr kumimoji="0" lang="en-US" altLang="x-none" sz="1100" b="1" i="0" u="none" strike="noStrike" cap="none" normalizeH="0" baseline="0" dirty="0">
                          <a:ln>
                            <a:noFill/>
                          </a:ln>
                          <a:solidFill>
                            <a:schemeClr val="tx1">
                              <a:lumMod val="75000"/>
                              <a:lumOff val="25000"/>
                            </a:schemeClr>
                          </a:solidFill>
                          <a:effectLst/>
                          <a:latin typeface="+mn-lt"/>
                          <a:ea typeface="ＭＳ Ｐゴシック" charset="-128"/>
                        </a:rPr>
                        <a:t>Trivial lack of awareness</a:t>
                      </a:r>
                    </a:p>
                    <a:p>
                      <a:pPr marL="182880" marR="0" lvl="0" indent="-182880" algn="l" defTabSz="914400" rtl="0" eaLnBrk="1" fontAlgn="base" latinLnBrk="0" hangingPunct="1">
                        <a:lnSpc>
                          <a:spcPct val="90000"/>
                        </a:lnSpc>
                        <a:spcBef>
                          <a:spcPts val="600"/>
                        </a:spcBef>
                        <a:spcAft>
                          <a:spcPct val="0"/>
                        </a:spcAft>
                        <a:buClr>
                          <a:schemeClr val="accent1"/>
                        </a:buClr>
                        <a:buSzTx/>
                        <a:buFont typeface="Arial" panose="020B0604020202020204" pitchFamily="34" charset="0"/>
                        <a:buChar char="•"/>
                        <a:tabLst/>
                      </a:pPr>
                      <a:r>
                        <a:rPr kumimoji="0" lang="en-US" altLang="x-none" sz="1100" b="1" i="0" u="none" strike="noStrike" cap="none" normalizeH="0" baseline="0" dirty="0">
                          <a:ln>
                            <a:noFill/>
                          </a:ln>
                          <a:solidFill>
                            <a:schemeClr val="tx1">
                              <a:lumMod val="75000"/>
                              <a:lumOff val="25000"/>
                            </a:schemeClr>
                          </a:solidFill>
                          <a:effectLst/>
                          <a:latin typeface="+mn-lt"/>
                          <a:ea typeface="ＭＳ Ｐゴシック" charset="-128"/>
                        </a:rPr>
                        <a:t>Shortened attention span</a:t>
                      </a:r>
                    </a:p>
                    <a:p>
                      <a:pPr marL="182880" marR="0" lvl="0" indent="-182880" algn="l" defTabSz="914400" rtl="0" eaLnBrk="1" fontAlgn="base" latinLnBrk="0" hangingPunct="1">
                        <a:lnSpc>
                          <a:spcPct val="90000"/>
                        </a:lnSpc>
                        <a:spcBef>
                          <a:spcPts val="600"/>
                        </a:spcBef>
                        <a:spcAft>
                          <a:spcPct val="0"/>
                        </a:spcAft>
                        <a:buClr>
                          <a:schemeClr val="accent1"/>
                        </a:buClr>
                        <a:buSzTx/>
                        <a:buFont typeface="Arial" panose="020B0604020202020204" pitchFamily="34" charset="0"/>
                        <a:buChar char="•"/>
                        <a:tabLst/>
                      </a:pPr>
                      <a:r>
                        <a:rPr kumimoji="0" lang="en-US" altLang="x-none" sz="1100" b="1" i="0" u="none" strike="noStrike" cap="none" normalizeH="0" baseline="0" dirty="0">
                          <a:ln>
                            <a:noFill/>
                          </a:ln>
                          <a:solidFill>
                            <a:schemeClr val="tx1">
                              <a:lumMod val="75000"/>
                              <a:lumOff val="25000"/>
                            </a:schemeClr>
                          </a:solidFill>
                          <a:effectLst/>
                          <a:latin typeface="+mn-lt"/>
                          <a:ea typeface="ＭＳ Ｐゴシック" charset="-128"/>
                        </a:rPr>
                        <a:t>Impaired ability to add or subtract</a:t>
                      </a:r>
                    </a:p>
                    <a:p>
                      <a:pPr marL="182880" marR="0" lvl="0" indent="-182880" algn="l" defTabSz="914400" rtl="0" eaLnBrk="1" fontAlgn="base" latinLnBrk="0" hangingPunct="1">
                        <a:lnSpc>
                          <a:spcPct val="90000"/>
                        </a:lnSpc>
                        <a:spcBef>
                          <a:spcPts val="600"/>
                        </a:spcBef>
                        <a:spcAft>
                          <a:spcPct val="0"/>
                        </a:spcAft>
                        <a:buClr>
                          <a:schemeClr val="accent1"/>
                        </a:buClr>
                        <a:buSzTx/>
                        <a:buFont typeface="Arial" panose="020B0604020202020204" pitchFamily="34" charset="0"/>
                        <a:buChar char="•"/>
                        <a:tabLst/>
                      </a:pPr>
                      <a:r>
                        <a:rPr kumimoji="0" lang="en-US" altLang="x-none" sz="1100" b="1" i="0" u="none" strike="noStrike" cap="none" normalizeH="0" baseline="0" dirty="0">
                          <a:ln>
                            <a:noFill/>
                          </a:ln>
                          <a:solidFill>
                            <a:schemeClr val="tx1">
                              <a:lumMod val="75000"/>
                              <a:lumOff val="25000"/>
                            </a:schemeClr>
                          </a:solidFill>
                          <a:effectLst/>
                          <a:latin typeface="+mn-lt"/>
                          <a:ea typeface="ＭＳ Ｐゴシック" charset="-128"/>
                        </a:rPr>
                        <a:t>Altered sleep rhythm</a:t>
                      </a:r>
                    </a:p>
                  </a:txBody>
                  <a:tcPr marT="91440" marB="91440" horzOverflow="overflow">
                    <a:lnL w="12700" cap="flat" cmpd="sng" algn="ctr">
                      <a:solidFill>
                        <a:schemeClr val="accent1"/>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marL="234950" indent="-234950" eaLnBrk="0" hangingPunct="0">
                        <a:spcBef>
                          <a:spcPct val="20000"/>
                        </a:spcBef>
                        <a:buClr>
                          <a:srgbClr val="FF6C0C"/>
                        </a:buClr>
                        <a:buFont typeface="Arial" charset="0"/>
                        <a:defRPr sz="2100">
                          <a:solidFill>
                            <a:srgbClr val="266ABC"/>
                          </a:solidFill>
                          <a:latin typeface="Arial" charset="0"/>
                          <a:ea typeface="ＭＳ Ｐゴシック" charset="-128"/>
                          <a:cs typeface="Arial Narrow" charset="0"/>
                        </a:defRPr>
                      </a:lvl1pPr>
                      <a:lvl2pPr marL="558800" eaLnBrk="0" hangingPunct="0">
                        <a:spcBef>
                          <a:spcPct val="20000"/>
                        </a:spcBef>
                        <a:buClr>
                          <a:srgbClr val="FF6C0C"/>
                        </a:buClr>
                        <a:buFont typeface="Arial" charset="0"/>
                        <a:defRPr sz="1900">
                          <a:solidFill>
                            <a:srgbClr val="595959"/>
                          </a:solidFill>
                          <a:latin typeface="Arial" charset="0"/>
                          <a:ea typeface="ＭＳ Ｐゴシック" charset="-128"/>
                          <a:cs typeface="Arial Narrow" charset="0"/>
                        </a:defRPr>
                      </a:lvl2pPr>
                      <a:lvl3pPr marL="1117600" eaLnBrk="0" hangingPunct="0">
                        <a:spcBef>
                          <a:spcPct val="20000"/>
                        </a:spcBef>
                        <a:buClr>
                          <a:srgbClr val="FF6C0C"/>
                        </a:buClr>
                        <a:buFont typeface="Arial" charset="0"/>
                        <a:defRPr sz="1900">
                          <a:solidFill>
                            <a:srgbClr val="595959"/>
                          </a:solidFill>
                          <a:latin typeface="Arial" charset="0"/>
                          <a:ea typeface="ＭＳ Ｐゴシック" charset="-128"/>
                          <a:cs typeface="Arial Narrow" charset="0"/>
                        </a:defRPr>
                      </a:lvl3pPr>
                      <a:lvl4pPr marL="1677988" eaLnBrk="0" hangingPunct="0">
                        <a:spcBef>
                          <a:spcPct val="20000"/>
                        </a:spcBef>
                        <a:buClr>
                          <a:srgbClr val="FF6C0C"/>
                        </a:buClr>
                        <a:buFont typeface="Arial" charset="0"/>
                        <a:defRPr sz="1900">
                          <a:solidFill>
                            <a:srgbClr val="595959"/>
                          </a:solidFill>
                          <a:latin typeface="Arial" charset="0"/>
                          <a:ea typeface="ＭＳ Ｐゴシック" charset="-128"/>
                          <a:cs typeface="Arial Narrow" charset="0"/>
                        </a:defRPr>
                      </a:lvl4pPr>
                      <a:lvl5pPr marL="2236788" eaLnBrk="0" hangingPunct="0">
                        <a:spcBef>
                          <a:spcPct val="20000"/>
                        </a:spcBef>
                        <a:buClr>
                          <a:srgbClr val="FF6C0C"/>
                        </a:buClr>
                        <a:buFont typeface="Arial" charset="0"/>
                        <a:defRPr sz="1900">
                          <a:solidFill>
                            <a:srgbClr val="595959"/>
                          </a:solidFill>
                          <a:latin typeface="Arial" charset="0"/>
                          <a:ea typeface="ＭＳ Ｐゴシック" charset="-128"/>
                          <a:cs typeface="Arial Narrow" charset="0"/>
                        </a:defRPr>
                      </a:lvl5pPr>
                      <a:lvl6pPr marL="2693988" indent="-412750" eaLnBrk="0" fontAlgn="base" hangingPunct="0">
                        <a:spcBef>
                          <a:spcPct val="20000"/>
                        </a:spcBef>
                        <a:spcAft>
                          <a:spcPct val="0"/>
                        </a:spcAft>
                        <a:buClr>
                          <a:srgbClr val="FF6C0C"/>
                        </a:buClr>
                        <a:buFont typeface="Arial" charset="0"/>
                        <a:defRPr sz="1900">
                          <a:solidFill>
                            <a:srgbClr val="595959"/>
                          </a:solidFill>
                          <a:latin typeface="Arial" charset="0"/>
                          <a:ea typeface="ＭＳ Ｐゴシック" charset="-128"/>
                          <a:cs typeface="Arial Narrow" charset="0"/>
                        </a:defRPr>
                      </a:lvl6pPr>
                      <a:lvl7pPr marL="3151188" indent="-412750" eaLnBrk="0" fontAlgn="base" hangingPunct="0">
                        <a:spcBef>
                          <a:spcPct val="20000"/>
                        </a:spcBef>
                        <a:spcAft>
                          <a:spcPct val="0"/>
                        </a:spcAft>
                        <a:buClr>
                          <a:srgbClr val="FF6C0C"/>
                        </a:buClr>
                        <a:buFont typeface="Arial" charset="0"/>
                        <a:defRPr sz="1900">
                          <a:solidFill>
                            <a:srgbClr val="595959"/>
                          </a:solidFill>
                          <a:latin typeface="Arial" charset="0"/>
                          <a:ea typeface="ＭＳ Ｐゴシック" charset="-128"/>
                          <a:cs typeface="Arial Narrow" charset="0"/>
                        </a:defRPr>
                      </a:lvl7pPr>
                      <a:lvl8pPr marL="3608388" indent="-412750" eaLnBrk="0" fontAlgn="base" hangingPunct="0">
                        <a:spcBef>
                          <a:spcPct val="20000"/>
                        </a:spcBef>
                        <a:spcAft>
                          <a:spcPct val="0"/>
                        </a:spcAft>
                        <a:buClr>
                          <a:srgbClr val="FF6C0C"/>
                        </a:buClr>
                        <a:buFont typeface="Arial" charset="0"/>
                        <a:defRPr sz="1900">
                          <a:solidFill>
                            <a:srgbClr val="595959"/>
                          </a:solidFill>
                          <a:latin typeface="Arial" charset="0"/>
                          <a:ea typeface="ＭＳ Ｐゴシック" charset="-128"/>
                          <a:cs typeface="Arial Narrow" charset="0"/>
                        </a:defRPr>
                      </a:lvl8pPr>
                      <a:lvl9pPr marL="4065588" indent="-412750" eaLnBrk="0" fontAlgn="base" hangingPunct="0">
                        <a:spcBef>
                          <a:spcPct val="20000"/>
                        </a:spcBef>
                        <a:spcAft>
                          <a:spcPct val="0"/>
                        </a:spcAft>
                        <a:buClr>
                          <a:srgbClr val="FF6C0C"/>
                        </a:buClr>
                        <a:buFont typeface="Arial" charset="0"/>
                        <a:defRPr sz="1900">
                          <a:solidFill>
                            <a:srgbClr val="595959"/>
                          </a:solidFill>
                          <a:latin typeface="Arial" charset="0"/>
                          <a:ea typeface="ＭＳ Ｐゴシック" charset="-128"/>
                          <a:cs typeface="Arial Narrow" charset="0"/>
                        </a:defRPr>
                      </a:lvl9pPr>
                    </a:lstStyle>
                    <a:p>
                      <a:pPr marL="182880" marR="0" lvl="0" indent="-182880" algn="l" defTabSz="914400" rtl="0" eaLnBrk="1" fontAlgn="base" latinLnBrk="0" hangingPunct="1">
                        <a:lnSpc>
                          <a:spcPct val="90000"/>
                        </a:lnSpc>
                        <a:spcBef>
                          <a:spcPts val="600"/>
                        </a:spcBef>
                        <a:spcAft>
                          <a:spcPct val="0"/>
                        </a:spcAft>
                        <a:buClr>
                          <a:schemeClr val="accent1"/>
                        </a:buClr>
                        <a:buSzTx/>
                        <a:buFont typeface="Arial" panose="020B0604020202020204" pitchFamily="34" charset="0"/>
                        <a:buChar char="•"/>
                        <a:tabLst/>
                      </a:pPr>
                      <a:r>
                        <a:rPr kumimoji="0" lang="en-US" altLang="x-none" sz="1100" b="1" i="0" u="none" strike="noStrike" cap="none" normalizeH="0" baseline="0" dirty="0">
                          <a:ln>
                            <a:noFill/>
                          </a:ln>
                          <a:solidFill>
                            <a:schemeClr val="tx1">
                              <a:lumMod val="75000"/>
                              <a:lumOff val="25000"/>
                            </a:schemeClr>
                          </a:solidFill>
                          <a:effectLst/>
                          <a:latin typeface="+mn-lt"/>
                          <a:ea typeface="ＭＳ Ｐゴシック" charset="-128"/>
                        </a:rPr>
                        <a:t>Lethargy or apathy</a:t>
                      </a:r>
                    </a:p>
                    <a:p>
                      <a:pPr marL="182880" marR="0" lvl="0" indent="-182880" algn="l" defTabSz="914400" rtl="0" eaLnBrk="1" fontAlgn="base" latinLnBrk="0" hangingPunct="1">
                        <a:lnSpc>
                          <a:spcPct val="90000"/>
                        </a:lnSpc>
                        <a:spcBef>
                          <a:spcPts val="600"/>
                        </a:spcBef>
                        <a:spcAft>
                          <a:spcPct val="0"/>
                        </a:spcAft>
                        <a:buClr>
                          <a:schemeClr val="accent1"/>
                        </a:buClr>
                        <a:buSzTx/>
                        <a:buFont typeface="Arial" panose="020B0604020202020204" pitchFamily="34" charset="0"/>
                        <a:buChar char="•"/>
                        <a:tabLst/>
                      </a:pPr>
                      <a:r>
                        <a:rPr kumimoji="0" lang="en-US" altLang="x-none" sz="1100" b="1" i="0" u="none" strike="noStrike" cap="none" normalizeH="0" baseline="0" dirty="0">
                          <a:ln>
                            <a:noFill/>
                          </a:ln>
                          <a:solidFill>
                            <a:schemeClr val="tx1">
                              <a:lumMod val="75000"/>
                              <a:lumOff val="25000"/>
                            </a:schemeClr>
                          </a:solidFill>
                          <a:effectLst/>
                          <a:latin typeface="+mn-lt"/>
                          <a:ea typeface="ＭＳ Ｐゴシック" charset="-128"/>
                        </a:rPr>
                        <a:t>Disorientation with respect to time</a:t>
                      </a:r>
                    </a:p>
                    <a:p>
                      <a:pPr marL="182880" marR="0" lvl="0" indent="-182880" algn="l" defTabSz="914400" rtl="0" eaLnBrk="1" fontAlgn="base" latinLnBrk="0" hangingPunct="1">
                        <a:lnSpc>
                          <a:spcPct val="90000"/>
                        </a:lnSpc>
                        <a:spcBef>
                          <a:spcPts val="600"/>
                        </a:spcBef>
                        <a:spcAft>
                          <a:spcPct val="0"/>
                        </a:spcAft>
                        <a:buClr>
                          <a:schemeClr val="accent1"/>
                        </a:buClr>
                        <a:buSzTx/>
                        <a:buFont typeface="Arial" panose="020B0604020202020204" pitchFamily="34" charset="0"/>
                        <a:buChar char="•"/>
                        <a:tabLst/>
                      </a:pPr>
                      <a:r>
                        <a:rPr kumimoji="0" lang="en-US" altLang="x-none" sz="1100" b="1" i="0" u="none" strike="noStrike" cap="none" normalizeH="0" baseline="0" dirty="0">
                          <a:ln>
                            <a:noFill/>
                          </a:ln>
                          <a:solidFill>
                            <a:schemeClr val="tx1">
                              <a:lumMod val="75000"/>
                              <a:lumOff val="25000"/>
                            </a:schemeClr>
                          </a:solidFill>
                          <a:effectLst/>
                          <a:latin typeface="+mn-lt"/>
                          <a:ea typeface="ＭＳ Ｐゴシック" charset="-128"/>
                        </a:rPr>
                        <a:t>Obvious personality change</a:t>
                      </a:r>
                    </a:p>
                    <a:p>
                      <a:pPr marL="182880" marR="0" lvl="0" indent="-182880" algn="l" defTabSz="914400" rtl="0" eaLnBrk="1" fontAlgn="base" latinLnBrk="0" hangingPunct="1">
                        <a:lnSpc>
                          <a:spcPct val="90000"/>
                        </a:lnSpc>
                        <a:spcBef>
                          <a:spcPts val="600"/>
                        </a:spcBef>
                        <a:spcAft>
                          <a:spcPct val="0"/>
                        </a:spcAft>
                        <a:buClr>
                          <a:schemeClr val="accent1"/>
                        </a:buClr>
                        <a:buSzTx/>
                        <a:buFont typeface="Arial" panose="020B0604020202020204" pitchFamily="34" charset="0"/>
                        <a:buChar char="•"/>
                        <a:tabLst/>
                      </a:pPr>
                      <a:r>
                        <a:rPr kumimoji="0" lang="en-US" altLang="x-none" sz="1100" b="1" i="0" u="none" strike="noStrike" cap="none" normalizeH="0" baseline="0" dirty="0">
                          <a:ln>
                            <a:noFill/>
                          </a:ln>
                          <a:solidFill>
                            <a:schemeClr val="tx1">
                              <a:lumMod val="75000"/>
                              <a:lumOff val="25000"/>
                            </a:schemeClr>
                          </a:solidFill>
                          <a:effectLst/>
                          <a:latin typeface="+mn-lt"/>
                          <a:ea typeface="ＭＳ Ｐゴシック" charset="-128"/>
                        </a:rPr>
                        <a:t>Inappropriate behavior</a:t>
                      </a:r>
                    </a:p>
                  </a:txBody>
                  <a:tcPr marT="91440" marB="91440" horzOverflow="overflow">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lnTlToBr>
                      <a:noFill/>
                    </a:lnTlToBr>
                    <a:lnBlToTr>
                      <a:noFill/>
                    </a:lnBlToTr>
                    <a:noFill/>
                  </a:tcPr>
                </a:tc>
                <a:tc>
                  <a:txBody>
                    <a:bodyPr/>
                    <a:lstStyle>
                      <a:lvl1pPr marL="234950" indent="-234950" eaLnBrk="0" hangingPunct="0">
                        <a:spcBef>
                          <a:spcPct val="20000"/>
                        </a:spcBef>
                        <a:buClr>
                          <a:srgbClr val="FF6C0C"/>
                        </a:buClr>
                        <a:buFont typeface="Arial" charset="0"/>
                        <a:defRPr sz="2100">
                          <a:solidFill>
                            <a:srgbClr val="266ABC"/>
                          </a:solidFill>
                          <a:latin typeface="Arial" charset="0"/>
                          <a:ea typeface="ＭＳ Ｐゴシック" charset="-128"/>
                          <a:cs typeface="Arial Narrow" charset="0"/>
                        </a:defRPr>
                      </a:lvl1pPr>
                      <a:lvl2pPr marL="558800" eaLnBrk="0" hangingPunct="0">
                        <a:spcBef>
                          <a:spcPct val="20000"/>
                        </a:spcBef>
                        <a:buClr>
                          <a:srgbClr val="FF6C0C"/>
                        </a:buClr>
                        <a:buFont typeface="Arial" charset="0"/>
                        <a:defRPr sz="1900">
                          <a:solidFill>
                            <a:srgbClr val="595959"/>
                          </a:solidFill>
                          <a:latin typeface="Arial" charset="0"/>
                          <a:ea typeface="ＭＳ Ｐゴシック" charset="-128"/>
                          <a:cs typeface="Arial Narrow" charset="0"/>
                        </a:defRPr>
                      </a:lvl2pPr>
                      <a:lvl3pPr marL="1117600" eaLnBrk="0" hangingPunct="0">
                        <a:spcBef>
                          <a:spcPct val="20000"/>
                        </a:spcBef>
                        <a:buClr>
                          <a:srgbClr val="FF6C0C"/>
                        </a:buClr>
                        <a:buFont typeface="Arial" charset="0"/>
                        <a:defRPr sz="1900">
                          <a:solidFill>
                            <a:srgbClr val="595959"/>
                          </a:solidFill>
                          <a:latin typeface="Arial" charset="0"/>
                          <a:ea typeface="ＭＳ Ｐゴシック" charset="-128"/>
                          <a:cs typeface="Arial Narrow" charset="0"/>
                        </a:defRPr>
                      </a:lvl3pPr>
                      <a:lvl4pPr marL="1677988" eaLnBrk="0" hangingPunct="0">
                        <a:spcBef>
                          <a:spcPct val="20000"/>
                        </a:spcBef>
                        <a:buClr>
                          <a:srgbClr val="FF6C0C"/>
                        </a:buClr>
                        <a:buFont typeface="Arial" charset="0"/>
                        <a:defRPr sz="1900">
                          <a:solidFill>
                            <a:srgbClr val="595959"/>
                          </a:solidFill>
                          <a:latin typeface="Arial" charset="0"/>
                          <a:ea typeface="ＭＳ Ｐゴシック" charset="-128"/>
                          <a:cs typeface="Arial Narrow" charset="0"/>
                        </a:defRPr>
                      </a:lvl4pPr>
                      <a:lvl5pPr marL="2236788" eaLnBrk="0" hangingPunct="0">
                        <a:spcBef>
                          <a:spcPct val="20000"/>
                        </a:spcBef>
                        <a:buClr>
                          <a:srgbClr val="FF6C0C"/>
                        </a:buClr>
                        <a:buFont typeface="Arial" charset="0"/>
                        <a:defRPr sz="1900">
                          <a:solidFill>
                            <a:srgbClr val="595959"/>
                          </a:solidFill>
                          <a:latin typeface="Arial" charset="0"/>
                          <a:ea typeface="ＭＳ Ｐゴシック" charset="-128"/>
                          <a:cs typeface="Arial Narrow" charset="0"/>
                        </a:defRPr>
                      </a:lvl5pPr>
                      <a:lvl6pPr marL="2693988" indent="-412750" eaLnBrk="0" fontAlgn="base" hangingPunct="0">
                        <a:spcBef>
                          <a:spcPct val="20000"/>
                        </a:spcBef>
                        <a:spcAft>
                          <a:spcPct val="0"/>
                        </a:spcAft>
                        <a:buClr>
                          <a:srgbClr val="FF6C0C"/>
                        </a:buClr>
                        <a:buFont typeface="Arial" charset="0"/>
                        <a:defRPr sz="1900">
                          <a:solidFill>
                            <a:srgbClr val="595959"/>
                          </a:solidFill>
                          <a:latin typeface="Arial" charset="0"/>
                          <a:ea typeface="ＭＳ Ｐゴシック" charset="-128"/>
                          <a:cs typeface="Arial Narrow" charset="0"/>
                        </a:defRPr>
                      </a:lvl6pPr>
                      <a:lvl7pPr marL="3151188" indent="-412750" eaLnBrk="0" fontAlgn="base" hangingPunct="0">
                        <a:spcBef>
                          <a:spcPct val="20000"/>
                        </a:spcBef>
                        <a:spcAft>
                          <a:spcPct val="0"/>
                        </a:spcAft>
                        <a:buClr>
                          <a:srgbClr val="FF6C0C"/>
                        </a:buClr>
                        <a:buFont typeface="Arial" charset="0"/>
                        <a:defRPr sz="1900">
                          <a:solidFill>
                            <a:srgbClr val="595959"/>
                          </a:solidFill>
                          <a:latin typeface="Arial" charset="0"/>
                          <a:ea typeface="ＭＳ Ｐゴシック" charset="-128"/>
                          <a:cs typeface="Arial Narrow" charset="0"/>
                        </a:defRPr>
                      </a:lvl7pPr>
                      <a:lvl8pPr marL="3608388" indent="-412750" eaLnBrk="0" fontAlgn="base" hangingPunct="0">
                        <a:spcBef>
                          <a:spcPct val="20000"/>
                        </a:spcBef>
                        <a:spcAft>
                          <a:spcPct val="0"/>
                        </a:spcAft>
                        <a:buClr>
                          <a:srgbClr val="FF6C0C"/>
                        </a:buClr>
                        <a:buFont typeface="Arial" charset="0"/>
                        <a:defRPr sz="1900">
                          <a:solidFill>
                            <a:srgbClr val="595959"/>
                          </a:solidFill>
                          <a:latin typeface="Arial" charset="0"/>
                          <a:ea typeface="ＭＳ Ｐゴシック" charset="-128"/>
                          <a:cs typeface="Arial Narrow" charset="0"/>
                        </a:defRPr>
                      </a:lvl8pPr>
                      <a:lvl9pPr marL="4065588" indent="-412750" eaLnBrk="0" fontAlgn="base" hangingPunct="0">
                        <a:spcBef>
                          <a:spcPct val="20000"/>
                        </a:spcBef>
                        <a:spcAft>
                          <a:spcPct val="0"/>
                        </a:spcAft>
                        <a:buClr>
                          <a:srgbClr val="FF6C0C"/>
                        </a:buClr>
                        <a:buFont typeface="Arial" charset="0"/>
                        <a:defRPr sz="1900">
                          <a:solidFill>
                            <a:srgbClr val="595959"/>
                          </a:solidFill>
                          <a:latin typeface="Arial" charset="0"/>
                          <a:ea typeface="ＭＳ Ｐゴシック" charset="-128"/>
                          <a:cs typeface="Arial Narrow" charset="0"/>
                        </a:defRPr>
                      </a:lvl9pPr>
                    </a:lstStyle>
                    <a:p>
                      <a:pPr marL="182880" marR="0" lvl="0" indent="-182880" algn="l" defTabSz="914400" rtl="0" eaLnBrk="1" fontAlgn="base" latinLnBrk="0" hangingPunct="1">
                        <a:lnSpc>
                          <a:spcPct val="90000"/>
                        </a:lnSpc>
                        <a:spcBef>
                          <a:spcPts val="600"/>
                        </a:spcBef>
                        <a:spcAft>
                          <a:spcPct val="0"/>
                        </a:spcAft>
                        <a:buClr>
                          <a:schemeClr val="accent1"/>
                        </a:buClr>
                        <a:buSzTx/>
                        <a:buFont typeface="Arial" panose="020B0604020202020204" pitchFamily="34" charset="0"/>
                        <a:buChar char="•"/>
                        <a:tabLst/>
                      </a:pPr>
                      <a:r>
                        <a:rPr kumimoji="0" lang="en-US" altLang="x-none" sz="1100" b="1" i="0" u="none" strike="noStrike" cap="none" normalizeH="0" baseline="0" dirty="0">
                          <a:ln>
                            <a:noFill/>
                          </a:ln>
                          <a:solidFill>
                            <a:schemeClr val="tx1">
                              <a:lumMod val="75000"/>
                              <a:lumOff val="25000"/>
                            </a:schemeClr>
                          </a:solidFill>
                          <a:effectLst/>
                          <a:latin typeface="+mn-lt"/>
                          <a:ea typeface="ＭＳ Ｐゴシック" charset="-128"/>
                        </a:rPr>
                        <a:t>Somnolence to semi-stupor</a:t>
                      </a:r>
                    </a:p>
                    <a:p>
                      <a:pPr marL="182880" marR="0" lvl="0" indent="-182880" algn="l" defTabSz="914400" rtl="0" eaLnBrk="1" fontAlgn="base" latinLnBrk="0" hangingPunct="1">
                        <a:lnSpc>
                          <a:spcPct val="90000"/>
                        </a:lnSpc>
                        <a:spcBef>
                          <a:spcPts val="600"/>
                        </a:spcBef>
                        <a:spcAft>
                          <a:spcPct val="0"/>
                        </a:spcAft>
                        <a:buClr>
                          <a:schemeClr val="accent1"/>
                        </a:buClr>
                        <a:buSzTx/>
                        <a:buFont typeface="Arial" panose="020B0604020202020204" pitchFamily="34" charset="0"/>
                        <a:buChar char="•"/>
                        <a:tabLst/>
                      </a:pPr>
                      <a:r>
                        <a:rPr kumimoji="0" lang="en-US" altLang="x-none" sz="1100" b="1" i="0" u="none" strike="noStrike" cap="none" normalizeH="0" baseline="0" dirty="0">
                          <a:ln>
                            <a:noFill/>
                          </a:ln>
                          <a:solidFill>
                            <a:schemeClr val="tx1">
                              <a:lumMod val="75000"/>
                              <a:lumOff val="25000"/>
                            </a:schemeClr>
                          </a:solidFill>
                          <a:effectLst/>
                          <a:latin typeface="+mn-lt"/>
                          <a:ea typeface="ＭＳ Ｐゴシック" charset="-128"/>
                        </a:rPr>
                        <a:t>Confusion </a:t>
                      </a:r>
                    </a:p>
                    <a:p>
                      <a:pPr marL="182880" marR="0" lvl="0" indent="-182880" algn="l" defTabSz="914400" rtl="0" eaLnBrk="1" fontAlgn="base" latinLnBrk="0" hangingPunct="1">
                        <a:lnSpc>
                          <a:spcPct val="90000"/>
                        </a:lnSpc>
                        <a:spcBef>
                          <a:spcPts val="600"/>
                        </a:spcBef>
                        <a:spcAft>
                          <a:spcPct val="0"/>
                        </a:spcAft>
                        <a:buClr>
                          <a:schemeClr val="accent1"/>
                        </a:buClr>
                        <a:buSzTx/>
                        <a:buFont typeface="Arial" panose="020B0604020202020204" pitchFamily="34" charset="0"/>
                        <a:buChar char="•"/>
                        <a:tabLst/>
                      </a:pPr>
                      <a:r>
                        <a:rPr kumimoji="0" lang="en-US" altLang="x-none" sz="1100" b="1" i="0" u="none" strike="noStrike" cap="none" normalizeH="0" baseline="0" dirty="0">
                          <a:ln>
                            <a:noFill/>
                          </a:ln>
                          <a:solidFill>
                            <a:schemeClr val="tx1">
                              <a:lumMod val="75000"/>
                              <a:lumOff val="25000"/>
                            </a:schemeClr>
                          </a:solidFill>
                          <a:effectLst/>
                          <a:latin typeface="+mn-lt"/>
                          <a:ea typeface="ＭＳ Ｐゴシック" charset="-128"/>
                        </a:rPr>
                        <a:t>Responsive to stimuli</a:t>
                      </a:r>
                    </a:p>
                    <a:p>
                      <a:pPr marL="182880" marR="0" lvl="0" indent="-182880" algn="l" defTabSz="914400" rtl="0" eaLnBrk="1" fontAlgn="base" latinLnBrk="0" hangingPunct="1">
                        <a:lnSpc>
                          <a:spcPct val="90000"/>
                        </a:lnSpc>
                        <a:spcBef>
                          <a:spcPts val="600"/>
                        </a:spcBef>
                        <a:spcAft>
                          <a:spcPct val="0"/>
                        </a:spcAft>
                        <a:buClr>
                          <a:schemeClr val="accent1"/>
                        </a:buClr>
                        <a:buSzTx/>
                        <a:buFont typeface="Arial" panose="020B0604020202020204" pitchFamily="34" charset="0"/>
                        <a:buChar char="•"/>
                        <a:tabLst/>
                      </a:pPr>
                      <a:r>
                        <a:rPr kumimoji="0" lang="en-US" altLang="x-none" sz="1100" b="1" i="0" u="none" strike="noStrike" cap="none" normalizeH="0" baseline="0" dirty="0">
                          <a:ln>
                            <a:noFill/>
                          </a:ln>
                          <a:solidFill>
                            <a:schemeClr val="tx1">
                              <a:lumMod val="75000"/>
                              <a:lumOff val="25000"/>
                            </a:schemeClr>
                          </a:solidFill>
                          <a:effectLst/>
                          <a:latin typeface="+mn-lt"/>
                          <a:ea typeface="ＭＳ Ｐゴシック" charset="-128"/>
                        </a:rPr>
                        <a:t>Gross disorientation</a:t>
                      </a:r>
                    </a:p>
                    <a:p>
                      <a:pPr marL="182880" marR="0" lvl="0" indent="-182880" algn="l" defTabSz="914400" rtl="0" eaLnBrk="1" fontAlgn="base" latinLnBrk="0" hangingPunct="1">
                        <a:lnSpc>
                          <a:spcPct val="90000"/>
                        </a:lnSpc>
                        <a:spcBef>
                          <a:spcPts val="600"/>
                        </a:spcBef>
                        <a:spcAft>
                          <a:spcPct val="0"/>
                        </a:spcAft>
                        <a:buClr>
                          <a:schemeClr val="accent1"/>
                        </a:buClr>
                        <a:buSzTx/>
                        <a:buFont typeface="Arial" panose="020B0604020202020204" pitchFamily="34" charset="0"/>
                        <a:buChar char="•"/>
                        <a:tabLst/>
                      </a:pPr>
                      <a:r>
                        <a:rPr kumimoji="0" lang="en-US" altLang="x-none" sz="1100" b="1" i="0" u="none" strike="noStrike" cap="none" normalizeH="0" baseline="0" dirty="0">
                          <a:ln>
                            <a:noFill/>
                          </a:ln>
                          <a:solidFill>
                            <a:schemeClr val="tx1">
                              <a:lumMod val="75000"/>
                              <a:lumOff val="25000"/>
                            </a:schemeClr>
                          </a:solidFill>
                          <a:effectLst/>
                          <a:latin typeface="+mn-lt"/>
                          <a:ea typeface="ＭＳ Ｐゴシック" charset="-128"/>
                        </a:rPr>
                        <a:t>Bizarre behavior</a:t>
                      </a:r>
                    </a:p>
                  </a:txBody>
                  <a:tcPr marT="91440" marB="91440" horzOverflow="overflow">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lnTlToBr>
                      <a:noFill/>
                    </a:lnTlToBr>
                    <a:lnBlToTr>
                      <a:noFill/>
                    </a:lnBlToTr>
                    <a:noFill/>
                  </a:tcPr>
                </a:tc>
                <a:tc>
                  <a:txBody>
                    <a:bodyPr/>
                    <a:lstStyle>
                      <a:lvl1pPr marL="234950" indent="-234950" eaLnBrk="0" hangingPunct="0">
                        <a:spcBef>
                          <a:spcPct val="20000"/>
                        </a:spcBef>
                        <a:buClr>
                          <a:srgbClr val="FF6C0C"/>
                        </a:buClr>
                        <a:buFont typeface="Arial" charset="0"/>
                        <a:defRPr sz="2100">
                          <a:solidFill>
                            <a:srgbClr val="266ABC"/>
                          </a:solidFill>
                          <a:latin typeface="Arial" charset="0"/>
                          <a:ea typeface="ＭＳ Ｐゴシック" charset="-128"/>
                          <a:cs typeface="Arial Narrow" charset="0"/>
                        </a:defRPr>
                      </a:lvl1pPr>
                      <a:lvl2pPr marL="558800" eaLnBrk="0" hangingPunct="0">
                        <a:spcBef>
                          <a:spcPct val="20000"/>
                        </a:spcBef>
                        <a:buClr>
                          <a:srgbClr val="FF6C0C"/>
                        </a:buClr>
                        <a:buFont typeface="Arial" charset="0"/>
                        <a:defRPr sz="1900">
                          <a:solidFill>
                            <a:srgbClr val="595959"/>
                          </a:solidFill>
                          <a:latin typeface="Arial" charset="0"/>
                          <a:ea typeface="ＭＳ Ｐゴシック" charset="-128"/>
                          <a:cs typeface="Arial Narrow" charset="0"/>
                        </a:defRPr>
                      </a:lvl2pPr>
                      <a:lvl3pPr marL="1117600" eaLnBrk="0" hangingPunct="0">
                        <a:spcBef>
                          <a:spcPct val="20000"/>
                        </a:spcBef>
                        <a:buClr>
                          <a:srgbClr val="FF6C0C"/>
                        </a:buClr>
                        <a:buFont typeface="Arial" charset="0"/>
                        <a:defRPr sz="1900">
                          <a:solidFill>
                            <a:srgbClr val="595959"/>
                          </a:solidFill>
                          <a:latin typeface="Arial" charset="0"/>
                          <a:ea typeface="ＭＳ Ｐゴシック" charset="-128"/>
                          <a:cs typeface="Arial Narrow" charset="0"/>
                        </a:defRPr>
                      </a:lvl3pPr>
                      <a:lvl4pPr marL="1677988" eaLnBrk="0" hangingPunct="0">
                        <a:spcBef>
                          <a:spcPct val="20000"/>
                        </a:spcBef>
                        <a:buClr>
                          <a:srgbClr val="FF6C0C"/>
                        </a:buClr>
                        <a:buFont typeface="Arial" charset="0"/>
                        <a:defRPr sz="1900">
                          <a:solidFill>
                            <a:srgbClr val="595959"/>
                          </a:solidFill>
                          <a:latin typeface="Arial" charset="0"/>
                          <a:ea typeface="ＭＳ Ｐゴシック" charset="-128"/>
                          <a:cs typeface="Arial Narrow" charset="0"/>
                        </a:defRPr>
                      </a:lvl4pPr>
                      <a:lvl5pPr marL="2236788" eaLnBrk="0" hangingPunct="0">
                        <a:spcBef>
                          <a:spcPct val="20000"/>
                        </a:spcBef>
                        <a:buClr>
                          <a:srgbClr val="FF6C0C"/>
                        </a:buClr>
                        <a:buFont typeface="Arial" charset="0"/>
                        <a:defRPr sz="1900">
                          <a:solidFill>
                            <a:srgbClr val="595959"/>
                          </a:solidFill>
                          <a:latin typeface="Arial" charset="0"/>
                          <a:ea typeface="ＭＳ Ｐゴシック" charset="-128"/>
                          <a:cs typeface="Arial Narrow" charset="0"/>
                        </a:defRPr>
                      </a:lvl5pPr>
                      <a:lvl6pPr marL="2693988" indent="-412750" eaLnBrk="0" fontAlgn="base" hangingPunct="0">
                        <a:spcBef>
                          <a:spcPct val="20000"/>
                        </a:spcBef>
                        <a:spcAft>
                          <a:spcPct val="0"/>
                        </a:spcAft>
                        <a:buClr>
                          <a:srgbClr val="FF6C0C"/>
                        </a:buClr>
                        <a:buFont typeface="Arial" charset="0"/>
                        <a:defRPr sz="1900">
                          <a:solidFill>
                            <a:srgbClr val="595959"/>
                          </a:solidFill>
                          <a:latin typeface="Arial" charset="0"/>
                          <a:ea typeface="ＭＳ Ｐゴシック" charset="-128"/>
                          <a:cs typeface="Arial Narrow" charset="0"/>
                        </a:defRPr>
                      </a:lvl6pPr>
                      <a:lvl7pPr marL="3151188" indent="-412750" eaLnBrk="0" fontAlgn="base" hangingPunct="0">
                        <a:spcBef>
                          <a:spcPct val="20000"/>
                        </a:spcBef>
                        <a:spcAft>
                          <a:spcPct val="0"/>
                        </a:spcAft>
                        <a:buClr>
                          <a:srgbClr val="FF6C0C"/>
                        </a:buClr>
                        <a:buFont typeface="Arial" charset="0"/>
                        <a:defRPr sz="1900">
                          <a:solidFill>
                            <a:srgbClr val="595959"/>
                          </a:solidFill>
                          <a:latin typeface="Arial" charset="0"/>
                          <a:ea typeface="ＭＳ Ｐゴシック" charset="-128"/>
                          <a:cs typeface="Arial Narrow" charset="0"/>
                        </a:defRPr>
                      </a:lvl7pPr>
                      <a:lvl8pPr marL="3608388" indent="-412750" eaLnBrk="0" fontAlgn="base" hangingPunct="0">
                        <a:spcBef>
                          <a:spcPct val="20000"/>
                        </a:spcBef>
                        <a:spcAft>
                          <a:spcPct val="0"/>
                        </a:spcAft>
                        <a:buClr>
                          <a:srgbClr val="FF6C0C"/>
                        </a:buClr>
                        <a:buFont typeface="Arial" charset="0"/>
                        <a:defRPr sz="1900">
                          <a:solidFill>
                            <a:srgbClr val="595959"/>
                          </a:solidFill>
                          <a:latin typeface="Arial" charset="0"/>
                          <a:ea typeface="ＭＳ Ｐゴシック" charset="-128"/>
                          <a:cs typeface="Arial Narrow" charset="0"/>
                        </a:defRPr>
                      </a:lvl8pPr>
                      <a:lvl9pPr marL="4065588" indent="-412750" eaLnBrk="0" fontAlgn="base" hangingPunct="0">
                        <a:spcBef>
                          <a:spcPct val="20000"/>
                        </a:spcBef>
                        <a:spcAft>
                          <a:spcPct val="0"/>
                        </a:spcAft>
                        <a:buClr>
                          <a:srgbClr val="FF6C0C"/>
                        </a:buClr>
                        <a:buFont typeface="Arial" charset="0"/>
                        <a:defRPr sz="1900">
                          <a:solidFill>
                            <a:srgbClr val="595959"/>
                          </a:solidFill>
                          <a:latin typeface="Arial" charset="0"/>
                          <a:ea typeface="ＭＳ Ｐゴシック" charset="-128"/>
                          <a:cs typeface="Arial Narrow" charset="0"/>
                        </a:defRPr>
                      </a:lvl9pPr>
                    </a:lstStyle>
                    <a:p>
                      <a:pPr marL="182880" marR="0" lvl="0" indent="-182880" algn="l" defTabSz="914400" rtl="0" eaLnBrk="1" fontAlgn="base" latinLnBrk="0" hangingPunct="1">
                        <a:lnSpc>
                          <a:spcPct val="90000"/>
                        </a:lnSpc>
                        <a:spcBef>
                          <a:spcPts val="600"/>
                        </a:spcBef>
                        <a:spcAft>
                          <a:spcPct val="0"/>
                        </a:spcAft>
                        <a:buClr>
                          <a:schemeClr val="accent1"/>
                        </a:buClr>
                        <a:buSzTx/>
                        <a:buFont typeface="Arial" panose="020B0604020202020204" pitchFamily="34" charset="0"/>
                        <a:buChar char="•"/>
                        <a:tabLst/>
                      </a:pPr>
                      <a:r>
                        <a:rPr kumimoji="0" lang="en-US" altLang="x-none" sz="1100" b="1" i="0" u="none" strike="noStrike" cap="none" normalizeH="0" baseline="0" dirty="0">
                          <a:ln>
                            <a:noFill/>
                          </a:ln>
                          <a:solidFill>
                            <a:schemeClr val="tx1">
                              <a:lumMod val="75000"/>
                              <a:lumOff val="25000"/>
                            </a:schemeClr>
                          </a:solidFill>
                          <a:effectLst/>
                          <a:latin typeface="+mn-lt"/>
                          <a:ea typeface="ＭＳ Ｐゴシック" charset="-128"/>
                        </a:rPr>
                        <a:t>Coma</a:t>
                      </a:r>
                    </a:p>
                  </a:txBody>
                  <a:tcPr marT="91440" marB="91440" horzOverflow="overflow">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10" name="Arrow: Right 10">
            <a:extLst>
              <a:ext uri="{FF2B5EF4-FFF2-40B4-BE49-F238E27FC236}">
                <a16:creationId xmlns:a16="http://schemas.microsoft.com/office/drawing/2014/main" id="{2C9A3054-801B-EDFF-1E3A-58E45759777F}"/>
              </a:ext>
            </a:extLst>
          </p:cNvPr>
          <p:cNvSpPr/>
          <p:nvPr/>
        </p:nvSpPr>
        <p:spPr>
          <a:xfrm>
            <a:off x="902108" y="3925203"/>
            <a:ext cx="10966948" cy="446893"/>
          </a:xfrm>
          <a:prstGeom prst="rightArrow">
            <a:avLst>
              <a:gd name="adj1" fmla="val 61702"/>
              <a:gd name="adj2" fmla="val 77560"/>
            </a:avLst>
          </a:prstGeom>
          <a:gradFill flip="none" rotWithShape="1">
            <a:gsLst>
              <a:gs pos="0">
                <a:schemeClr val="accent1"/>
              </a:gs>
              <a:gs pos="27000">
                <a:schemeClr val="accent1">
                  <a:lumMod val="50000"/>
                </a:schemeClr>
              </a:gs>
              <a:gs pos="49000">
                <a:schemeClr val="tx2"/>
              </a:gs>
              <a:gs pos="73000">
                <a:schemeClr val="tx2"/>
              </a:gs>
              <a:gs pos="100000">
                <a:schemeClr val="tx1">
                  <a:lumMod val="50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b="1" dirty="0"/>
              <a:t>Worsening cognitive function</a:t>
            </a:r>
            <a:r>
              <a:rPr lang="en-US" sz="1400" b="1" baseline="30000" dirty="0"/>
              <a:t>2 </a:t>
            </a:r>
            <a:endParaRPr lang="en-US" sz="1400" b="1" dirty="0"/>
          </a:p>
        </p:txBody>
      </p:sp>
      <p:sp>
        <p:nvSpPr>
          <p:cNvPr id="11" name="TextBox 10">
            <a:extLst>
              <a:ext uri="{FF2B5EF4-FFF2-40B4-BE49-F238E27FC236}">
                <a16:creationId xmlns:a16="http://schemas.microsoft.com/office/drawing/2014/main" id="{D1BE102A-7872-11E1-62B6-043EADC873C6}"/>
              </a:ext>
            </a:extLst>
          </p:cNvPr>
          <p:cNvSpPr txBox="1"/>
          <p:nvPr/>
        </p:nvSpPr>
        <p:spPr>
          <a:xfrm>
            <a:off x="740718" y="1871158"/>
            <a:ext cx="10893631" cy="338554"/>
          </a:xfrm>
          <a:prstGeom prst="rect">
            <a:avLst/>
          </a:prstGeom>
          <a:noFill/>
          <a:ln>
            <a:noFill/>
          </a:ln>
        </p:spPr>
        <p:txBody>
          <a:bodyPr wrap="square" rtlCol="0">
            <a:spAutoFit/>
          </a:bodyPr>
          <a:lstStyle/>
          <a:p>
            <a:pPr algn="ctr"/>
            <a:r>
              <a:rPr lang="en-US" sz="1600" b="1" dirty="0">
                <a:solidFill>
                  <a:schemeClr val="tx1">
                    <a:lumMod val="75000"/>
                    <a:lumOff val="25000"/>
                  </a:schemeClr>
                </a:solidFill>
              </a:rPr>
              <a:t>West Haven Criteria</a:t>
            </a:r>
            <a:endParaRPr lang="en-US" sz="1600" b="1" baseline="30000" dirty="0">
              <a:solidFill>
                <a:schemeClr val="tx1">
                  <a:lumMod val="75000"/>
                  <a:lumOff val="25000"/>
                </a:schemeClr>
              </a:solidFill>
            </a:endParaRPr>
          </a:p>
        </p:txBody>
      </p:sp>
      <p:sp>
        <p:nvSpPr>
          <p:cNvPr id="12" name="TextBox 11">
            <a:extLst>
              <a:ext uri="{FF2B5EF4-FFF2-40B4-BE49-F238E27FC236}">
                <a16:creationId xmlns:a16="http://schemas.microsoft.com/office/drawing/2014/main" id="{17422EF4-1110-2BAB-2805-7F2A80AD8C77}"/>
              </a:ext>
            </a:extLst>
          </p:cNvPr>
          <p:cNvSpPr txBox="1"/>
          <p:nvPr/>
        </p:nvSpPr>
        <p:spPr>
          <a:xfrm>
            <a:off x="5229591" y="4251507"/>
            <a:ext cx="6282047" cy="276999"/>
          </a:xfrm>
          <a:prstGeom prst="rect">
            <a:avLst/>
          </a:prstGeom>
          <a:noFill/>
          <a:ln>
            <a:noFill/>
          </a:ln>
        </p:spPr>
        <p:txBody>
          <a:bodyPr wrap="square" rtlCol="0">
            <a:spAutoFit/>
          </a:bodyPr>
          <a:lstStyle/>
          <a:p>
            <a:pPr algn="ctr"/>
            <a:r>
              <a:rPr lang="en-US" sz="1200" b="1" dirty="0">
                <a:solidFill>
                  <a:schemeClr val="accent2">
                    <a:lumMod val="75000"/>
                  </a:schemeClr>
                </a:solidFill>
              </a:rPr>
              <a:t>Higher stages (ie, overt HE) are associated with</a:t>
            </a:r>
            <a:r>
              <a:rPr lang="en-US" sz="1200" b="1" baseline="30000" dirty="0">
                <a:solidFill>
                  <a:schemeClr val="accent2">
                    <a:lumMod val="75000"/>
                  </a:schemeClr>
                </a:solidFill>
              </a:rPr>
              <a:t>1-4</a:t>
            </a:r>
            <a:r>
              <a:rPr lang="en-US" sz="1200" b="1" dirty="0">
                <a:solidFill>
                  <a:schemeClr val="accent2">
                    <a:lumMod val="75000"/>
                  </a:schemeClr>
                </a:solidFill>
              </a:rPr>
              <a:t>: </a:t>
            </a:r>
          </a:p>
        </p:txBody>
      </p:sp>
      <p:sp>
        <p:nvSpPr>
          <p:cNvPr id="13" name="Right Brace 12">
            <a:extLst>
              <a:ext uri="{FF2B5EF4-FFF2-40B4-BE49-F238E27FC236}">
                <a16:creationId xmlns:a16="http://schemas.microsoft.com/office/drawing/2014/main" id="{DCA16EF5-D6ED-3EF1-D79C-FAEF05ADA93C}"/>
              </a:ext>
            </a:extLst>
          </p:cNvPr>
          <p:cNvSpPr/>
          <p:nvPr/>
        </p:nvSpPr>
        <p:spPr>
          <a:xfrm rot="5400000">
            <a:off x="8177384" y="1425981"/>
            <a:ext cx="359740" cy="6255327"/>
          </a:xfrm>
          <a:prstGeom prst="rightBrace">
            <a:avLst>
              <a:gd name="adj1" fmla="val 39336"/>
              <a:gd name="adj2" fmla="val 50000"/>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ED89A6F3-DEE8-90A6-0802-9C9146975689}"/>
              </a:ext>
            </a:extLst>
          </p:cNvPr>
          <p:cNvSpPr/>
          <p:nvPr/>
        </p:nvSpPr>
        <p:spPr>
          <a:xfrm>
            <a:off x="5302156" y="4679353"/>
            <a:ext cx="1463040" cy="461665"/>
          </a:xfrm>
          <a:prstGeom prst="rect">
            <a:avLst/>
          </a:prstGeom>
        </p:spPr>
        <p:txBody>
          <a:bodyPr wrap="none">
            <a:noAutofit/>
          </a:bodyPr>
          <a:lstStyle/>
          <a:p>
            <a:pPr algn="ctr">
              <a:buClr>
                <a:schemeClr val="accent1"/>
              </a:buClr>
            </a:pPr>
            <a:r>
              <a:rPr lang="en-US" sz="1100" b="1" dirty="0">
                <a:solidFill>
                  <a:schemeClr val="tx1">
                    <a:lumMod val="75000"/>
                    <a:lumOff val="25000"/>
                  </a:schemeClr>
                </a:solidFill>
              </a:rPr>
              <a:t>More prominent </a:t>
            </a:r>
            <a:br>
              <a:rPr lang="en-US" sz="1100" b="1" dirty="0">
                <a:solidFill>
                  <a:schemeClr val="tx1">
                    <a:lumMod val="75000"/>
                    <a:lumOff val="25000"/>
                  </a:schemeClr>
                </a:solidFill>
              </a:rPr>
            </a:br>
            <a:r>
              <a:rPr lang="en-US" sz="1100" b="1" dirty="0">
                <a:solidFill>
                  <a:schemeClr val="tx1">
                    <a:lumMod val="75000"/>
                    <a:lumOff val="25000"/>
                  </a:schemeClr>
                </a:solidFill>
              </a:rPr>
              <a:t>symptoms</a:t>
            </a:r>
          </a:p>
        </p:txBody>
      </p:sp>
      <p:sp>
        <p:nvSpPr>
          <p:cNvPr id="15" name="Rectangle 14">
            <a:extLst>
              <a:ext uri="{FF2B5EF4-FFF2-40B4-BE49-F238E27FC236}">
                <a16:creationId xmlns:a16="http://schemas.microsoft.com/office/drawing/2014/main" id="{BF0C24AF-D989-E2C3-2601-65E30835C35E}"/>
              </a:ext>
            </a:extLst>
          </p:cNvPr>
          <p:cNvSpPr/>
          <p:nvPr/>
        </p:nvSpPr>
        <p:spPr>
          <a:xfrm>
            <a:off x="6856478" y="4679353"/>
            <a:ext cx="1463040" cy="461665"/>
          </a:xfrm>
          <a:prstGeom prst="rect">
            <a:avLst/>
          </a:prstGeom>
        </p:spPr>
        <p:txBody>
          <a:bodyPr wrap="none">
            <a:noAutofit/>
          </a:bodyPr>
          <a:lstStyle/>
          <a:p>
            <a:pPr algn="ctr">
              <a:buClr>
                <a:schemeClr val="accent1"/>
              </a:buClr>
            </a:pPr>
            <a:r>
              <a:rPr lang="en-US" sz="1100" b="1" dirty="0">
                <a:solidFill>
                  <a:schemeClr val="tx1">
                    <a:lumMod val="75000"/>
                    <a:lumOff val="25000"/>
                  </a:schemeClr>
                </a:solidFill>
              </a:rPr>
              <a:t>Worsening </a:t>
            </a:r>
            <a:br>
              <a:rPr lang="en-US" sz="1100" b="1" dirty="0">
                <a:solidFill>
                  <a:schemeClr val="tx1">
                    <a:lumMod val="75000"/>
                    <a:lumOff val="25000"/>
                  </a:schemeClr>
                </a:solidFill>
              </a:rPr>
            </a:br>
            <a:r>
              <a:rPr lang="en-US" sz="1100" b="1" dirty="0">
                <a:solidFill>
                  <a:schemeClr val="tx1">
                    <a:lumMod val="75000"/>
                    <a:lumOff val="25000"/>
                  </a:schemeClr>
                </a:solidFill>
              </a:rPr>
              <a:t>cognitive function</a:t>
            </a:r>
          </a:p>
        </p:txBody>
      </p:sp>
      <p:sp>
        <p:nvSpPr>
          <p:cNvPr id="16" name="Rectangle 15">
            <a:extLst>
              <a:ext uri="{FF2B5EF4-FFF2-40B4-BE49-F238E27FC236}">
                <a16:creationId xmlns:a16="http://schemas.microsoft.com/office/drawing/2014/main" id="{B3994CFE-8AC2-4B70-C19E-2050CAFBCB55}"/>
              </a:ext>
            </a:extLst>
          </p:cNvPr>
          <p:cNvSpPr/>
          <p:nvPr/>
        </p:nvSpPr>
        <p:spPr>
          <a:xfrm>
            <a:off x="8410800" y="4679353"/>
            <a:ext cx="1463040" cy="461665"/>
          </a:xfrm>
          <a:prstGeom prst="rect">
            <a:avLst/>
          </a:prstGeom>
        </p:spPr>
        <p:txBody>
          <a:bodyPr wrap="none">
            <a:noAutofit/>
          </a:bodyPr>
          <a:lstStyle/>
          <a:p>
            <a:pPr algn="ctr">
              <a:buClr>
                <a:schemeClr val="accent1"/>
              </a:buClr>
            </a:pPr>
            <a:r>
              <a:rPr lang="en-US" sz="1100" b="1" dirty="0">
                <a:solidFill>
                  <a:schemeClr val="tx1">
                    <a:lumMod val="75000"/>
                    <a:lumOff val="25000"/>
                  </a:schemeClr>
                </a:solidFill>
              </a:rPr>
              <a:t>Poor </a:t>
            </a:r>
            <a:br>
              <a:rPr lang="en-US" sz="1100" b="1" dirty="0">
                <a:solidFill>
                  <a:schemeClr val="tx1">
                    <a:lumMod val="75000"/>
                    <a:lumOff val="25000"/>
                  </a:schemeClr>
                </a:solidFill>
              </a:rPr>
            </a:br>
            <a:r>
              <a:rPr lang="en-US" sz="1100" b="1" dirty="0">
                <a:solidFill>
                  <a:schemeClr val="tx1">
                    <a:lumMod val="75000"/>
                    <a:lumOff val="25000"/>
                  </a:schemeClr>
                </a:solidFill>
              </a:rPr>
              <a:t>prognosis</a:t>
            </a:r>
          </a:p>
        </p:txBody>
      </p:sp>
      <p:sp>
        <p:nvSpPr>
          <p:cNvPr id="17" name="Rectangle 16">
            <a:extLst>
              <a:ext uri="{FF2B5EF4-FFF2-40B4-BE49-F238E27FC236}">
                <a16:creationId xmlns:a16="http://schemas.microsoft.com/office/drawing/2014/main" id="{5C0711F3-0112-2DB5-3E98-43BF4F68937D}"/>
              </a:ext>
            </a:extLst>
          </p:cNvPr>
          <p:cNvSpPr/>
          <p:nvPr/>
        </p:nvSpPr>
        <p:spPr>
          <a:xfrm>
            <a:off x="9965124" y="4679353"/>
            <a:ext cx="1463040" cy="461665"/>
          </a:xfrm>
          <a:prstGeom prst="rect">
            <a:avLst/>
          </a:prstGeom>
        </p:spPr>
        <p:txBody>
          <a:bodyPr wrap="none">
            <a:noAutofit/>
          </a:bodyPr>
          <a:lstStyle/>
          <a:p>
            <a:pPr algn="ctr">
              <a:buClr>
                <a:schemeClr val="accent1"/>
              </a:buClr>
            </a:pPr>
            <a:r>
              <a:rPr lang="en-US" sz="1100" b="1" dirty="0">
                <a:solidFill>
                  <a:schemeClr val="tx1">
                    <a:lumMod val="75000"/>
                    <a:lumOff val="25000"/>
                  </a:schemeClr>
                </a:solidFill>
              </a:rPr>
              <a:t>Increased risk of </a:t>
            </a:r>
            <a:br>
              <a:rPr lang="en-US" sz="1100" b="1" dirty="0">
                <a:solidFill>
                  <a:schemeClr val="tx1">
                    <a:lumMod val="75000"/>
                    <a:lumOff val="25000"/>
                  </a:schemeClr>
                </a:solidFill>
              </a:rPr>
            </a:br>
            <a:r>
              <a:rPr lang="en-US" sz="1100" b="1" dirty="0">
                <a:solidFill>
                  <a:schemeClr val="tx1">
                    <a:lumMod val="75000"/>
                    <a:lumOff val="25000"/>
                  </a:schemeClr>
                </a:solidFill>
              </a:rPr>
              <a:t>hospitalization </a:t>
            </a:r>
          </a:p>
        </p:txBody>
      </p:sp>
      <p:grpSp>
        <p:nvGrpSpPr>
          <p:cNvPr id="18" name="Group 17">
            <a:extLst>
              <a:ext uri="{FF2B5EF4-FFF2-40B4-BE49-F238E27FC236}">
                <a16:creationId xmlns:a16="http://schemas.microsoft.com/office/drawing/2014/main" id="{4A1F4BC3-596C-12F1-53D3-21CA5350153E}"/>
              </a:ext>
            </a:extLst>
          </p:cNvPr>
          <p:cNvGrpSpPr/>
          <p:nvPr/>
        </p:nvGrpSpPr>
        <p:grpSpPr>
          <a:xfrm>
            <a:off x="6806762" y="4740697"/>
            <a:ext cx="3102707" cy="329067"/>
            <a:chOff x="6754813" y="5198730"/>
            <a:chExt cx="3102706" cy="420511"/>
          </a:xfrm>
        </p:grpSpPr>
        <p:cxnSp>
          <p:nvCxnSpPr>
            <p:cNvPr id="19" name="Straight Connector 18">
              <a:extLst>
                <a:ext uri="{FF2B5EF4-FFF2-40B4-BE49-F238E27FC236}">
                  <a16:creationId xmlns:a16="http://schemas.microsoft.com/office/drawing/2014/main" id="{CD6F2181-BBE4-9A6B-1356-6ED5C90A4AF9}"/>
                </a:ext>
              </a:extLst>
            </p:cNvPr>
            <p:cNvCxnSpPr/>
            <p:nvPr/>
          </p:nvCxnSpPr>
          <p:spPr>
            <a:xfrm>
              <a:off x="6754813" y="5198730"/>
              <a:ext cx="0" cy="420511"/>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062EBC4-9453-F66C-109E-186555E399CB}"/>
                </a:ext>
              </a:extLst>
            </p:cNvPr>
            <p:cNvCxnSpPr/>
            <p:nvPr/>
          </p:nvCxnSpPr>
          <p:spPr>
            <a:xfrm>
              <a:off x="8306166" y="5198730"/>
              <a:ext cx="0" cy="420511"/>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72034E2-855F-BB17-5F42-3DDD0BB2C79A}"/>
                </a:ext>
              </a:extLst>
            </p:cNvPr>
            <p:cNvCxnSpPr/>
            <p:nvPr/>
          </p:nvCxnSpPr>
          <p:spPr>
            <a:xfrm>
              <a:off x="9857519" y="5198730"/>
              <a:ext cx="0" cy="420511"/>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2" name="Rectangle 21">
            <a:extLst>
              <a:ext uri="{FF2B5EF4-FFF2-40B4-BE49-F238E27FC236}">
                <a16:creationId xmlns:a16="http://schemas.microsoft.com/office/drawing/2014/main" id="{90C03DD4-35A5-05BE-B99B-357E149AEA9B}"/>
              </a:ext>
            </a:extLst>
          </p:cNvPr>
          <p:cNvSpPr/>
          <p:nvPr/>
        </p:nvSpPr>
        <p:spPr>
          <a:xfrm>
            <a:off x="5218988" y="2685398"/>
            <a:ext cx="6292648" cy="1361099"/>
          </a:xfrm>
          <a:prstGeom prst="rect">
            <a:avLst/>
          </a:prstGeom>
          <a:solidFill>
            <a:srgbClr val="88983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D6B5C4F8-0664-87D4-BAB5-9CF1C750610B}"/>
              </a:ext>
            </a:extLst>
          </p:cNvPr>
          <p:cNvSpPr/>
          <p:nvPr/>
        </p:nvSpPr>
        <p:spPr>
          <a:xfrm>
            <a:off x="902108" y="2685399"/>
            <a:ext cx="4316880" cy="1361098"/>
          </a:xfrm>
          <a:prstGeom prst="rect">
            <a:avLst/>
          </a:prstGeom>
          <a:solidFill>
            <a:srgbClr val="167F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ounded Rectangle 87">
            <a:extLst>
              <a:ext uri="{FF2B5EF4-FFF2-40B4-BE49-F238E27FC236}">
                <a16:creationId xmlns:a16="http://schemas.microsoft.com/office/drawing/2014/main" id="{88717A66-6077-2848-F1CC-8659CE96D6FF}"/>
              </a:ext>
            </a:extLst>
          </p:cNvPr>
          <p:cNvSpPr/>
          <p:nvPr/>
        </p:nvSpPr>
        <p:spPr>
          <a:xfrm>
            <a:off x="5490377" y="5372836"/>
            <a:ext cx="5843016" cy="713232"/>
          </a:xfrm>
          <a:prstGeom prst="roundRect">
            <a:avLst>
              <a:gd name="adj" fmla="val 1643"/>
            </a:avLst>
          </a:prstGeom>
          <a:solidFill>
            <a:schemeClr val="bg1"/>
          </a:solidFill>
          <a:ln w="25400">
            <a:solidFill>
              <a:schemeClr val="accent2"/>
            </a:solidFill>
          </a:ln>
          <a:effectLst>
            <a:innerShdw blurRad="88900">
              <a:prstClr val="black">
                <a:alpha val="70000"/>
              </a:prstClr>
            </a:innerShdw>
          </a:effectLst>
        </p:spPr>
        <p:style>
          <a:lnRef idx="1">
            <a:schemeClr val="accent1"/>
          </a:lnRef>
          <a:fillRef idx="3">
            <a:schemeClr val="accent1"/>
          </a:fillRef>
          <a:effectRef idx="2">
            <a:schemeClr val="accent1"/>
          </a:effectRef>
          <a:fontRef idx="minor">
            <a:schemeClr val="lt1"/>
          </a:fontRef>
        </p:style>
        <p:txBody>
          <a:bodyPr lIns="91440" rIns="91440" rtlCol="0" anchor="ctr"/>
          <a:lstStyle/>
          <a:p>
            <a:pPr algn="ctr"/>
            <a:r>
              <a:rPr lang="en-US" sz="1600" b="1" dirty="0">
                <a:solidFill>
                  <a:schemeClr val="tx1">
                    <a:lumMod val="75000"/>
                    <a:lumOff val="25000"/>
                  </a:schemeClr>
                </a:solidFill>
              </a:rPr>
              <a:t>30%</a:t>
            </a:r>
            <a:r>
              <a:rPr lang="en-US" sz="1600" b="1" dirty="0">
                <a:solidFill>
                  <a:srgbClr val="FF0000"/>
                </a:solidFill>
              </a:rPr>
              <a:t> </a:t>
            </a:r>
            <a:r>
              <a:rPr lang="en-US" sz="1600" b="1" dirty="0">
                <a:solidFill>
                  <a:schemeClr val="tx1"/>
                </a:solidFill>
              </a:rPr>
              <a:t>to </a:t>
            </a:r>
            <a:r>
              <a:rPr lang="en-US" sz="1600" b="1" dirty="0">
                <a:solidFill>
                  <a:schemeClr val="tx1">
                    <a:lumMod val="75000"/>
                    <a:lumOff val="25000"/>
                  </a:schemeClr>
                </a:solidFill>
              </a:rPr>
              <a:t>40% of patients with cirrhosis </a:t>
            </a:r>
            <a:br>
              <a:rPr lang="en-US" sz="1600" b="1" dirty="0">
                <a:solidFill>
                  <a:schemeClr val="tx1">
                    <a:lumMod val="75000"/>
                    <a:lumOff val="25000"/>
                  </a:schemeClr>
                </a:solidFill>
              </a:rPr>
            </a:br>
            <a:r>
              <a:rPr lang="en-US" sz="1600" b="1" dirty="0">
                <a:solidFill>
                  <a:schemeClr val="tx1">
                    <a:lumMod val="75000"/>
                    <a:lumOff val="25000"/>
                  </a:schemeClr>
                </a:solidFill>
              </a:rPr>
              <a:t>will develop overt HE at some point</a:t>
            </a:r>
            <a:endParaRPr lang="en-US" sz="1600" b="1" baseline="30000" dirty="0">
              <a:solidFill>
                <a:schemeClr val="tx1">
                  <a:lumMod val="75000"/>
                  <a:lumOff val="25000"/>
                </a:schemeClr>
              </a:solidFill>
            </a:endParaRPr>
          </a:p>
        </p:txBody>
      </p:sp>
    </p:spTree>
    <p:extLst>
      <p:ext uri="{BB962C8B-B14F-4D97-AF65-F5344CB8AC3E}">
        <p14:creationId xmlns:p14="http://schemas.microsoft.com/office/powerpoint/2010/main" val="35260535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82D378C4-EA3A-4D99-BD9E-3A9465AE2CA6}"/>
              </a:ext>
            </a:extLst>
          </p:cNvPr>
          <p:cNvPicPr>
            <a:picLocks noChangeAspect="1" noChangeArrowheads="1"/>
          </p:cNvPicPr>
          <p:nvPr/>
        </p:nvPicPr>
        <p:blipFill rotWithShape="1">
          <a:blip r:embed="rId2" cstate="screen">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a:ext>
            </a:extLst>
          </a:blip>
          <a:srcRect/>
          <a:stretch/>
        </p:blipFill>
        <p:spPr bwMode="auto">
          <a:xfrm>
            <a:off x="3129996" y="415774"/>
            <a:ext cx="5932007" cy="6211234"/>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a:extLst>
              <a:ext uri="{FF2B5EF4-FFF2-40B4-BE49-F238E27FC236}">
                <a16:creationId xmlns:a16="http://schemas.microsoft.com/office/drawing/2014/main" id="{B8448D40-4A70-7047-0D92-0D12EAA5553F}"/>
              </a:ext>
            </a:extLst>
          </p:cNvPr>
          <p:cNvSpPr>
            <a:spLocks noGrp="1"/>
          </p:cNvSpPr>
          <p:nvPr>
            <p:ph type="ftr" sz="quarter" idx="3"/>
          </p:nvPr>
        </p:nvSpPr>
        <p:spPr/>
        <p:txBody>
          <a:bodyPr/>
          <a:lstStyle/>
          <a:p>
            <a:r>
              <a:rPr lang="en-US" dirty="0"/>
              <a:t>Elias E. The Hepatic Coma Syndromes and Lactulose</a:t>
            </a:r>
            <a:r>
              <a:rPr lang="en-US" i="1" dirty="0"/>
              <a:t>. Yale J Biol Med</a:t>
            </a:r>
            <a:r>
              <a:rPr lang="en-US" dirty="0"/>
              <a:t>. 1979 Sep-Oct;52(5):487–8. PMCID: PMC2595775.</a:t>
            </a:r>
          </a:p>
        </p:txBody>
      </p:sp>
    </p:spTree>
    <p:extLst>
      <p:ext uri="{BB962C8B-B14F-4D97-AF65-F5344CB8AC3E}">
        <p14:creationId xmlns:p14="http://schemas.microsoft.com/office/powerpoint/2010/main" val="16797984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99505"/>
            <a:ext cx="10744200" cy="1185577"/>
          </a:xfrm>
        </p:spPr>
        <p:txBody>
          <a:bodyPr>
            <a:normAutofit/>
          </a:bodyPr>
          <a:lstStyle/>
          <a:p>
            <a:r>
              <a:rPr lang="en-US" dirty="0"/>
              <a:t>Diagnosis &amp; Grading</a:t>
            </a:r>
          </a:p>
        </p:txBody>
      </p:sp>
      <p:sp>
        <p:nvSpPr>
          <p:cNvPr id="3" name="Text Placeholder 2"/>
          <p:cNvSpPr>
            <a:spLocks noGrp="1"/>
          </p:cNvSpPr>
          <p:nvPr>
            <p:ph idx="1"/>
          </p:nvPr>
        </p:nvSpPr>
        <p:spPr>
          <a:xfrm>
            <a:off x="609600" y="1477906"/>
            <a:ext cx="10744200" cy="4722477"/>
          </a:xfrm>
        </p:spPr>
        <p:txBody>
          <a:bodyPr/>
          <a:lstStyle/>
          <a:p>
            <a:r>
              <a:rPr lang="en-US" dirty="0"/>
              <a:t>Diagnosis and grading of HE is based on a clinical examination and a clinical decision</a:t>
            </a:r>
          </a:p>
        </p:txBody>
      </p:sp>
      <p:sp>
        <p:nvSpPr>
          <p:cNvPr id="6" name="Rectangle 5"/>
          <p:cNvSpPr/>
          <p:nvPr/>
        </p:nvSpPr>
        <p:spPr>
          <a:xfrm>
            <a:off x="1790700" y="2630396"/>
            <a:ext cx="8610600" cy="369332"/>
          </a:xfrm>
          <a:prstGeom prst="rect">
            <a:avLst/>
          </a:prstGeom>
        </p:spPr>
        <p:txBody>
          <a:bodyPr wrap="square">
            <a:spAutoFit/>
          </a:bodyPr>
          <a:lstStyle/>
          <a:p>
            <a:pPr lvl="0"/>
            <a:r>
              <a:rPr lang="en-US" b="1" dirty="0"/>
              <a:t>Clinical Description of HE per West-Haven Criteria</a:t>
            </a:r>
            <a:endParaRPr lang="en-US" b="1" baseline="30000" dirty="0"/>
          </a:p>
        </p:txBody>
      </p:sp>
      <p:graphicFrame>
        <p:nvGraphicFramePr>
          <p:cNvPr id="7" name="Table 6"/>
          <p:cNvGraphicFramePr>
            <a:graphicFrameLocks noGrp="1"/>
          </p:cNvGraphicFramePr>
          <p:nvPr>
            <p:extLst>
              <p:ext uri="{D42A27DB-BD31-4B8C-83A1-F6EECF244321}">
                <p14:modId xmlns:p14="http://schemas.microsoft.com/office/powerpoint/2010/main" val="2585925647"/>
              </p:ext>
            </p:extLst>
          </p:nvPr>
        </p:nvGraphicFramePr>
        <p:xfrm>
          <a:off x="1790700" y="3093391"/>
          <a:ext cx="8610600" cy="2676497"/>
        </p:xfrm>
        <a:graphic>
          <a:graphicData uri="http://schemas.openxmlformats.org/drawingml/2006/table">
            <a:tbl>
              <a:tblPr firstRow="1" bandRow="1">
                <a:tableStyleId>{5C22544A-7EE6-4342-B048-85BDC9FD1C3A}</a:tableStyleId>
              </a:tblPr>
              <a:tblGrid>
                <a:gridCol w="1086022">
                  <a:extLst>
                    <a:ext uri="{9D8B030D-6E8A-4147-A177-3AD203B41FA5}">
                      <a16:colId xmlns:a16="http://schemas.microsoft.com/office/drawing/2014/main" val="20000"/>
                    </a:ext>
                  </a:extLst>
                </a:gridCol>
                <a:gridCol w="1473886">
                  <a:extLst>
                    <a:ext uri="{9D8B030D-6E8A-4147-A177-3AD203B41FA5}">
                      <a16:colId xmlns:a16="http://schemas.microsoft.com/office/drawing/2014/main" val="20001"/>
                    </a:ext>
                  </a:extLst>
                </a:gridCol>
                <a:gridCol w="6050692">
                  <a:extLst>
                    <a:ext uri="{9D8B030D-6E8A-4147-A177-3AD203B41FA5}">
                      <a16:colId xmlns:a16="http://schemas.microsoft.com/office/drawing/2014/main" val="20002"/>
                    </a:ext>
                  </a:extLst>
                </a:gridCol>
              </a:tblGrid>
              <a:tr h="919981">
                <a:tc>
                  <a:txBody>
                    <a:bodyPr/>
                    <a:lstStyle/>
                    <a:p>
                      <a:pPr marL="0" marR="0" lvl="0" indent="0" algn="ctr" defTabSz="455470" rtl="0" eaLnBrk="1" fontAlgn="auto" latinLnBrk="0" hangingPunct="1">
                        <a:lnSpc>
                          <a:spcPct val="100000"/>
                        </a:lnSpc>
                        <a:spcBef>
                          <a:spcPts val="0"/>
                        </a:spcBef>
                        <a:spcAft>
                          <a:spcPts val="0"/>
                        </a:spcAft>
                        <a:buClrTx/>
                        <a:buSzTx/>
                        <a:buFontTx/>
                        <a:buNone/>
                        <a:tabLst/>
                        <a:defRPr/>
                      </a:pPr>
                      <a:r>
                        <a:rPr lang="en-US" sz="1400" b="1" kern="1200" dirty="0">
                          <a:solidFill>
                            <a:schemeClr val="bg1"/>
                          </a:solidFill>
                        </a:rPr>
                        <a:t>Grade</a:t>
                      </a:r>
                      <a:r>
                        <a:rPr lang="en-US" sz="1400" b="1" kern="1200" baseline="30000" dirty="0">
                          <a:solidFill>
                            <a:schemeClr val="bg1"/>
                          </a:solidFill>
                        </a:rPr>
                        <a:t> </a:t>
                      </a:r>
                      <a:r>
                        <a:rPr lang="en-US" sz="1400" b="1" kern="1200" dirty="0">
                          <a:solidFill>
                            <a:schemeClr val="bg1"/>
                          </a:solidFill>
                        </a:rPr>
                        <a:t>I</a:t>
                      </a:r>
                    </a:p>
                  </a:txBody>
                  <a:tcPr anchor="ctr"/>
                </a:tc>
                <a:tc>
                  <a:txBody>
                    <a:bodyPr/>
                    <a:lstStyle/>
                    <a:p>
                      <a:pPr marL="0" marR="0" indent="0" algn="ctr" defTabSz="455470" rtl="0" eaLnBrk="1" fontAlgn="auto" latinLnBrk="0" hangingPunct="1">
                        <a:lnSpc>
                          <a:spcPct val="100000"/>
                        </a:lnSpc>
                        <a:spcBef>
                          <a:spcPts val="0"/>
                        </a:spcBef>
                        <a:spcAft>
                          <a:spcPts val="0"/>
                        </a:spcAft>
                        <a:buClrTx/>
                        <a:buSzTx/>
                        <a:buFontTx/>
                        <a:buNone/>
                        <a:tabLst/>
                        <a:defRPr/>
                      </a:pPr>
                      <a:r>
                        <a:rPr lang="en-US" sz="1400" b="1" dirty="0">
                          <a:solidFill>
                            <a:schemeClr val="bg1"/>
                          </a:solidFill>
                        </a:rPr>
                        <a:t>Covert/</a:t>
                      </a:r>
                    </a:p>
                    <a:p>
                      <a:pPr marL="0" marR="0" indent="0" algn="ctr" defTabSz="455470" rtl="0" eaLnBrk="1" fontAlgn="auto" latinLnBrk="0" hangingPunct="1">
                        <a:lnSpc>
                          <a:spcPct val="100000"/>
                        </a:lnSpc>
                        <a:spcBef>
                          <a:spcPts val="0"/>
                        </a:spcBef>
                        <a:spcAft>
                          <a:spcPts val="0"/>
                        </a:spcAft>
                        <a:buClrTx/>
                        <a:buSzTx/>
                        <a:buFontTx/>
                        <a:buNone/>
                        <a:tabLst/>
                        <a:defRPr/>
                      </a:pPr>
                      <a:r>
                        <a:rPr lang="en-US" sz="1400" b="1" dirty="0">
                          <a:solidFill>
                            <a:schemeClr val="bg1"/>
                          </a:solidFill>
                        </a:rPr>
                        <a:t>Minimal HE</a:t>
                      </a:r>
                      <a:endParaRPr lang="en-US" sz="1400" b="1" dirty="0">
                        <a:solidFill>
                          <a:schemeClr val="bg1"/>
                        </a:solidFill>
                        <a:latin typeface="+mn-lt"/>
                      </a:endParaRPr>
                    </a:p>
                  </a:txBody>
                  <a:tcPr anchor="ctr"/>
                </a:tc>
                <a:tc>
                  <a:txBody>
                    <a:bodyPr/>
                    <a:lstStyle/>
                    <a:p>
                      <a:pPr marL="0" marR="0" lvl="0" indent="0" algn="l" defTabSz="455470" rtl="0" eaLnBrk="1" fontAlgn="auto" latinLnBrk="0" hangingPunct="1">
                        <a:lnSpc>
                          <a:spcPct val="100000"/>
                        </a:lnSpc>
                        <a:spcBef>
                          <a:spcPts val="0"/>
                        </a:spcBef>
                        <a:spcAft>
                          <a:spcPts val="0"/>
                        </a:spcAft>
                        <a:buClrTx/>
                        <a:buSzTx/>
                        <a:buFontTx/>
                        <a:buNone/>
                        <a:tabLst/>
                        <a:defRPr/>
                      </a:pPr>
                      <a:endParaRPr lang="en-US" sz="2000" b="0" baseline="30000" dirty="0">
                        <a:solidFill>
                          <a:schemeClr val="bg1"/>
                        </a:solidFill>
                      </a:endParaRPr>
                    </a:p>
                    <a:p>
                      <a:pPr marL="0" marR="0" lvl="0" indent="0" algn="l" defTabSz="455470" rtl="0" eaLnBrk="1" fontAlgn="auto" latinLnBrk="0" hangingPunct="1">
                        <a:lnSpc>
                          <a:spcPct val="100000"/>
                        </a:lnSpc>
                        <a:spcBef>
                          <a:spcPts val="0"/>
                        </a:spcBef>
                        <a:spcAft>
                          <a:spcPts val="0"/>
                        </a:spcAft>
                        <a:buClrTx/>
                        <a:buSzTx/>
                        <a:buFontTx/>
                        <a:buNone/>
                        <a:tabLst/>
                        <a:defRPr/>
                      </a:pPr>
                      <a:r>
                        <a:rPr lang="en-US" sz="2000" b="0" baseline="30000" dirty="0">
                          <a:solidFill>
                            <a:schemeClr val="bg1"/>
                          </a:solidFill>
                        </a:rPr>
                        <a:t>Trivial lack of awareness, euphoria or anxiety, shortened attention span, impairment of addition or subtraction, altered sleep rhythm</a:t>
                      </a:r>
                      <a:endParaRPr lang="en-US" sz="2000" b="0" baseline="30000" dirty="0">
                        <a:solidFill>
                          <a:schemeClr val="bg1"/>
                        </a:solidFill>
                        <a:latin typeface="+mn-lt"/>
                      </a:endParaRPr>
                    </a:p>
                  </a:txBody>
                  <a:tcPr anchor="ctr"/>
                </a:tc>
                <a:extLst>
                  <a:ext uri="{0D108BD9-81ED-4DB2-BD59-A6C34878D82A}">
                    <a16:rowId xmlns:a16="http://schemas.microsoft.com/office/drawing/2014/main" val="10000"/>
                  </a:ext>
                </a:extLst>
              </a:tr>
              <a:tr h="611756">
                <a:tc>
                  <a:txBody>
                    <a:bodyPr/>
                    <a:lstStyle/>
                    <a:p>
                      <a:pPr marL="0" marR="0" lvl="0" indent="0" algn="ctr" defTabSz="455470" rtl="0" eaLnBrk="1" fontAlgn="auto" latinLnBrk="0" hangingPunct="1">
                        <a:lnSpc>
                          <a:spcPct val="100000"/>
                        </a:lnSpc>
                        <a:spcBef>
                          <a:spcPts val="0"/>
                        </a:spcBef>
                        <a:spcAft>
                          <a:spcPts val="0"/>
                        </a:spcAft>
                        <a:buClrTx/>
                        <a:buSzTx/>
                        <a:buFontTx/>
                        <a:buNone/>
                        <a:tabLst/>
                        <a:defRPr/>
                      </a:pPr>
                      <a:r>
                        <a:rPr lang="en-US" sz="1400" b="1" kern="1200" dirty="0">
                          <a:solidFill>
                            <a:schemeClr val="tx2"/>
                          </a:solidFill>
                        </a:rPr>
                        <a:t>Grade</a:t>
                      </a:r>
                      <a:r>
                        <a:rPr lang="en-US" sz="1400" b="1" kern="1200" baseline="0" dirty="0">
                          <a:solidFill>
                            <a:schemeClr val="tx2"/>
                          </a:solidFill>
                        </a:rPr>
                        <a:t> </a:t>
                      </a:r>
                      <a:r>
                        <a:rPr lang="en-US" sz="1400" b="1" kern="1200" dirty="0">
                          <a:solidFill>
                            <a:schemeClr val="tx2"/>
                          </a:solidFill>
                        </a:rPr>
                        <a:t>II</a:t>
                      </a:r>
                      <a:endParaRPr lang="en-US" sz="1400" b="1" kern="1200" dirty="0">
                        <a:solidFill>
                          <a:schemeClr val="tx2"/>
                        </a:solidFill>
                        <a:latin typeface="+mn-lt"/>
                        <a:ea typeface="+mn-ea"/>
                        <a:cs typeface="+mn-cs"/>
                      </a:endParaRPr>
                    </a:p>
                  </a:txBody>
                  <a:tcPr anchor="ctr"/>
                </a:tc>
                <a:tc rowSpan="3">
                  <a:txBody>
                    <a:bodyPr/>
                    <a:lstStyle/>
                    <a:p>
                      <a:pPr marL="0" marR="0" indent="0" algn="ctr" defTabSz="455470" rtl="0" eaLnBrk="1" fontAlgn="auto" latinLnBrk="0" hangingPunct="1">
                        <a:lnSpc>
                          <a:spcPct val="100000"/>
                        </a:lnSpc>
                        <a:spcBef>
                          <a:spcPts val="0"/>
                        </a:spcBef>
                        <a:spcAft>
                          <a:spcPts val="0"/>
                        </a:spcAft>
                        <a:buClrTx/>
                        <a:buSzTx/>
                        <a:buFontTx/>
                        <a:buNone/>
                        <a:tabLst/>
                        <a:defRPr/>
                      </a:pPr>
                      <a:r>
                        <a:rPr lang="en-US" sz="1400" b="1" kern="1200" dirty="0">
                          <a:solidFill>
                            <a:schemeClr val="tx2"/>
                          </a:solidFill>
                        </a:rPr>
                        <a:t>Overt</a:t>
                      </a:r>
                    </a:p>
                  </a:txBody>
                  <a:tcPr anchor="ctr"/>
                </a:tc>
                <a:tc>
                  <a:txBody>
                    <a:bodyPr/>
                    <a:lstStyle/>
                    <a:p>
                      <a:pPr marL="0" marR="0" lvl="0" indent="0" algn="l" defTabSz="455470" rtl="0" eaLnBrk="1" fontAlgn="auto" latinLnBrk="0" hangingPunct="1">
                        <a:lnSpc>
                          <a:spcPct val="100000"/>
                        </a:lnSpc>
                        <a:spcBef>
                          <a:spcPts val="0"/>
                        </a:spcBef>
                        <a:spcAft>
                          <a:spcPts val="0"/>
                        </a:spcAft>
                        <a:buClrTx/>
                        <a:buSzTx/>
                        <a:buFontTx/>
                        <a:buNone/>
                        <a:tabLst/>
                        <a:defRPr/>
                      </a:pPr>
                      <a:r>
                        <a:rPr lang="en-US" sz="1400" dirty="0">
                          <a:solidFill>
                            <a:schemeClr val="tx2"/>
                          </a:solidFill>
                        </a:rPr>
                        <a:t>Lethargy or apathy, disorientation of time, obvious personality change, inappropriate behavior, dyspraxia, asterixis</a:t>
                      </a:r>
                    </a:p>
                  </a:txBody>
                  <a:tcPr anchor="ctr"/>
                </a:tc>
                <a:extLst>
                  <a:ext uri="{0D108BD9-81ED-4DB2-BD59-A6C34878D82A}">
                    <a16:rowId xmlns:a16="http://schemas.microsoft.com/office/drawing/2014/main" val="10001"/>
                  </a:ext>
                </a:extLst>
              </a:tr>
              <a:tr h="611756">
                <a:tc>
                  <a:txBody>
                    <a:bodyPr/>
                    <a:lstStyle/>
                    <a:p>
                      <a:pPr marL="0" marR="0" lvl="0" indent="0" algn="ctr" defTabSz="455470" rtl="0" eaLnBrk="1" fontAlgn="auto" latinLnBrk="0" hangingPunct="1">
                        <a:lnSpc>
                          <a:spcPct val="100000"/>
                        </a:lnSpc>
                        <a:spcBef>
                          <a:spcPts val="0"/>
                        </a:spcBef>
                        <a:spcAft>
                          <a:spcPts val="0"/>
                        </a:spcAft>
                        <a:buClrTx/>
                        <a:buSzTx/>
                        <a:buFontTx/>
                        <a:buNone/>
                        <a:tabLst/>
                        <a:defRPr/>
                      </a:pPr>
                      <a:r>
                        <a:rPr lang="en-US" sz="1400" b="1" kern="1200" dirty="0">
                          <a:solidFill>
                            <a:schemeClr val="tx2"/>
                          </a:solidFill>
                        </a:rPr>
                        <a:t>Grade III</a:t>
                      </a:r>
                      <a:endParaRPr lang="en-US" sz="1400" b="1" kern="1200" dirty="0">
                        <a:solidFill>
                          <a:schemeClr val="tx2"/>
                        </a:solidFill>
                        <a:latin typeface="+mn-lt"/>
                        <a:ea typeface="+mn-ea"/>
                        <a:cs typeface="+mn-cs"/>
                      </a:endParaRPr>
                    </a:p>
                  </a:txBody>
                  <a:tcPr anchor="ctr"/>
                </a:tc>
                <a:tc vMerge="1">
                  <a:txBody>
                    <a:bodyPr/>
                    <a:lstStyle/>
                    <a:p>
                      <a:pPr marL="0" marR="0" indent="0" algn="l" defTabSz="455470" rtl="0" eaLnBrk="1" fontAlgn="auto" latinLnBrk="0" hangingPunct="1">
                        <a:lnSpc>
                          <a:spcPct val="100000"/>
                        </a:lnSpc>
                        <a:spcBef>
                          <a:spcPts val="0"/>
                        </a:spcBef>
                        <a:spcAft>
                          <a:spcPts val="0"/>
                        </a:spcAft>
                        <a:buClrTx/>
                        <a:buSzTx/>
                        <a:buFontTx/>
                        <a:buNone/>
                        <a:tabLst/>
                        <a:defRPr/>
                      </a:pPr>
                      <a:endParaRPr lang="en-US" sz="1800" b="1" kern="1200" dirty="0">
                        <a:solidFill>
                          <a:schemeClr val="tx1">
                            <a:lumMod val="75000"/>
                            <a:lumOff val="25000"/>
                          </a:schemeClr>
                        </a:solidFill>
                        <a:latin typeface="+mn-lt"/>
                        <a:ea typeface="+mn-ea"/>
                        <a:cs typeface="+mn-cs"/>
                      </a:endParaRPr>
                    </a:p>
                  </a:txBody>
                  <a:tcPr>
                    <a:solidFill>
                      <a:srgbClr val="0092D2">
                        <a:alpha val="34000"/>
                      </a:srgbClr>
                    </a:solidFill>
                  </a:tcPr>
                </a:tc>
                <a:tc>
                  <a:txBody>
                    <a:bodyPr/>
                    <a:lstStyle/>
                    <a:p>
                      <a:pPr marL="0" marR="0" lvl="0" indent="0" algn="l" defTabSz="455470" rtl="0" eaLnBrk="1" fontAlgn="auto" latinLnBrk="0" hangingPunct="1">
                        <a:lnSpc>
                          <a:spcPct val="100000"/>
                        </a:lnSpc>
                        <a:spcBef>
                          <a:spcPts val="0"/>
                        </a:spcBef>
                        <a:spcAft>
                          <a:spcPts val="0"/>
                        </a:spcAft>
                        <a:buClrTx/>
                        <a:buSzTx/>
                        <a:buFontTx/>
                        <a:buNone/>
                        <a:tabLst/>
                        <a:defRPr/>
                      </a:pPr>
                      <a:r>
                        <a:rPr lang="en-US" sz="1400" dirty="0">
                          <a:solidFill>
                            <a:schemeClr val="tx2"/>
                          </a:solidFill>
                        </a:rPr>
                        <a:t>Somnolence to semistupor, responsive to stimuli, confused, gross disorientation, bizarre behavior</a:t>
                      </a:r>
                    </a:p>
                  </a:txBody>
                  <a:tcPr anchor="ctr"/>
                </a:tc>
                <a:extLst>
                  <a:ext uri="{0D108BD9-81ED-4DB2-BD59-A6C34878D82A}">
                    <a16:rowId xmlns:a16="http://schemas.microsoft.com/office/drawing/2014/main" val="10002"/>
                  </a:ext>
                </a:extLst>
              </a:tr>
              <a:tr h="533004">
                <a:tc>
                  <a:txBody>
                    <a:bodyPr/>
                    <a:lstStyle/>
                    <a:p>
                      <a:pPr marL="0" marR="0" lvl="0" indent="0" algn="ctr" defTabSz="455470" rtl="0" eaLnBrk="1" fontAlgn="auto" latinLnBrk="0" hangingPunct="1">
                        <a:lnSpc>
                          <a:spcPct val="100000"/>
                        </a:lnSpc>
                        <a:spcBef>
                          <a:spcPts val="0"/>
                        </a:spcBef>
                        <a:spcAft>
                          <a:spcPts val="0"/>
                        </a:spcAft>
                        <a:buClrTx/>
                        <a:buSzTx/>
                        <a:buFontTx/>
                        <a:buNone/>
                        <a:tabLst/>
                        <a:defRPr/>
                      </a:pPr>
                      <a:endParaRPr lang="en-US" sz="100" b="1" kern="1200" dirty="0">
                        <a:solidFill>
                          <a:schemeClr val="tx2"/>
                        </a:solidFill>
                      </a:endParaRPr>
                    </a:p>
                    <a:p>
                      <a:pPr marL="0" marR="0" lvl="0" indent="0" algn="ctr" defTabSz="455470" rtl="0" eaLnBrk="1" fontAlgn="auto" latinLnBrk="0" hangingPunct="1">
                        <a:lnSpc>
                          <a:spcPct val="100000"/>
                        </a:lnSpc>
                        <a:spcBef>
                          <a:spcPts val="0"/>
                        </a:spcBef>
                        <a:spcAft>
                          <a:spcPts val="0"/>
                        </a:spcAft>
                        <a:buClrTx/>
                        <a:buSzTx/>
                        <a:buFontTx/>
                        <a:buNone/>
                        <a:tabLst/>
                        <a:defRPr/>
                      </a:pPr>
                      <a:r>
                        <a:rPr lang="en-US" sz="1400" b="1" kern="1200" dirty="0">
                          <a:solidFill>
                            <a:schemeClr val="tx2"/>
                          </a:solidFill>
                        </a:rPr>
                        <a:t>Grade IV</a:t>
                      </a:r>
                      <a:endParaRPr lang="en-US" sz="1400" b="1" kern="1200" dirty="0">
                        <a:solidFill>
                          <a:schemeClr val="tx2"/>
                        </a:solidFill>
                        <a:latin typeface="+mn-lt"/>
                        <a:ea typeface="+mn-ea"/>
                        <a:cs typeface="+mn-cs"/>
                      </a:endParaRPr>
                    </a:p>
                  </a:txBody>
                  <a:tcPr anchor="ctr"/>
                </a:tc>
                <a:tc vMerge="1">
                  <a:txBody>
                    <a:bodyPr/>
                    <a:lstStyle/>
                    <a:p>
                      <a:endParaRPr lang="en-US" sz="1800" b="1" dirty="0">
                        <a:solidFill>
                          <a:schemeClr val="bg1"/>
                        </a:solidFill>
                        <a:latin typeface="+mj-lt"/>
                      </a:endParaRPr>
                    </a:p>
                  </a:txBody>
                  <a:tcPr>
                    <a:solidFill>
                      <a:srgbClr val="0092D2">
                        <a:alpha val="34000"/>
                      </a:srgbClr>
                    </a:solidFill>
                  </a:tcPr>
                </a:tc>
                <a:tc>
                  <a:txBody>
                    <a:bodyPr/>
                    <a:lstStyle/>
                    <a:p>
                      <a:pPr marL="0" marR="0" lvl="0" indent="0" algn="l" defTabSz="455470" rtl="0" eaLnBrk="1" fontAlgn="auto" latinLnBrk="0" hangingPunct="1">
                        <a:lnSpc>
                          <a:spcPct val="100000"/>
                        </a:lnSpc>
                        <a:spcBef>
                          <a:spcPts val="0"/>
                        </a:spcBef>
                        <a:spcAft>
                          <a:spcPts val="0"/>
                        </a:spcAft>
                        <a:buClrTx/>
                        <a:buSzTx/>
                        <a:buFontTx/>
                        <a:buNone/>
                        <a:tabLst/>
                        <a:defRPr/>
                      </a:pPr>
                      <a:r>
                        <a:rPr lang="en-US" sz="1400" dirty="0">
                          <a:solidFill>
                            <a:schemeClr val="tx2"/>
                          </a:solidFill>
                        </a:rPr>
                        <a:t>Coma</a:t>
                      </a:r>
                    </a:p>
                  </a:txBody>
                  <a:tcPr anchor="ctr"/>
                </a:tc>
                <a:extLst>
                  <a:ext uri="{0D108BD9-81ED-4DB2-BD59-A6C34878D82A}">
                    <a16:rowId xmlns:a16="http://schemas.microsoft.com/office/drawing/2014/main" val="10003"/>
                  </a:ext>
                </a:extLst>
              </a:tr>
            </a:tbl>
          </a:graphicData>
        </a:graphic>
      </p:graphicFrame>
      <p:sp>
        <p:nvSpPr>
          <p:cNvPr id="9" name="Footer Placeholder 8">
            <a:extLst>
              <a:ext uri="{FF2B5EF4-FFF2-40B4-BE49-F238E27FC236}">
                <a16:creationId xmlns:a16="http://schemas.microsoft.com/office/drawing/2014/main" id="{207FF93F-61DC-0D12-F153-657EFB9B6830}"/>
              </a:ext>
            </a:extLst>
          </p:cNvPr>
          <p:cNvSpPr>
            <a:spLocks noGrp="1"/>
          </p:cNvSpPr>
          <p:nvPr>
            <p:ph type="ftr" sz="quarter" idx="3"/>
          </p:nvPr>
        </p:nvSpPr>
        <p:spPr/>
        <p:txBody>
          <a:bodyPr/>
          <a:lstStyle/>
          <a:p>
            <a:r>
              <a:rPr lang="en-US" dirty="0" err="1"/>
              <a:t>Vilstrup</a:t>
            </a:r>
            <a:r>
              <a:rPr lang="en-US" dirty="0"/>
              <a:t> H, et al. </a:t>
            </a:r>
            <a:r>
              <a:rPr lang="en-US" i="1" dirty="0"/>
              <a:t>Hepatology</a:t>
            </a:r>
            <a:r>
              <a:rPr lang="en-US" dirty="0"/>
              <a:t>. 2014;60(2):715-735.</a:t>
            </a:r>
          </a:p>
        </p:txBody>
      </p:sp>
    </p:spTree>
    <p:extLst>
      <p:ext uri="{BB962C8B-B14F-4D97-AF65-F5344CB8AC3E}">
        <p14:creationId xmlns:p14="http://schemas.microsoft.com/office/powerpoint/2010/main" val="34844656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11">
            <a:extLst>
              <a:ext uri="{FF2B5EF4-FFF2-40B4-BE49-F238E27FC236}">
                <a16:creationId xmlns:a16="http://schemas.microsoft.com/office/drawing/2014/main" id="{E9A814F8-9703-06C3-B9A0-73E6858FDB57}"/>
              </a:ext>
            </a:extLst>
          </p:cNvPr>
          <p:cNvSpPr>
            <a:spLocks noGrp="1"/>
          </p:cNvSpPr>
          <p:nvPr>
            <p:ph type="ftr" sz="quarter" idx="3"/>
          </p:nvPr>
        </p:nvSpPr>
        <p:spPr>
          <a:xfrm>
            <a:off x="609600" y="6356350"/>
            <a:ext cx="10744199" cy="442131"/>
          </a:xfrm>
        </p:spPr>
        <p:txBody>
          <a:bodyPr/>
          <a:lstStyle/>
          <a:p>
            <a:r>
              <a:rPr lang="en-US" dirty="0"/>
              <a:t>*Risk for recurrence is cumulative in the given time periods. </a:t>
            </a:r>
          </a:p>
          <a:p>
            <a:r>
              <a:rPr lang="en-US" dirty="0"/>
              <a:t>OHE, overt hepatic encephalopathy.</a:t>
            </a:r>
          </a:p>
          <a:p>
            <a:r>
              <a:rPr lang="en-US" dirty="0" err="1"/>
              <a:t>Vilstrup</a:t>
            </a:r>
            <a:r>
              <a:rPr lang="en-US" dirty="0"/>
              <a:t> H, et al. </a:t>
            </a:r>
            <a:r>
              <a:rPr lang="en-US" i="1" dirty="0"/>
              <a:t>Hepatology</a:t>
            </a:r>
            <a:r>
              <a:rPr lang="en-US" dirty="0"/>
              <a:t>. 2014;60(2):715-735.</a:t>
            </a:r>
          </a:p>
        </p:txBody>
      </p:sp>
      <p:sp>
        <p:nvSpPr>
          <p:cNvPr id="2" name="Title 1"/>
          <p:cNvSpPr>
            <a:spLocks noGrp="1"/>
          </p:cNvSpPr>
          <p:nvPr>
            <p:ph type="title"/>
          </p:nvPr>
        </p:nvSpPr>
        <p:spPr>
          <a:xfrm>
            <a:off x="609600" y="199505"/>
            <a:ext cx="10744200" cy="1185577"/>
          </a:xfrm>
        </p:spPr>
        <p:txBody>
          <a:bodyPr>
            <a:noAutofit/>
          </a:bodyPr>
          <a:lstStyle/>
          <a:p>
            <a:r>
              <a:rPr lang="en-US" dirty="0"/>
              <a:t>Once Overt Hepatic Encephalopathy Occurs, Patients Are at High Risk for Recurrence</a:t>
            </a:r>
          </a:p>
        </p:txBody>
      </p:sp>
      <p:sp>
        <p:nvSpPr>
          <p:cNvPr id="9" name="Content Placeholder 8">
            <a:extLst>
              <a:ext uri="{FF2B5EF4-FFF2-40B4-BE49-F238E27FC236}">
                <a16:creationId xmlns:a16="http://schemas.microsoft.com/office/drawing/2014/main" id="{0BF6476B-8208-86A8-7C8C-0F7DDE8B2385}"/>
              </a:ext>
            </a:extLst>
          </p:cNvPr>
          <p:cNvSpPr>
            <a:spLocks noGrp="1"/>
          </p:cNvSpPr>
          <p:nvPr>
            <p:ph idx="1"/>
          </p:nvPr>
        </p:nvSpPr>
        <p:spPr>
          <a:xfrm>
            <a:off x="609600" y="1477963"/>
            <a:ext cx="10744200" cy="4722812"/>
          </a:xfrm>
        </p:spPr>
        <p:txBody>
          <a:bodyPr>
            <a:normAutofit/>
          </a:bodyPr>
          <a:lstStyle/>
          <a:p>
            <a:r>
              <a:rPr lang="en-US" altLang="en-US" sz="1800" dirty="0"/>
              <a:t>Patients who have experienced an episode of OHE have a 40% cumulative risk for a recurrence of OHE within 1 year</a:t>
            </a:r>
          </a:p>
          <a:p>
            <a:r>
              <a:rPr lang="en-US" altLang="en-US" sz="1800" dirty="0"/>
              <a:t>Patients who have experienced a recurrence of OHE have a 40% cumulative risk for another recurrence of OHE within 6 months, </a:t>
            </a:r>
            <a:br>
              <a:rPr lang="en-US" altLang="en-US" sz="1800" dirty="0"/>
            </a:br>
            <a:r>
              <a:rPr lang="en-US" altLang="en-US" sz="1800" dirty="0"/>
              <a:t>despite standard treatment with lactulose</a:t>
            </a:r>
          </a:p>
        </p:txBody>
      </p:sp>
      <p:pic>
        <p:nvPicPr>
          <p:cNvPr id="7" name="Picture 6" descr="SalixCombo_SlideDeck.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27454" y="3428999"/>
            <a:ext cx="8337091" cy="2771775"/>
          </a:xfrm>
          <a:prstGeom prst="rect">
            <a:avLst/>
          </a:prstGeom>
        </p:spPr>
      </p:pic>
    </p:spTree>
    <p:extLst>
      <p:ext uri="{BB962C8B-B14F-4D97-AF65-F5344CB8AC3E}">
        <p14:creationId xmlns:p14="http://schemas.microsoft.com/office/powerpoint/2010/main" val="42248538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C52CB23-A893-F3BC-7EE2-D977C82AA838}"/>
              </a:ext>
            </a:extLst>
          </p:cNvPr>
          <p:cNvSpPr/>
          <p:nvPr/>
        </p:nvSpPr>
        <p:spPr>
          <a:xfrm>
            <a:off x="-1" y="0"/>
            <a:ext cx="12192000" cy="6858000"/>
          </a:xfrm>
          <a:prstGeom prst="rect">
            <a:avLst/>
          </a:prstGeom>
          <a:solidFill>
            <a:srgbClr val="009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Graphic 16" descr="User with solid fill">
            <a:extLst>
              <a:ext uri="{FF2B5EF4-FFF2-40B4-BE49-F238E27FC236}">
                <a16:creationId xmlns:a16="http://schemas.microsoft.com/office/drawing/2014/main" id="{74847793-B893-A93A-FFCC-6C95F2C9FE22}"/>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8418" t="35016" r="44861" b="50079"/>
          <a:stretch/>
        </p:blipFill>
        <p:spPr>
          <a:xfrm>
            <a:off x="6250613" y="0"/>
            <a:ext cx="5941387" cy="3314044"/>
          </a:xfrm>
          <a:prstGeom prst="rect">
            <a:avLst/>
          </a:prstGeom>
        </p:spPr>
      </p:pic>
      <p:sp>
        <p:nvSpPr>
          <p:cNvPr id="7" name="TextBox 6">
            <a:extLst>
              <a:ext uri="{FF2B5EF4-FFF2-40B4-BE49-F238E27FC236}">
                <a16:creationId xmlns:a16="http://schemas.microsoft.com/office/drawing/2014/main" id="{FD65D34E-012D-57F2-01D9-E33429ED2AC6}"/>
              </a:ext>
            </a:extLst>
          </p:cNvPr>
          <p:cNvSpPr txBox="1"/>
          <p:nvPr/>
        </p:nvSpPr>
        <p:spPr>
          <a:xfrm>
            <a:off x="870978" y="550718"/>
            <a:ext cx="779352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Looking for more resources </a:t>
            </a:r>
            <a:b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on this topic?</a:t>
            </a:r>
          </a:p>
        </p:txBody>
      </p:sp>
      <p:pic>
        <p:nvPicPr>
          <p:cNvPr id="18" name="Graphic 17" descr="User with solid fill">
            <a:extLst>
              <a:ext uri="{FF2B5EF4-FFF2-40B4-BE49-F238E27FC236}">
                <a16:creationId xmlns:a16="http://schemas.microsoft.com/office/drawing/2014/main" id="{5C24E54E-14AB-F843-0853-616E04BAE910}"/>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28418" t="41261" r="53427" b="50079"/>
          <a:stretch/>
        </p:blipFill>
        <p:spPr>
          <a:xfrm flipH="1" flipV="1">
            <a:off x="-1" y="3543956"/>
            <a:ext cx="6948177" cy="3314044"/>
          </a:xfrm>
          <a:prstGeom prst="rect">
            <a:avLst/>
          </a:prstGeom>
        </p:spPr>
      </p:pic>
      <p:sp>
        <p:nvSpPr>
          <p:cNvPr id="2" name="TextBox 1">
            <a:hlinkClick r:id="rId7" tooltip="MedEd On The Go"/>
            <a:extLst>
              <a:ext uri="{FF2B5EF4-FFF2-40B4-BE49-F238E27FC236}">
                <a16:creationId xmlns:a16="http://schemas.microsoft.com/office/drawing/2014/main" id="{624C7CEC-6FAA-E8C2-47BA-84734D0A035F}"/>
              </a:ext>
            </a:extLst>
          </p:cNvPr>
          <p:cNvSpPr txBox="1"/>
          <p:nvPr/>
        </p:nvSpPr>
        <p:spPr>
          <a:xfrm>
            <a:off x="870978" y="5018509"/>
            <a:ext cx="6077198" cy="1152465"/>
          </a:xfrm>
          <a:prstGeom prst="roundRect">
            <a:avLst>
              <a:gd name="adj" fmla="val 48137"/>
            </a:avLst>
          </a:prstGeom>
          <a:solidFill>
            <a:schemeClr val="bg1"/>
          </a:solidFill>
          <a:ln>
            <a:noFill/>
          </a:ln>
          <a:effectLst/>
        </p:spPr>
        <p:txBody>
          <a:bodyPr wrap="square" tIns="182880" bIns="9144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hlinkClick r:id="rId8" tooltip="Visit us now!"/>
              </a:rPr>
              <a:t>www.MedEdOTG.com</a:t>
            </a:r>
            <a:endPar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C54A7D02-C060-E473-59D6-ABDD4DCC19A6}"/>
              </a:ext>
            </a:extLst>
          </p:cNvPr>
          <p:cNvSpPr txBox="1"/>
          <p:nvPr/>
        </p:nvSpPr>
        <p:spPr>
          <a:xfrm>
            <a:off x="870979" y="2424875"/>
            <a:ext cx="4310622" cy="203132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CME/CE in minutes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Congress highlights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Late-breaking data</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Quizzes</a:t>
            </a:r>
          </a:p>
        </p:txBody>
      </p:sp>
      <p:sp>
        <p:nvSpPr>
          <p:cNvPr id="8" name="TextBox 7">
            <a:extLst>
              <a:ext uri="{FF2B5EF4-FFF2-40B4-BE49-F238E27FC236}">
                <a16:creationId xmlns:a16="http://schemas.microsoft.com/office/drawing/2014/main" id="{531AC232-9957-4A51-B937-C4AB6A46FA92}"/>
              </a:ext>
            </a:extLst>
          </p:cNvPr>
          <p:cNvSpPr txBox="1"/>
          <p:nvPr/>
        </p:nvSpPr>
        <p:spPr>
          <a:xfrm>
            <a:off x="5058796" y="2424875"/>
            <a:ext cx="5225023" cy="150810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Webinars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In-person events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Slides &amp; resources</a:t>
            </a:r>
          </a:p>
        </p:txBody>
      </p:sp>
      <p:pic>
        <p:nvPicPr>
          <p:cNvPr id="10" name="Graphic 9">
            <a:extLst>
              <a:ext uri="{FF2B5EF4-FFF2-40B4-BE49-F238E27FC236}">
                <a16:creationId xmlns:a16="http://schemas.microsoft.com/office/drawing/2014/main" id="{93E4D248-876E-0145-581A-20C841F43DE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036699" y="446062"/>
            <a:ext cx="2494241" cy="1255751"/>
          </a:xfrm>
          <a:prstGeom prst="rect">
            <a:avLst/>
          </a:prstGeom>
        </p:spPr>
      </p:pic>
    </p:spTree>
    <p:extLst>
      <p:ext uri="{BB962C8B-B14F-4D97-AF65-F5344CB8AC3E}">
        <p14:creationId xmlns:p14="http://schemas.microsoft.com/office/powerpoint/2010/main" val="2405816164"/>
      </p:ext>
    </p:extLst>
  </p:cSld>
  <p:clrMapOvr>
    <a:masterClrMapping/>
  </p:clrMapOvr>
</p:sld>
</file>

<file path=ppt/theme/theme1.xml><?xml version="1.0" encoding="utf-8"?>
<a:theme xmlns:a="http://schemas.openxmlformats.org/drawingml/2006/main" name="MedEd Gastro_Theme">
  <a:themeElements>
    <a:clrScheme name="MedEd_Gastro24">
      <a:dk1>
        <a:srgbClr val="3F3F3F"/>
      </a:dk1>
      <a:lt1>
        <a:srgbClr val="FFFFFF"/>
      </a:lt1>
      <a:dk2>
        <a:srgbClr val="5E5E5E"/>
      </a:dk2>
      <a:lt2>
        <a:srgbClr val="FFFFFF"/>
      </a:lt2>
      <a:accent1>
        <a:srgbClr val="4886D9"/>
      </a:accent1>
      <a:accent2>
        <a:srgbClr val="A3CA69"/>
      </a:accent2>
      <a:accent3>
        <a:srgbClr val="7E7CFF"/>
      </a:accent3>
      <a:accent4>
        <a:srgbClr val="FF7680"/>
      </a:accent4>
      <a:accent5>
        <a:srgbClr val="FAE58E"/>
      </a:accent5>
      <a:accent6>
        <a:srgbClr val="D9B082"/>
      </a:accent6>
      <a:hlink>
        <a:srgbClr val="4A86D9"/>
      </a:hlink>
      <a:folHlink>
        <a:srgbClr val="7E7C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edEd Gastro_Theme" id="{EB72BBCC-854D-7044-BA96-9DCB6091A310}" vid="{59E8AE92-15DF-7D47-871F-8F67B560FCD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CC680350CE9C149837DD9E5879C280B" ma:contentTypeVersion="16" ma:contentTypeDescription="Create a new document." ma:contentTypeScope="" ma:versionID="2f7f56acf659d5204f1690785e10765c">
  <xsd:schema xmlns:xsd="http://www.w3.org/2001/XMLSchema" xmlns:xs="http://www.w3.org/2001/XMLSchema" xmlns:p="http://schemas.microsoft.com/office/2006/metadata/properties" xmlns:ns2="a9d8bbac-cce3-475c-b9fe-65ecbcec7edd" xmlns:ns3="f55e9ad1-4522-4e5b-8d2e-6f450f6d945f" targetNamespace="http://schemas.microsoft.com/office/2006/metadata/properties" ma:root="true" ma:fieldsID="70dd0311e77527e67f53108eaeeced06" ns2:_="" ns3:_="">
    <xsd:import namespace="a9d8bbac-cce3-475c-b9fe-65ecbcec7edd"/>
    <xsd:import namespace="f55e9ad1-4522-4e5b-8d2e-6f450f6d945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d8bbac-cce3-475c-b9fe-65ecbcec7ed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8c65fd77-5e27-4e0a-8152-efffb3417915"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55e9ad1-4522-4e5b-8d2e-6f450f6d945f"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18eb5337-1fcb-4779-9b12-3ebf5b838b56}" ma:internalName="TaxCatchAll" ma:showField="CatchAllData" ma:web="f55e9ad1-4522-4e5b-8d2e-6f450f6d945f">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f55e9ad1-4522-4e5b-8d2e-6f450f6d945f" xsi:nil="true"/>
    <lcf76f155ced4ddcb4097134ff3c332f xmlns="a9d8bbac-cce3-475c-b9fe-65ecbcec7edd">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81D76F1-81E5-4E67-9915-DE9AE1814B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d8bbac-cce3-475c-b9fe-65ecbcec7edd"/>
    <ds:schemaRef ds:uri="f55e9ad1-4522-4e5b-8d2e-6f450f6d94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AD3AF2A-796B-49AE-9163-118568CC0719}">
  <ds:schemaRefs>
    <ds:schemaRef ds:uri="http://schemas.microsoft.com/office/2006/documentManagement/types"/>
    <ds:schemaRef ds:uri="http://schemas.microsoft.com/office/2006/metadata/properties"/>
    <ds:schemaRef ds:uri="http://schemas.microsoft.com/office/infopath/2007/PartnerControls"/>
    <ds:schemaRef ds:uri="http://purl.org/dc/dcmitype/"/>
    <ds:schemaRef ds:uri="f55e9ad1-4522-4e5b-8d2e-6f450f6d945f"/>
    <ds:schemaRef ds:uri="http://purl.org/dc/terms/"/>
    <ds:schemaRef ds:uri="http://purl.org/dc/elements/1.1/"/>
    <ds:schemaRef ds:uri="a9d8bbac-cce3-475c-b9fe-65ecbcec7edd"/>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E3AC0942-509A-4C97-A063-6A4E9CBFEE8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MedEd Gastro_Theme</Template>
  <TotalTime>710</TotalTime>
  <Words>761</Words>
  <Application>Microsoft Macintosh PowerPoint</Application>
  <PresentationFormat>Widescreen</PresentationFormat>
  <Paragraphs>94</Paragraphs>
  <Slides>8</Slides>
  <Notes>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8</vt:i4>
      </vt:variant>
    </vt:vector>
  </HeadingPairs>
  <TitlesOfParts>
    <vt:vector size="15" baseType="lpstr">
      <vt:lpstr>Arial</vt:lpstr>
      <vt:lpstr>Calibri</vt:lpstr>
      <vt:lpstr>Calibri Light</vt:lpstr>
      <vt:lpstr>Century Gothic</vt:lpstr>
      <vt:lpstr>Trebuchet MS</vt:lpstr>
      <vt:lpstr>MedEd Gastro_Theme</vt:lpstr>
      <vt:lpstr>Office Theme</vt:lpstr>
      <vt:lpstr>West HavEn Criteria—Meaningfulness Into Clinical Practice </vt:lpstr>
      <vt:lpstr>PowerPoint Presentation</vt:lpstr>
      <vt:lpstr>Disclaimer</vt:lpstr>
      <vt:lpstr>Grading the Severity of HE</vt:lpstr>
      <vt:lpstr>PowerPoint Presentation</vt:lpstr>
      <vt:lpstr>Diagnosis &amp; Grading</vt:lpstr>
      <vt:lpstr>Once Overt Hepatic Encephalopathy Occurs, Patients Are at High Risk for Recurrence</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West HavEn Criteria—Meaningfulness Into Clinical Practice </dc:title>
  <dc:subject/>
  <dc:creator>MedEd On The Go</dc:creator>
  <cp:keywords/>
  <dc:description/>
  <cp:lastModifiedBy>Harley Kidner</cp:lastModifiedBy>
  <cp:revision>20</cp:revision>
  <dcterms:created xsi:type="dcterms:W3CDTF">2024-01-20T15:43:23Z</dcterms:created>
  <dcterms:modified xsi:type="dcterms:W3CDTF">2024-03-19T18:41:27Z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0x0101007CC680350CE9C149837DD9E5879C280B</vt:lpwstr>
  </property>
  <property fmtid="{D5CDD505-2E9C-101B-9397-08002B2CF9AE}" pid="3" name="MediaServiceImageTags">
    <vt:lpwstr/>
  </property>
</Properties>
</file>