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handoutMasterIdLst>
    <p:handoutMasterId r:id="rId9"/>
  </p:handoutMasterIdLst>
  <p:sldIdLst>
    <p:sldId id="2134959347" r:id="rId2"/>
    <p:sldId id="2134959348" r:id="rId3"/>
    <p:sldId id="2134959349" r:id="rId4"/>
    <p:sldId id="2134959307" r:id="rId5"/>
    <p:sldId id="6085" r:id="rId6"/>
    <p:sldId id="2134959315"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792"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D7EF15A-E574-E302-DFA3-09CD43B36F79}" name="R. Krasuski" initials="RK" userId="4b5039dea0b12cc5" providerId="Windows Live"/>
  <p188:author id="{12A782B3-B426-5A74-1AC1-55275C315B55}" name="Rebecca Barraclough" initials="RB" userId="Rebecca Barraclough" providerId="None"/>
  <p188:author id="{B74F6FBA-DD9A-2C89-E0CE-0BDF1E628454}" name="Dixon Wilde" initials="DWW" userId="Dixon Wilde" providerId="None"/>
  <p188:author id="{395453D9-83D9-A04B-6D27-6FB645420696}" name="Dr Dixon Wilde" initials="DDW" userId="Dr Dixon Wilde"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E6EBF1"/>
    <a:srgbClr val="002B49"/>
    <a:srgbClr val="005897"/>
    <a:srgbClr val="431479"/>
    <a:srgbClr val="FB9705"/>
    <a:srgbClr val="082035"/>
    <a:srgbClr val="E5F4FF"/>
    <a:srgbClr val="FFE733"/>
    <a:srgbClr val="C4C4C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21" autoAdjust="0"/>
    <p:restoredTop sz="86002" autoAdjust="0"/>
  </p:normalViewPr>
  <p:slideViewPr>
    <p:cSldViewPr snapToGrid="0">
      <p:cViewPr varScale="1">
        <p:scale>
          <a:sx n="112" d="100"/>
          <a:sy n="112" d="100"/>
        </p:scale>
        <p:origin x="120" y="276"/>
      </p:cViewPr>
      <p:guideLst>
        <p:guide orient="horz" pos="792"/>
        <p:guide pos="3840"/>
      </p:guideLst>
    </p:cSldViewPr>
  </p:slideViewPr>
  <p:notesTextViewPr>
    <p:cViewPr>
      <p:scale>
        <a:sx n="1" d="1"/>
        <a:sy n="1" d="1"/>
      </p:scale>
      <p:origin x="0" y="0"/>
    </p:cViewPr>
  </p:notesTextViewPr>
  <p:sorterViewPr>
    <p:cViewPr varScale="1">
      <p:scale>
        <a:sx n="1" d="1"/>
        <a:sy n="1" d="1"/>
      </p:scale>
      <p:origin x="0" y="0"/>
    </p:cViewPr>
  </p:sorterViewPr>
  <p:notesViewPr>
    <p:cSldViewPr snapToGrid="0">
      <p:cViewPr varScale="1">
        <p:scale>
          <a:sx n="54" d="100"/>
          <a:sy n="54" d="100"/>
        </p:scale>
        <p:origin x="1458"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 Id="rId14" Type="http://schemas.microsoft.com/office/2018/10/relationships/authors" Targe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A3B0DA8-F06A-4558-9C2B-AF826356DC0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E7C9FA96-FC60-498D-9E30-230EC4494BA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B8F45FD-A5D8-4CDF-9C55-67D2AFDF6E23}" type="datetimeFigureOut">
              <a:rPr lang="en-US" smtClean="0"/>
              <a:t>7/27/2022</a:t>
            </a:fld>
            <a:endParaRPr lang="en-US" dirty="0"/>
          </a:p>
        </p:txBody>
      </p:sp>
      <p:sp>
        <p:nvSpPr>
          <p:cNvPr id="4" name="Footer Placeholder 3">
            <a:extLst>
              <a:ext uri="{FF2B5EF4-FFF2-40B4-BE49-F238E27FC236}">
                <a16:creationId xmlns:a16="http://schemas.microsoft.com/office/drawing/2014/main" id="{D380155E-A2E2-4E75-A60F-BB6D8E90269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C4927CD8-6C5B-470A-8055-CA7A24F8C6B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CA15C69-444E-416E-80C6-9FB82023CAFA}" type="slidenum">
              <a:rPr lang="en-US" smtClean="0"/>
              <a:t>‹#›</a:t>
            </a:fld>
            <a:endParaRPr lang="en-US" dirty="0"/>
          </a:p>
        </p:txBody>
      </p:sp>
    </p:spTree>
    <p:extLst>
      <p:ext uri="{BB962C8B-B14F-4D97-AF65-F5344CB8AC3E}">
        <p14:creationId xmlns:p14="http://schemas.microsoft.com/office/powerpoint/2010/main" val="33563293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0B85C69-9C16-9A44-BDFD-29B5EE0732F5}" type="datetimeFigureOut">
              <a:rPr lang="en-US" smtClean="0"/>
              <a:t>7/27/2022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86EA3B5-9BF5-544F-A9A7-ACE69FCA2A2B}" type="slidenum">
              <a:rPr lang="en-US" smtClean="0"/>
              <a:t>‹#›</a:t>
            </a:fld>
            <a:endParaRPr lang="en-US" dirty="0"/>
          </a:p>
        </p:txBody>
      </p:sp>
    </p:spTree>
    <p:extLst>
      <p:ext uri="{BB962C8B-B14F-4D97-AF65-F5344CB8AC3E}">
        <p14:creationId xmlns:p14="http://schemas.microsoft.com/office/powerpoint/2010/main" val="41986720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86EA3B5-9BF5-544F-A9A7-ACE69FCA2A2B}" type="slidenum">
              <a:rPr lang="en-US" smtClean="0"/>
              <a:t>1</a:t>
            </a:fld>
            <a:endParaRPr lang="en-US" dirty="0"/>
          </a:p>
        </p:txBody>
      </p:sp>
    </p:spTree>
    <p:extLst>
      <p:ext uri="{BB962C8B-B14F-4D97-AF65-F5344CB8AC3E}">
        <p14:creationId xmlns:p14="http://schemas.microsoft.com/office/powerpoint/2010/main" val="170215587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838200" y="1674261"/>
            <a:ext cx="10515600" cy="2852737"/>
          </a:xfrm>
        </p:spPr>
        <p:txBody>
          <a:bodyPr anchor="ctr">
            <a:normAutofit/>
          </a:bodyPr>
          <a:lstStyle>
            <a:lvl1pPr algn="ctr">
              <a:defRPr sz="4800"/>
            </a:lvl1pPr>
          </a:lstStyle>
          <a:p>
            <a:r>
              <a:rPr lang="en-US" dirty="0"/>
              <a:t>Click to edit Master title style</a:t>
            </a:r>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838199" y="4589463"/>
            <a:ext cx="10515600" cy="1500187"/>
          </a:xfrm>
          <a:prstGeom prst="rect">
            <a:avLst/>
          </a:prstGeom>
        </p:spPr>
        <p:txBody>
          <a:bodyPr>
            <a:normAutofit/>
          </a:bodyPr>
          <a:lstStyle>
            <a:lvl1pPr marL="0" indent="0" algn="ctr">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8382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pic>
        <p:nvPicPr>
          <p:cNvPr id="7" name="Picture 6">
            <a:extLst>
              <a:ext uri="{FF2B5EF4-FFF2-40B4-BE49-F238E27FC236}">
                <a16:creationId xmlns:a16="http://schemas.microsoft.com/office/drawing/2014/main" id="{B761D850-8E58-4B53-9815-4E59E40622D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317765" y="290535"/>
            <a:ext cx="3556480" cy="1321262"/>
          </a:xfrm>
          <a:prstGeom prst="rect">
            <a:avLst/>
          </a:prstGeom>
        </p:spPr>
      </p:pic>
    </p:spTree>
    <p:extLst>
      <p:ext uri="{BB962C8B-B14F-4D97-AF65-F5344CB8AC3E}">
        <p14:creationId xmlns:p14="http://schemas.microsoft.com/office/powerpoint/2010/main" val="11581495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Tree>
    <p:extLst>
      <p:ext uri="{BB962C8B-B14F-4D97-AF65-F5344CB8AC3E}">
        <p14:creationId xmlns:p14="http://schemas.microsoft.com/office/powerpoint/2010/main" val="37406223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457199"/>
            <a:ext cx="4272539" cy="4015047"/>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172200"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Tree>
    <p:extLst>
      <p:ext uri="{BB962C8B-B14F-4D97-AF65-F5344CB8AC3E}">
        <p14:creationId xmlns:p14="http://schemas.microsoft.com/office/powerpoint/2010/main" val="11953182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Tree>
    <p:extLst>
      <p:ext uri="{BB962C8B-B14F-4D97-AF65-F5344CB8AC3E}">
        <p14:creationId xmlns:p14="http://schemas.microsoft.com/office/powerpoint/2010/main" val="40305510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cSld name="2_Subsection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919C67-1305-44CC-A8F6-DA1B1014B060}"/>
              </a:ext>
            </a:extLst>
          </p:cNvPr>
          <p:cNvSpPr>
            <a:spLocks noGrp="1"/>
          </p:cNvSpPr>
          <p:nvPr>
            <p:ph type="ctrTitle"/>
          </p:nvPr>
        </p:nvSpPr>
        <p:spPr>
          <a:xfrm>
            <a:off x="978477" y="997043"/>
            <a:ext cx="10235046" cy="2343316"/>
          </a:xfrm>
        </p:spPr>
        <p:txBody>
          <a:bodyPr anchor="b">
            <a:normAutofit/>
          </a:bodyPr>
          <a:lstStyle>
            <a:lvl1pPr algn="ctr">
              <a:lnSpc>
                <a:spcPct val="100000"/>
              </a:lnSpc>
              <a:defRPr sz="4400" b="1">
                <a:solidFill>
                  <a:schemeClr val="tx1"/>
                </a:solidFill>
                <a:effectLst/>
                <a:latin typeface="Century Gothic" panose="020B0502020202020204" pitchFamily="34" charset="0"/>
              </a:defRPr>
            </a:lvl1pPr>
          </a:lstStyle>
          <a:p>
            <a:r>
              <a:rPr lang="en-US"/>
              <a:t>Click to edit Master title style</a:t>
            </a:r>
            <a:endParaRPr lang="en-US" dirty="0"/>
          </a:p>
        </p:txBody>
      </p:sp>
      <p:sp>
        <p:nvSpPr>
          <p:cNvPr id="3" name="Subtitle 2">
            <a:extLst>
              <a:ext uri="{FF2B5EF4-FFF2-40B4-BE49-F238E27FC236}">
                <a16:creationId xmlns:a16="http://schemas.microsoft.com/office/drawing/2014/main" id="{33AF964E-9896-4C33-9B57-CEEB4A81109F}"/>
              </a:ext>
            </a:extLst>
          </p:cNvPr>
          <p:cNvSpPr>
            <a:spLocks noGrp="1"/>
          </p:cNvSpPr>
          <p:nvPr>
            <p:ph type="subTitle" idx="1"/>
          </p:nvPr>
        </p:nvSpPr>
        <p:spPr>
          <a:xfrm>
            <a:off x="978478" y="3578034"/>
            <a:ext cx="10235045" cy="1286337"/>
          </a:xfrm>
        </p:spPr>
        <p:txBody>
          <a:bodyPr anchor="t" anchorCtr="0">
            <a:normAutofit/>
          </a:bodyPr>
          <a:lstStyle>
            <a:lvl1pPr marL="0" indent="0" algn="ctr">
              <a:lnSpc>
                <a:spcPct val="100000"/>
              </a:lnSpc>
              <a:buNone/>
              <a:defRPr sz="2400">
                <a:solidFill>
                  <a:schemeClr val="bg2">
                    <a:lumMod val="25000"/>
                  </a:schemeClr>
                </a:solidFill>
                <a:effectLst/>
                <a:latin typeface="Century Gothic" panose="020B0502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cxnSp>
        <p:nvCxnSpPr>
          <p:cNvPr id="11" name="Straight Connector 10">
            <a:extLst>
              <a:ext uri="{FF2B5EF4-FFF2-40B4-BE49-F238E27FC236}">
                <a16:creationId xmlns:a16="http://schemas.microsoft.com/office/drawing/2014/main" id="{4C54448A-B9B8-4B12-A890-7921A223E2F9}"/>
              </a:ext>
            </a:extLst>
          </p:cNvPr>
          <p:cNvCxnSpPr>
            <a:cxnSpLocks/>
          </p:cNvCxnSpPr>
          <p:nvPr/>
        </p:nvCxnSpPr>
        <p:spPr>
          <a:xfrm>
            <a:off x="909354" y="3459196"/>
            <a:ext cx="10373293"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pic>
        <p:nvPicPr>
          <p:cNvPr id="10" name="Picture 9">
            <a:extLst>
              <a:ext uri="{FF2B5EF4-FFF2-40B4-BE49-F238E27FC236}">
                <a16:creationId xmlns:a16="http://schemas.microsoft.com/office/drawing/2014/main" id="{137AD454-84F6-436E-8EA1-F8EE572F93A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883965" y="5548021"/>
            <a:ext cx="2424069" cy="900562"/>
          </a:xfrm>
          <a:prstGeom prst="rect">
            <a:avLst/>
          </a:prstGeom>
        </p:spPr>
      </p:pic>
    </p:spTree>
    <p:extLst>
      <p:ext uri="{BB962C8B-B14F-4D97-AF65-F5344CB8AC3E}">
        <p14:creationId xmlns:p14="http://schemas.microsoft.com/office/powerpoint/2010/main" val="386975735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_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7B2AC3E-B688-4B1C-9103-B5768B1AB038}"/>
              </a:ext>
            </a:extLst>
          </p:cNvPr>
          <p:cNvSpPr>
            <a:spLocks noGrp="1"/>
          </p:cNvSpPr>
          <p:nvPr>
            <p:ph sz="half" idx="1"/>
          </p:nvPr>
        </p:nvSpPr>
        <p:spPr>
          <a:xfrm>
            <a:off x="514350" y="1944928"/>
            <a:ext cx="5181600" cy="4351338"/>
          </a:xfrm>
        </p:spPr>
        <p:txBody>
          <a:bodyPr>
            <a:normAutofit/>
          </a:bodyPr>
          <a:lstStyle>
            <a:lvl1pPr>
              <a:spcAft>
                <a:spcPts val="1200"/>
              </a:spcAft>
              <a:defRPr sz="2800"/>
            </a:lvl1pPr>
            <a:lvl2pPr marL="685800" indent="-228600">
              <a:spcAft>
                <a:spcPts val="1200"/>
              </a:spcAft>
              <a:buFont typeface="Calibri" panose="020F0502020204030204" pitchFamily="34" charset="0"/>
              <a:buChar char="–"/>
              <a:defRPr sz="2400"/>
            </a:lvl2pPr>
            <a:lvl3pPr marL="1143000" indent="-228600">
              <a:spcAft>
                <a:spcPts val="1200"/>
              </a:spcAft>
              <a:buFont typeface="Wingdings" panose="05000000000000000000" pitchFamily="2" charset="2"/>
              <a:buChar char="§"/>
              <a:defRPr sz="2000"/>
            </a:lvl3pPr>
            <a:lvl4pPr>
              <a:defRPr sz="1600"/>
            </a:lvl4pPr>
            <a:lvl5pPr>
              <a:defRPr sz="1600"/>
            </a:lvl5pPr>
          </a:lstStyle>
          <a:p>
            <a:pPr lvl="0"/>
            <a:r>
              <a:rPr lang="en-US" dirty="0"/>
              <a:t>Click to edit Master text styles</a:t>
            </a:r>
          </a:p>
          <a:p>
            <a:pPr lvl="1"/>
            <a:r>
              <a:rPr lang="en-US" dirty="0"/>
              <a:t>Second level</a:t>
            </a:r>
          </a:p>
          <a:p>
            <a:pPr lvl="2"/>
            <a:r>
              <a:rPr lang="en-US" dirty="0"/>
              <a:t>Third level</a:t>
            </a:r>
          </a:p>
        </p:txBody>
      </p:sp>
      <p:sp>
        <p:nvSpPr>
          <p:cNvPr id="10" name="Text Placeholder 11">
            <a:extLst>
              <a:ext uri="{FF2B5EF4-FFF2-40B4-BE49-F238E27FC236}">
                <a16:creationId xmlns:a16="http://schemas.microsoft.com/office/drawing/2014/main" id="{1E2F3F98-3FA0-4FC6-8E0E-2CCCED66FE3D}"/>
              </a:ext>
            </a:extLst>
          </p:cNvPr>
          <p:cNvSpPr>
            <a:spLocks noGrp="1"/>
          </p:cNvSpPr>
          <p:nvPr>
            <p:ph type="body" sz="quarter" idx="10" hasCustomPrompt="1"/>
          </p:nvPr>
        </p:nvSpPr>
        <p:spPr>
          <a:xfrm>
            <a:off x="460723" y="955184"/>
            <a:ext cx="11159777" cy="415925"/>
          </a:xfrm>
        </p:spPr>
        <p:txBody>
          <a:bodyPr>
            <a:noAutofit/>
          </a:bodyPr>
          <a:lstStyle>
            <a:lvl1pPr algn="ctr">
              <a:buNone/>
              <a:defRPr sz="2500" cap="all" baseline="0">
                <a:solidFill>
                  <a:schemeClr val="bg1"/>
                </a:solidFill>
              </a:defRPr>
            </a:lvl1pPr>
          </a:lstStyle>
          <a:p>
            <a:pPr lvl="0"/>
            <a:r>
              <a:rPr lang="en-US" sz="2500" cap="all" baseline="0" dirty="0"/>
              <a:t>Blank headline</a:t>
            </a:r>
            <a:endParaRPr lang="en-US" dirty="0"/>
          </a:p>
        </p:txBody>
      </p:sp>
      <p:sp>
        <p:nvSpPr>
          <p:cNvPr id="12" name="Content Placeholder 2">
            <a:extLst>
              <a:ext uri="{FF2B5EF4-FFF2-40B4-BE49-F238E27FC236}">
                <a16:creationId xmlns:a16="http://schemas.microsoft.com/office/drawing/2014/main" id="{A7B2AC3E-B688-4B1C-9103-B5768B1AB038}"/>
              </a:ext>
            </a:extLst>
          </p:cNvPr>
          <p:cNvSpPr>
            <a:spLocks noGrp="1"/>
          </p:cNvSpPr>
          <p:nvPr>
            <p:ph sz="half" idx="13"/>
          </p:nvPr>
        </p:nvSpPr>
        <p:spPr>
          <a:xfrm>
            <a:off x="6330950" y="1944928"/>
            <a:ext cx="5181600" cy="4351338"/>
          </a:xfrm>
        </p:spPr>
        <p:txBody>
          <a:bodyPr>
            <a:normAutofit/>
          </a:bodyPr>
          <a:lstStyle>
            <a:lvl1pPr>
              <a:spcAft>
                <a:spcPts val="1200"/>
              </a:spcAft>
              <a:defRPr sz="2800"/>
            </a:lvl1pPr>
            <a:lvl2pPr marL="685800" indent="-228600">
              <a:spcAft>
                <a:spcPts val="1200"/>
              </a:spcAft>
              <a:buFont typeface="Calibri" panose="020F0502020204030204" pitchFamily="34" charset="0"/>
              <a:buChar char="–"/>
              <a:defRPr sz="2400"/>
            </a:lvl2pPr>
            <a:lvl3pPr marL="1143000" indent="-228600">
              <a:spcAft>
                <a:spcPts val="1200"/>
              </a:spcAft>
              <a:buFont typeface="Wingdings" panose="05000000000000000000" pitchFamily="2" charset="2"/>
              <a:buChar char="§"/>
              <a:defRPr sz="2000"/>
            </a:lvl3pPr>
            <a:lvl4pPr>
              <a:defRPr sz="1600"/>
            </a:lvl4pPr>
            <a:lvl5pPr>
              <a:defRPr sz="1600"/>
            </a:lvl5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166742921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itle only NEW">
    <p:spTree>
      <p:nvGrpSpPr>
        <p:cNvPr id="1" name=""/>
        <p:cNvGrpSpPr/>
        <p:nvPr/>
      </p:nvGrpSpPr>
      <p:grpSpPr>
        <a:xfrm>
          <a:off x="0" y="0"/>
          <a:ext cx="0" cy="0"/>
          <a:chOff x="0" y="0"/>
          <a:chExt cx="0" cy="0"/>
        </a:xfrm>
      </p:grpSpPr>
      <p:sp>
        <p:nvSpPr>
          <p:cNvPr id="7" name="Text Placeholder 11">
            <a:extLst>
              <a:ext uri="{FF2B5EF4-FFF2-40B4-BE49-F238E27FC236}">
                <a16:creationId xmlns:a16="http://schemas.microsoft.com/office/drawing/2014/main" id="{A52E713E-4CF2-4255-B9AA-C3A4A26ACE5B}"/>
              </a:ext>
            </a:extLst>
          </p:cNvPr>
          <p:cNvSpPr>
            <a:spLocks noGrp="1"/>
          </p:cNvSpPr>
          <p:nvPr>
            <p:ph type="body" sz="quarter" idx="10" hasCustomPrompt="1"/>
          </p:nvPr>
        </p:nvSpPr>
        <p:spPr>
          <a:xfrm>
            <a:off x="435978" y="870700"/>
            <a:ext cx="11320043" cy="438582"/>
          </a:xfrm>
        </p:spPr>
        <p:txBody>
          <a:bodyPr anchor="b">
            <a:spAutoFit/>
          </a:bodyPr>
          <a:lstStyle>
            <a:lvl1pPr marL="0" indent="0">
              <a:buNone/>
              <a:defRPr sz="2500" cap="all" baseline="0">
                <a:solidFill>
                  <a:schemeClr val="bg1"/>
                </a:solidFill>
              </a:defRPr>
            </a:lvl1pPr>
          </a:lstStyle>
          <a:p>
            <a:pPr lvl="0"/>
            <a:r>
              <a:rPr lang="en-US" sz="2500" cap="all" baseline="0" dirty="0"/>
              <a:t>Blank headline</a:t>
            </a:r>
            <a:endParaRPr lang="en-US" dirty="0"/>
          </a:p>
        </p:txBody>
      </p:sp>
    </p:spTree>
    <p:extLst>
      <p:ext uri="{BB962C8B-B14F-4D97-AF65-F5344CB8AC3E}">
        <p14:creationId xmlns:p14="http://schemas.microsoft.com/office/powerpoint/2010/main" val="409574437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Title and Refs">
    <p:spTree>
      <p:nvGrpSpPr>
        <p:cNvPr id="1" name=""/>
        <p:cNvGrpSpPr/>
        <p:nvPr/>
      </p:nvGrpSpPr>
      <p:grpSpPr>
        <a:xfrm>
          <a:off x="0" y="0"/>
          <a:ext cx="0" cy="0"/>
          <a:chOff x="0" y="0"/>
          <a:chExt cx="0" cy="0"/>
        </a:xfrm>
      </p:grpSpPr>
      <p:sp>
        <p:nvSpPr>
          <p:cNvPr id="12" name="Text Placeholder 11">
            <a:extLst>
              <a:ext uri="{FF2B5EF4-FFF2-40B4-BE49-F238E27FC236}">
                <a16:creationId xmlns:a16="http://schemas.microsoft.com/office/drawing/2014/main" id="{A52E713E-4CF2-4255-B9AA-C3A4A26ACE5B}"/>
              </a:ext>
            </a:extLst>
          </p:cNvPr>
          <p:cNvSpPr>
            <a:spLocks noGrp="1"/>
          </p:cNvSpPr>
          <p:nvPr>
            <p:ph type="body" sz="quarter" idx="10" hasCustomPrompt="1"/>
          </p:nvPr>
        </p:nvSpPr>
        <p:spPr>
          <a:xfrm>
            <a:off x="521048" y="854076"/>
            <a:ext cx="11320043" cy="438582"/>
          </a:xfrm>
        </p:spPr>
        <p:txBody>
          <a:bodyPr anchor="b">
            <a:spAutoFit/>
          </a:bodyPr>
          <a:lstStyle>
            <a:lvl1pPr marL="0" indent="0">
              <a:buNone/>
              <a:defRPr sz="2500" cap="all" baseline="0">
                <a:solidFill>
                  <a:schemeClr val="bg1"/>
                </a:solidFill>
                <a:latin typeface="Arial" panose="020B0604020202020204" pitchFamily="34" charset="0"/>
                <a:cs typeface="Arial" panose="020B0604020202020204" pitchFamily="34" charset="0"/>
              </a:defRPr>
            </a:lvl1pPr>
          </a:lstStyle>
          <a:p>
            <a:pPr lvl="0"/>
            <a:r>
              <a:rPr lang="en-US" sz="2500" cap="all" baseline="0" dirty="0"/>
              <a:t>Blank headline</a:t>
            </a:r>
            <a:endParaRPr lang="en-US" dirty="0"/>
          </a:p>
        </p:txBody>
      </p:sp>
      <p:sp>
        <p:nvSpPr>
          <p:cNvPr id="14" name="Text Placeholder 13">
            <a:extLst>
              <a:ext uri="{FF2B5EF4-FFF2-40B4-BE49-F238E27FC236}">
                <a16:creationId xmlns:a16="http://schemas.microsoft.com/office/drawing/2014/main" id="{1F9F5CA3-C991-4063-814E-C60AB2FB8DA2}"/>
              </a:ext>
            </a:extLst>
          </p:cNvPr>
          <p:cNvSpPr>
            <a:spLocks noGrp="1"/>
          </p:cNvSpPr>
          <p:nvPr>
            <p:ph type="body" sz="quarter" idx="11"/>
          </p:nvPr>
        </p:nvSpPr>
        <p:spPr>
          <a:xfrm>
            <a:off x="2593571" y="6502981"/>
            <a:ext cx="9401694" cy="276999"/>
          </a:xfrm>
        </p:spPr>
        <p:txBody>
          <a:bodyPr wrap="square" anchor="b">
            <a:spAutoFit/>
          </a:bodyPr>
          <a:lstStyle>
            <a:lvl1pPr marL="0" indent="0">
              <a:lnSpc>
                <a:spcPct val="100000"/>
              </a:lnSpc>
              <a:spcBef>
                <a:spcPts val="0"/>
              </a:spcBef>
              <a:buNone/>
              <a:defRPr sz="1200">
                <a:solidFill>
                  <a:schemeClr val="tx1"/>
                </a:solidFill>
              </a:defRPr>
            </a:lvl1pPr>
          </a:lstStyle>
          <a:p>
            <a:pPr lvl="0"/>
            <a:endParaRPr lang="en-US" dirty="0"/>
          </a:p>
        </p:txBody>
      </p:sp>
    </p:spTree>
    <p:extLst>
      <p:ext uri="{BB962C8B-B14F-4D97-AF65-F5344CB8AC3E}">
        <p14:creationId xmlns:p14="http://schemas.microsoft.com/office/powerpoint/2010/main" val="79623787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Title, Content, Refs">
    <p:spTree>
      <p:nvGrpSpPr>
        <p:cNvPr id="1" name=""/>
        <p:cNvGrpSpPr/>
        <p:nvPr/>
      </p:nvGrpSpPr>
      <p:grpSpPr>
        <a:xfrm>
          <a:off x="0" y="0"/>
          <a:ext cx="0" cy="0"/>
          <a:chOff x="0" y="0"/>
          <a:chExt cx="0" cy="0"/>
        </a:xfrm>
      </p:grpSpPr>
      <p:sp>
        <p:nvSpPr>
          <p:cNvPr id="12" name="Text Placeholder 11">
            <a:extLst>
              <a:ext uri="{FF2B5EF4-FFF2-40B4-BE49-F238E27FC236}">
                <a16:creationId xmlns:a16="http://schemas.microsoft.com/office/drawing/2014/main" id="{A52E713E-4CF2-4255-B9AA-C3A4A26ACE5B}"/>
              </a:ext>
            </a:extLst>
          </p:cNvPr>
          <p:cNvSpPr>
            <a:spLocks noGrp="1"/>
          </p:cNvSpPr>
          <p:nvPr>
            <p:ph type="body" sz="quarter" idx="10" hasCustomPrompt="1"/>
          </p:nvPr>
        </p:nvSpPr>
        <p:spPr>
          <a:xfrm>
            <a:off x="421295" y="956362"/>
            <a:ext cx="11159777" cy="415925"/>
          </a:xfrm>
        </p:spPr>
        <p:txBody>
          <a:bodyPr anchor="b">
            <a:noAutofit/>
          </a:bodyPr>
          <a:lstStyle>
            <a:lvl1pPr>
              <a:buNone/>
              <a:defRPr sz="2500" cap="all" baseline="0">
                <a:solidFill>
                  <a:schemeClr val="bg1"/>
                </a:solidFill>
              </a:defRPr>
            </a:lvl1pPr>
          </a:lstStyle>
          <a:p>
            <a:pPr lvl="0"/>
            <a:r>
              <a:rPr lang="en-US" sz="2500" cap="all" baseline="0" dirty="0"/>
              <a:t>Blank headline</a:t>
            </a:r>
            <a:endParaRPr lang="en-US" dirty="0"/>
          </a:p>
        </p:txBody>
      </p:sp>
      <p:sp>
        <p:nvSpPr>
          <p:cNvPr id="14" name="Text Placeholder 13">
            <a:extLst>
              <a:ext uri="{FF2B5EF4-FFF2-40B4-BE49-F238E27FC236}">
                <a16:creationId xmlns:a16="http://schemas.microsoft.com/office/drawing/2014/main" id="{1F9F5CA3-C991-4063-814E-C60AB2FB8DA2}"/>
              </a:ext>
            </a:extLst>
          </p:cNvPr>
          <p:cNvSpPr>
            <a:spLocks noGrp="1"/>
          </p:cNvSpPr>
          <p:nvPr>
            <p:ph type="body" sz="quarter" idx="11"/>
          </p:nvPr>
        </p:nvSpPr>
        <p:spPr>
          <a:xfrm>
            <a:off x="2530248" y="6470684"/>
            <a:ext cx="9175976" cy="258532"/>
          </a:xfrm>
        </p:spPr>
        <p:txBody>
          <a:bodyPr anchor="b">
            <a:noAutofit/>
          </a:bodyPr>
          <a:lstStyle>
            <a:lvl1pPr>
              <a:lnSpc>
                <a:spcPct val="100000"/>
              </a:lnSpc>
              <a:spcBef>
                <a:spcPts val="0"/>
              </a:spcBef>
              <a:buNone/>
              <a:defRPr sz="1200">
                <a:solidFill>
                  <a:schemeClr val="tx1"/>
                </a:solidFill>
              </a:defRPr>
            </a:lvl1pPr>
          </a:lstStyle>
          <a:p>
            <a:pPr lvl="0"/>
            <a:endParaRPr lang="en-US" dirty="0"/>
          </a:p>
        </p:txBody>
      </p:sp>
      <p:sp>
        <p:nvSpPr>
          <p:cNvPr id="3" name="Text Placeholder 2">
            <a:extLst>
              <a:ext uri="{FF2B5EF4-FFF2-40B4-BE49-F238E27FC236}">
                <a16:creationId xmlns:a16="http://schemas.microsoft.com/office/drawing/2014/main" id="{E5A50052-47BE-4851-A7AF-135D6020DB62}"/>
              </a:ext>
            </a:extLst>
          </p:cNvPr>
          <p:cNvSpPr>
            <a:spLocks noGrp="1"/>
          </p:cNvSpPr>
          <p:nvPr>
            <p:ph type="body" sz="quarter" idx="12"/>
          </p:nvPr>
        </p:nvSpPr>
        <p:spPr>
          <a:xfrm>
            <a:off x="546099" y="1575573"/>
            <a:ext cx="11160125" cy="4757737"/>
          </a:xfrm>
        </p:spPr>
        <p:txBody>
          <a:bodyPr/>
          <a:lstStyle>
            <a:lvl1pPr>
              <a:lnSpc>
                <a:spcPct val="100000"/>
              </a:lnSpc>
              <a:spcAft>
                <a:spcPts val="600"/>
              </a:spcAft>
              <a:defRPr/>
            </a:lvl1pPr>
            <a:lvl2pPr>
              <a:lnSpc>
                <a:spcPct val="100000"/>
              </a:lnSpc>
              <a:spcAft>
                <a:spcPts val="600"/>
              </a:spcAft>
              <a:buFont typeface="Calibri" panose="020F0502020204030204" pitchFamily="34" charset="0"/>
              <a:buChar char="‒"/>
              <a:defRPr/>
            </a:lvl2pPr>
            <a:lvl3pPr>
              <a:lnSpc>
                <a:spcPct val="100000"/>
              </a:lnSpc>
              <a:spcAft>
                <a:spcPts val="600"/>
              </a:spcAft>
              <a:buFont typeface="Wingdings" panose="05000000000000000000" pitchFamily="2" charset="2"/>
              <a:buChar char="§"/>
              <a:defRPr/>
            </a:lvl3pPr>
            <a:lvl4pPr>
              <a:lnSpc>
                <a:spcPct val="100000"/>
              </a:lnSpc>
              <a:spcAft>
                <a:spcPts val="600"/>
              </a:spcAft>
              <a:buFont typeface="Calibri" panose="020F0502020204030204" pitchFamily="34" charset="0"/>
              <a:buChar char="‒"/>
              <a:defRPr/>
            </a:lvl4pPr>
            <a:lvl5pPr>
              <a:lnSpc>
                <a:spcPct val="100000"/>
              </a:lnSpc>
              <a:spcAft>
                <a:spcPts val="600"/>
              </a:spcAf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6617027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838199" y="478815"/>
            <a:ext cx="10515600" cy="2852737"/>
          </a:xfrm>
        </p:spPr>
        <p:txBody>
          <a:bodyPr anchor="b">
            <a:normAutofit/>
          </a:bodyPr>
          <a:lstStyle>
            <a:lvl1pPr algn="ctr">
              <a:defRPr sz="4000"/>
            </a:lvl1pPr>
          </a:lstStyle>
          <a:p>
            <a:r>
              <a:rPr lang="en-US" dirty="0"/>
              <a:t>Click to edit Master title style</a:t>
            </a:r>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838199" y="3643669"/>
            <a:ext cx="10515600" cy="1500187"/>
          </a:xfrm>
          <a:prstGeom prst="rect">
            <a:avLst/>
          </a:prstGeom>
        </p:spPr>
        <p:txBody>
          <a:bodyPr>
            <a:normAutofit/>
          </a:bodyPr>
          <a:lstStyle>
            <a:lvl1pPr marL="0" indent="0" algn="ct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dirty="0"/>
          </a:p>
        </p:txBody>
      </p:sp>
      <p:pic>
        <p:nvPicPr>
          <p:cNvPr id="9" name="Picture 8">
            <a:extLst>
              <a:ext uri="{FF2B5EF4-FFF2-40B4-BE49-F238E27FC236}">
                <a16:creationId xmlns:a16="http://schemas.microsoft.com/office/drawing/2014/main" id="{E497655B-49D1-415E-B15A-B2F888EF5FB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883965" y="5548021"/>
            <a:ext cx="2424069" cy="900562"/>
          </a:xfrm>
          <a:prstGeom prst="rect">
            <a:avLst/>
          </a:prstGeom>
        </p:spPr>
      </p:pic>
      <p:cxnSp>
        <p:nvCxnSpPr>
          <p:cNvPr id="10" name="Straight Connector 9">
            <a:extLst>
              <a:ext uri="{FF2B5EF4-FFF2-40B4-BE49-F238E27FC236}">
                <a16:creationId xmlns:a16="http://schemas.microsoft.com/office/drawing/2014/main" id="{1F64938E-35AA-44A4-9C33-7DC47AC84538}"/>
              </a:ext>
            </a:extLst>
          </p:cNvPr>
          <p:cNvCxnSpPr>
            <a:cxnSpLocks/>
          </p:cNvCxnSpPr>
          <p:nvPr userDrawn="1"/>
        </p:nvCxnSpPr>
        <p:spPr>
          <a:xfrm>
            <a:off x="909354" y="3459196"/>
            <a:ext cx="10373293"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271373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iagram Layout">
    <p:bg>
      <p:bgPr>
        <a:gradFill flip="none" rotWithShape="1">
          <a:gsLst>
            <a:gs pos="0">
              <a:schemeClr val="bg1"/>
            </a:gs>
            <a:gs pos="100000">
              <a:srgbClr val="EBEBEB"/>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88FA194F-9E80-4991-A301-2D14D459B8B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Tree>
    <p:extLst>
      <p:ext uri="{BB962C8B-B14F-4D97-AF65-F5344CB8AC3E}">
        <p14:creationId xmlns:p14="http://schemas.microsoft.com/office/powerpoint/2010/main" val="20715774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d Diagram Layout">
    <p:bg>
      <p:bgPr>
        <a:gradFill flip="none" rotWithShape="1">
          <a:gsLst>
            <a:gs pos="0">
              <a:schemeClr val="bg1"/>
            </a:gs>
            <a:gs pos="100000">
              <a:srgbClr val="EBEBEB"/>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74E47-6B81-4DA6-BC35-65E2DCA474B0}"/>
              </a:ext>
            </a:extLst>
          </p:cNvPr>
          <p:cNvSpPr>
            <a:spLocks noGrp="1"/>
          </p:cNvSpPr>
          <p:nvPr>
            <p:ph type="title"/>
          </p:nvPr>
        </p:nvSpPr>
        <p:spPr/>
        <p:txBody>
          <a:bodyPr/>
          <a:lstStyle/>
          <a:p>
            <a:r>
              <a:rPr lang="en-US"/>
              <a:t>Click to edit Master title style</a:t>
            </a:r>
          </a:p>
        </p:txBody>
      </p:sp>
      <p:sp>
        <p:nvSpPr>
          <p:cNvPr id="3" name="Footer Placeholder 4">
            <a:extLst>
              <a:ext uri="{FF2B5EF4-FFF2-40B4-BE49-F238E27FC236}">
                <a16:creationId xmlns:a16="http://schemas.microsoft.com/office/drawing/2014/main" id="{2F70BFC7-62AB-4097-AE5E-3ACB64158A6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Tree>
    <p:extLst>
      <p:ext uri="{BB962C8B-B14F-4D97-AF65-F5344CB8AC3E}">
        <p14:creationId xmlns:p14="http://schemas.microsoft.com/office/powerpoint/2010/main" val="10861195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bg>
      <p:bgPr>
        <a:solidFill>
          <a:srgbClr val="FFFFFF"/>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096239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Tree>
    <p:extLst>
      <p:ext uri="{BB962C8B-B14F-4D97-AF65-F5344CB8AC3E}">
        <p14:creationId xmlns:p14="http://schemas.microsoft.com/office/powerpoint/2010/main" val="11846111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1"/>
              </a:buClr>
              <a:buSzPct val="100000"/>
              <a:buFont typeface="Arial" panose="020B0604020202020204" pitchFamily="34" charset="0"/>
              <a:buChar char="•"/>
              <a:defRPr/>
            </a:lvl1pPr>
            <a:lvl2pPr marL="685800" indent="-228600">
              <a:buClr>
                <a:schemeClr val="accent1"/>
              </a:buClr>
              <a:buSzPct val="100000"/>
              <a:buFont typeface="Arial" panose="020B0604020202020204" pitchFamily="34" charset="0"/>
              <a:buChar char="•"/>
              <a:defRPr/>
            </a:lvl2pPr>
            <a:lvl3pPr marL="1143000" indent="-228600">
              <a:buClr>
                <a:schemeClr val="accent1"/>
              </a:buClr>
              <a:buSzPct val="100000"/>
              <a:buFont typeface="Arial" panose="020B0604020202020204" pitchFamily="34" charset="0"/>
              <a:buChar char="•"/>
              <a:defRPr/>
            </a:lvl3pPr>
            <a:lvl4pPr marL="1600200" indent="-228600">
              <a:buClr>
                <a:schemeClr val="accent1"/>
              </a:buClr>
              <a:buSzPct val="100000"/>
              <a:buFont typeface="Arial" panose="020B0604020202020204" pitchFamily="34" charset="0"/>
              <a:buChar char="•"/>
              <a:defRPr/>
            </a:lvl4pPr>
            <a:lvl5pPr marL="2057400" indent="-228600">
              <a:buClr>
                <a:schemeClr val="accent1"/>
              </a:buClr>
              <a:buSzPct val="100000"/>
              <a:buFont typeface="Arial" panose="020B0604020202020204" pitchFamily="34" charset="0"/>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3"/>
              </a:buClr>
              <a:buFont typeface="Arial" panose="020B0604020202020204" pitchFamily="34" charset="0"/>
              <a:buChar char="•"/>
              <a:defRPr/>
            </a:lvl1pPr>
            <a:lvl2pPr marL="685800" indent="-228600">
              <a:buClr>
                <a:schemeClr val="accent3"/>
              </a:buClr>
              <a:buFont typeface="Arial" panose="020B0604020202020204" pitchFamily="34" charset="0"/>
              <a:buChar char="•"/>
              <a:defRPr/>
            </a:lvl2pPr>
            <a:lvl3pPr marL="1143000" indent="-228600">
              <a:buClr>
                <a:schemeClr val="accent3"/>
              </a:buClr>
              <a:buFont typeface="Arial" panose="020B0604020202020204" pitchFamily="34" charset="0"/>
              <a:buChar char="•"/>
              <a:defRPr/>
            </a:lvl3pPr>
            <a:lvl4pPr marL="1600200" indent="-228600">
              <a:buClr>
                <a:schemeClr val="accent3"/>
              </a:buClr>
              <a:buFont typeface="Arial" panose="020B0604020202020204" pitchFamily="34" charset="0"/>
              <a:buChar char="•"/>
              <a:defRPr/>
            </a:lvl4pPr>
            <a:lvl5pPr marL="2057400" indent="-228600">
              <a:buClr>
                <a:schemeClr val="accent3"/>
              </a:buClr>
              <a:buFont typeface="Arial" panose="020B0604020202020204" pitchFamily="34" charset="0"/>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41371773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Tree>
    <p:extLst>
      <p:ext uri="{BB962C8B-B14F-4D97-AF65-F5344CB8AC3E}">
        <p14:creationId xmlns:p14="http://schemas.microsoft.com/office/powerpoint/2010/main" val="42303166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Tree>
    <p:extLst>
      <p:ext uri="{BB962C8B-B14F-4D97-AF65-F5344CB8AC3E}">
        <p14:creationId xmlns:p14="http://schemas.microsoft.com/office/powerpoint/2010/main" val="16850512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
        <p:nvSpPr>
          <p:cNvPr id="7" name="Rectangle 6">
            <a:extLst>
              <a:ext uri="{FF2B5EF4-FFF2-40B4-BE49-F238E27FC236}">
                <a16:creationId xmlns:a16="http://schemas.microsoft.com/office/drawing/2014/main" id="{BC26A12C-F679-4119-94A1-CB55325B9D2B}"/>
              </a:ext>
            </a:extLst>
          </p:cNvPr>
          <p:cNvSpPr/>
          <p:nvPr userDrawn="1"/>
        </p:nvSpPr>
        <p:spPr>
          <a:xfrm>
            <a:off x="-9145" y="2401"/>
            <a:ext cx="229861" cy="6863481"/>
          </a:xfrm>
          <a:prstGeom prst="rect">
            <a:avLst/>
          </a:prstGeom>
          <a:gradFill flip="none" rotWithShape="1">
            <a:gsLst>
              <a:gs pos="0">
                <a:schemeClr val="accent1"/>
              </a:gs>
              <a:gs pos="100000">
                <a:schemeClr val="accent1">
                  <a:lumMod val="75000"/>
                </a:schemeClr>
              </a:gs>
            </a:gsLst>
            <a:lin ang="5400000" scaled="1"/>
            <a:tileRect/>
          </a:gra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Tree>
    <p:extLst>
      <p:ext uri="{BB962C8B-B14F-4D97-AF65-F5344CB8AC3E}">
        <p14:creationId xmlns:p14="http://schemas.microsoft.com/office/powerpoint/2010/main" val="109385771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4"/>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5.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80B0D0-4D64-4459-95DF-0B74CEBFB011}"/>
              </a:ext>
            </a:extLst>
          </p:cNvPr>
          <p:cNvSpPr>
            <a:spLocks noGrp="1"/>
          </p:cNvSpPr>
          <p:nvPr>
            <p:ph type="title"/>
          </p:nvPr>
        </p:nvSpPr>
        <p:spPr>
          <a:xfrm>
            <a:off x="494523" y="1674261"/>
            <a:ext cx="11439330" cy="2852737"/>
          </a:xfrm>
        </p:spPr>
        <p:txBody>
          <a:bodyPr>
            <a:normAutofit/>
          </a:bodyPr>
          <a:lstStyle/>
          <a:p>
            <a:r>
              <a:rPr lang="en-US" sz="4400" dirty="0"/>
              <a:t>Addressing PH Subtypes: Raising Awareness of Understudied Populations</a:t>
            </a:r>
          </a:p>
        </p:txBody>
      </p:sp>
      <p:sp>
        <p:nvSpPr>
          <p:cNvPr id="10" name="Text Placeholder 9">
            <a:extLst>
              <a:ext uri="{FF2B5EF4-FFF2-40B4-BE49-F238E27FC236}">
                <a16:creationId xmlns:a16="http://schemas.microsoft.com/office/drawing/2014/main" id="{10935DD7-B87A-4169-AD29-DA31816084D2}"/>
              </a:ext>
            </a:extLst>
          </p:cNvPr>
          <p:cNvSpPr>
            <a:spLocks noGrp="1"/>
          </p:cNvSpPr>
          <p:nvPr>
            <p:ph type="body" idx="1"/>
          </p:nvPr>
        </p:nvSpPr>
        <p:spPr>
          <a:xfrm>
            <a:off x="838199" y="4263657"/>
            <a:ext cx="10515600" cy="2223408"/>
          </a:xfrm>
        </p:spPr>
        <p:txBody>
          <a:bodyPr>
            <a:normAutofit fontScale="85000" lnSpcReduction="20000"/>
          </a:bodyPr>
          <a:lstStyle/>
          <a:p>
            <a:r>
              <a:rPr lang="en-US" dirty="0"/>
              <a:t>Richard Krasuski, MD</a:t>
            </a:r>
          </a:p>
          <a:p>
            <a:r>
              <a:rPr lang="en-US" dirty="0"/>
              <a:t>Professor of Medicine and Pediatrics</a:t>
            </a:r>
          </a:p>
          <a:p>
            <a:r>
              <a:rPr lang="en-US" dirty="0"/>
              <a:t>Director, Adult Congenital Heart Disease Center </a:t>
            </a:r>
          </a:p>
          <a:p>
            <a:r>
              <a:rPr lang="en-US" dirty="0"/>
              <a:t>Director, Hemodynamic Research</a:t>
            </a:r>
          </a:p>
          <a:p>
            <a:r>
              <a:rPr lang="en-US" dirty="0"/>
              <a:t>Director, Interventional CTEPH Program</a:t>
            </a:r>
          </a:p>
          <a:p>
            <a:r>
              <a:rPr lang="en-US" dirty="0"/>
              <a:t>Duke University Medical Center</a:t>
            </a:r>
          </a:p>
          <a:p>
            <a:r>
              <a:rPr lang="en-US" dirty="0"/>
              <a:t>Durham, NC</a:t>
            </a:r>
          </a:p>
        </p:txBody>
      </p:sp>
    </p:spTree>
    <p:extLst>
      <p:ext uri="{BB962C8B-B14F-4D97-AF65-F5344CB8AC3E}">
        <p14:creationId xmlns:p14="http://schemas.microsoft.com/office/powerpoint/2010/main" val="18138275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838200" y="1825625"/>
            <a:ext cx="10515600" cy="2969012"/>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600" dirty="0"/>
              <a:t>The views and opinions expressed in this educational activity are those of the faculty and do not necessarily represent the views of </a:t>
            </a:r>
            <a:r>
              <a:rPr lang="en-US" sz="1600" dirty="0" err="1"/>
              <a:t>TotalCME</a:t>
            </a:r>
            <a:r>
              <a:rPr lang="en-US" sz="1600" dirty="0"/>
              <a:t>, Inc.,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38286309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38857EB-58E0-F83B-E7C1-BC77755BE2BC}"/>
              </a:ext>
            </a:extLst>
          </p:cNvPr>
          <p:cNvSpPr>
            <a:spLocks noGrp="1"/>
          </p:cNvSpPr>
          <p:nvPr>
            <p:ph type="title"/>
          </p:nvPr>
        </p:nvSpPr>
        <p:spPr/>
        <p:txBody>
          <a:bodyPr/>
          <a:lstStyle/>
          <a:p>
            <a:r>
              <a:rPr lang="en-US" dirty="0"/>
              <a:t>Learning Objectives</a:t>
            </a:r>
          </a:p>
        </p:txBody>
      </p:sp>
      <p:sp>
        <p:nvSpPr>
          <p:cNvPr id="5" name="Content Placeholder 4">
            <a:extLst>
              <a:ext uri="{FF2B5EF4-FFF2-40B4-BE49-F238E27FC236}">
                <a16:creationId xmlns:a16="http://schemas.microsoft.com/office/drawing/2014/main" id="{A018922B-9925-397B-AC16-A12EDDB59248}"/>
              </a:ext>
            </a:extLst>
          </p:cNvPr>
          <p:cNvSpPr>
            <a:spLocks noGrp="1"/>
          </p:cNvSpPr>
          <p:nvPr>
            <p:ph idx="1"/>
          </p:nvPr>
        </p:nvSpPr>
        <p:spPr/>
        <p:txBody>
          <a:bodyPr/>
          <a:lstStyle/>
          <a:p>
            <a:r>
              <a:rPr lang="en-US" dirty="0"/>
              <a:t>Review characteristics of PH patient groups that fall outside of the idiopathic category</a:t>
            </a:r>
          </a:p>
          <a:p>
            <a:r>
              <a:rPr lang="en-US" dirty="0"/>
              <a:t>Discuss the screening, diagnosis and expedient referral of non-idiopathic patients to PH specialty centers from community generalists and specialty healthcare providers</a:t>
            </a:r>
          </a:p>
          <a:p>
            <a:r>
              <a:rPr lang="en-US" dirty="0"/>
              <a:t>Focus on understudied PH groups that require special diagnostic attention by all healthcare providers</a:t>
            </a:r>
          </a:p>
          <a:p>
            <a:r>
              <a:rPr lang="en-US" dirty="0"/>
              <a:t>Review treatment and management approaches to these understudied PH patients</a:t>
            </a:r>
          </a:p>
          <a:p>
            <a:endParaRPr lang="en-US" dirty="0"/>
          </a:p>
        </p:txBody>
      </p:sp>
    </p:spTree>
    <p:extLst>
      <p:ext uri="{BB962C8B-B14F-4D97-AF65-F5344CB8AC3E}">
        <p14:creationId xmlns:p14="http://schemas.microsoft.com/office/powerpoint/2010/main" val="538998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D8A6E70-5170-F270-171A-469177D77B75}"/>
              </a:ext>
            </a:extLst>
          </p:cNvPr>
          <p:cNvSpPr>
            <a:spLocks noGrp="1"/>
          </p:cNvSpPr>
          <p:nvPr>
            <p:ph type="title"/>
          </p:nvPr>
        </p:nvSpPr>
        <p:spPr/>
        <p:txBody>
          <a:bodyPr/>
          <a:lstStyle/>
          <a:p>
            <a:r>
              <a:rPr lang="en-US" dirty="0"/>
              <a:t>The Importance of Referring the</a:t>
            </a:r>
            <a:br>
              <a:rPr lang="en-US" dirty="0"/>
            </a:br>
            <a:r>
              <a:rPr lang="en-US" dirty="0"/>
              <a:t>PAH-ACHD Patient to an</a:t>
            </a:r>
            <a:br>
              <a:rPr lang="en-US" dirty="0"/>
            </a:br>
            <a:r>
              <a:rPr lang="en-US" dirty="0"/>
              <a:t>Accredited Specialty Center</a:t>
            </a:r>
          </a:p>
        </p:txBody>
      </p:sp>
    </p:spTree>
    <p:extLst>
      <p:ext uri="{BB962C8B-B14F-4D97-AF65-F5344CB8AC3E}">
        <p14:creationId xmlns:p14="http://schemas.microsoft.com/office/powerpoint/2010/main" val="25652367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oter Placeholder 6">
            <a:extLst>
              <a:ext uri="{FF2B5EF4-FFF2-40B4-BE49-F238E27FC236}">
                <a16:creationId xmlns:a16="http://schemas.microsoft.com/office/drawing/2014/main" id="{8289D9A6-CDB6-260D-5E0D-9C47C42A338D}"/>
              </a:ext>
            </a:extLst>
          </p:cNvPr>
          <p:cNvSpPr>
            <a:spLocks noGrp="1"/>
          </p:cNvSpPr>
          <p:nvPr>
            <p:ph type="ftr" sz="quarter" idx="3"/>
          </p:nvPr>
        </p:nvSpPr>
        <p:spPr/>
        <p:txBody>
          <a:bodyPr/>
          <a:lstStyle/>
          <a:p>
            <a:r>
              <a:rPr lang="en-US" sz="1000" dirty="0"/>
              <a:t>https://www.achaheart.org/your-heart/programs/accreditation/</a:t>
            </a:r>
          </a:p>
        </p:txBody>
      </p:sp>
      <p:sp>
        <p:nvSpPr>
          <p:cNvPr id="2" name="Title 1"/>
          <p:cNvSpPr>
            <a:spLocks noGrp="1"/>
          </p:cNvSpPr>
          <p:nvPr>
            <p:ph type="title"/>
          </p:nvPr>
        </p:nvSpPr>
        <p:spPr/>
        <p:txBody>
          <a:bodyPr/>
          <a:lstStyle/>
          <a:p>
            <a:r>
              <a:rPr lang="en-US" dirty="0"/>
              <a:t>Why Accreditation of ACHD Programs is Important</a:t>
            </a:r>
          </a:p>
        </p:txBody>
      </p:sp>
      <p:sp>
        <p:nvSpPr>
          <p:cNvPr id="8" name="Content Placeholder 1">
            <a:extLst>
              <a:ext uri="{FF2B5EF4-FFF2-40B4-BE49-F238E27FC236}">
                <a16:creationId xmlns:a16="http://schemas.microsoft.com/office/drawing/2014/main" id="{D1045F4F-B6D2-41A6-86E1-CD89C51A4D1F}"/>
              </a:ext>
            </a:extLst>
          </p:cNvPr>
          <p:cNvSpPr>
            <a:spLocks noGrp="1"/>
          </p:cNvSpPr>
          <p:nvPr>
            <p:ph idx="1"/>
          </p:nvPr>
        </p:nvSpPr>
        <p:spPr>
          <a:xfrm>
            <a:off x="609600" y="1297988"/>
            <a:ext cx="11118980" cy="4878444"/>
          </a:xfrm>
        </p:spPr>
        <p:txBody>
          <a:bodyPr>
            <a:normAutofit/>
          </a:bodyPr>
          <a:lstStyle/>
          <a:p>
            <a:r>
              <a:rPr lang="en-US" dirty="0"/>
              <a:t>Ensures a minimum standard of care for a very complicated patient population – fluid process with continuous feedback</a:t>
            </a:r>
          </a:p>
          <a:p>
            <a:r>
              <a:rPr lang="en-US" dirty="0"/>
              <a:t>Helps identify various specialists in institutions and ensures their participation in care provision</a:t>
            </a:r>
          </a:p>
          <a:p>
            <a:r>
              <a:rPr lang="en-US" dirty="0"/>
              <a:t>Helps identify gaps in programs and opportunities to improve provision of care</a:t>
            </a:r>
          </a:p>
          <a:p>
            <a:r>
              <a:rPr lang="en-US" dirty="0"/>
              <a:t>Helps empower patients to select, participate in and influence their own care</a:t>
            </a:r>
          </a:p>
          <a:p>
            <a:endParaRPr lang="en-US" dirty="0"/>
          </a:p>
          <a:p>
            <a:r>
              <a:rPr lang="en-US" dirty="0"/>
              <a:t>47 ACHA ACHD Accredited Centers </a:t>
            </a:r>
            <a:br>
              <a:rPr lang="en-US" dirty="0"/>
            </a:br>
            <a:r>
              <a:rPr lang="en-US" dirty="0"/>
              <a:t>in 28 different states in a combination </a:t>
            </a:r>
            <a:br>
              <a:rPr lang="en-US" dirty="0"/>
            </a:br>
            <a:r>
              <a:rPr lang="en-US" dirty="0"/>
              <a:t>of both Adult and Pediatric Hospitals </a:t>
            </a:r>
            <a:br>
              <a:rPr lang="en-US" dirty="0"/>
            </a:br>
            <a:r>
              <a:rPr lang="en-US" dirty="0"/>
              <a:t>(https://www.achaheart.org/)</a:t>
            </a:r>
          </a:p>
        </p:txBody>
      </p:sp>
      <p:grpSp>
        <p:nvGrpSpPr>
          <p:cNvPr id="3" name="Group 2">
            <a:extLst>
              <a:ext uri="{FF2B5EF4-FFF2-40B4-BE49-F238E27FC236}">
                <a16:creationId xmlns:a16="http://schemas.microsoft.com/office/drawing/2014/main" id="{25FE4B6E-2D00-471F-6332-89D8C7EA0FF8}"/>
              </a:ext>
            </a:extLst>
          </p:cNvPr>
          <p:cNvGrpSpPr/>
          <p:nvPr/>
        </p:nvGrpSpPr>
        <p:grpSpPr>
          <a:xfrm>
            <a:off x="6207980" y="4553338"/>
            <a:ext cx="5808522" cy="1605374"/>
            <a:chOff x="3720030" y="5036770"/>
            <a:chExt cx="5300366" cy="1464930"/>
          </a:xfrm>
        </p:grpSpPr>
        <p:pic>
          <p:nvPicPr>
            <p:cNvPr id="9" name="Picture 8">
              <a:extLst>
                <a:ext uri="{FF2B5EF4-FFF2-40B4-BE49-F238E27FC236}">
                  <a16:creationId xmlns:a16="http://schemas.microsoft.com/office/drawing/2014/main" id="{11EA2790-1568-4CB0-925F-81C24EC4CCBD}"/>
                </a:ext>
              </a:extLst>
            </p:cNvPr>
            <p:cNvPicPr>
              <a:picLocks noChangeAspect="1"/>
            </p:cNvPicPr>
            <p:nvPr/>
          </p:nvPicPr>
          <p:blipFill>
            <a:blip r:embed="rId2"/>
            <a:stretch>
              <a:fillRect/>
            </a:stretch>
          </p:blipFill>
          <p:spPr>
            <a:xfrm>
              <a:off x="3720030" y="5043916"/>
              <a:ext cx="1908329" cy="1453137"/>
            </a:xfrm>
            <a:prstGeom prst="rect">
              <a:avLst/>
            </a:prstGeom>
          </p:spPr>
        </p:pic>
        <p:pic>
          <p:nvPicPr>
            <p:cNvPr id="10" name="Picture 9">
              <a:extLst>
                <a:ext uri="{FF2B5EF4-FFF2-40B4-BE49-F238E27FC236}">
                  <a16:creationId xmlns:a16="http://schemas.microsoft.com/office/drawing/2014/main" id="{F4C2ADF5-D57B-4838-A1EA-47286028C936}"/>
                </a:ext>
              </a:extLst>
            </p:cNvPr>
            <p:cNvPicPr>
              <a:picLocks noChangeAspect="1"/>
            </p:cNvPicPr>
            <p:nvPr/>
          </p:nvPicPr>
          <p:blipFill>
            <a:blip r:embed="rId3"/>
            <a:stretch>
              <a:fillRect/>
            </a:stretch>
          </p:blipFill>
          <p:spPr>
            <a:xfrm>
              <a:off x="7208853" y="5036770"/>
              <a:ext cx="1811543" cy="1464930"/>
            </a:xfrm>
            <a:prstGeom prst="rect">
              <a:avLst/>
            </a:prstGeom>
          </p:spPr>
        </p:pic>
        <p:pic>
          <p:nvPicPr>
            <p:cNvPr id="4" name="Picture 3" descr="Icon&#10;&#10;Description automatically generated">
              <a:extLst>
                <a:ext uri="{FF2B5EF4-FFF2-40B4-BE49-F238E27FC236}">
                  <a16:creationId xmlns:a16="http://schemas.microsoft.com/office/drawing/2014/main" id="{F966A22E-2548-0BE1-5172-8CC164232DF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756183" y="5183452"/>
              <a:ext cx="1358900" cy="1054100"/>
            </a:xfrm>
            <a:prstGeom prst="rect">
              <a:avLst/>
            </a:prstGeom>
          </p:spPr>
        </p:pic>
      </p:grpSp>
    </p:spTree>
    <p:extLst>
      <p:ext uri="{BB962C8B-B14F-4D97-AF65-F5344CB8AC3E}">
        <p14:creationId xmlns:p14="http://schemas.microsoft.com/office/powerpoint/2010/main" val="28323116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183F9F-2E1C-1840-6032-9D9897001C43}"/>
              </a:ext>
            </a:extLst>
          </p:cNvPr>
          <p:cNvSpPr>
            <a:spLocks noGrp="1"/>
          </p:cNvSpPr>
          <p:nvPr>
            <p:ph type="title"/>
          </p:nvPr>
        </p:nvSpPr>
        <p:spPr/>
        <p:txBody>
          <a:bodyPr/>
          <a:lstStyle/>
          <a:p>
            <a:r>
              <a:rPr lang="en-US" dirty="0"/>
              <a:t>ACHA Accreditation Criteria</a:t>
            </a:r>
          </a:p>
        </p:txBody>
      </p:sp>
      <p:sp>
        <p:nvSpPr>
          <p:cNvPr id="3" name="Content Placeholder 2">
            <a:extLst>
              <a:ext uri="{FF2B5EF4-FFF2-40B4-BE49-F238E27FC236}">
                <a16:creationId xmlns:a16="http://schemas.microsoft.com/office/drawing/2014/main" id="{62E2A324-C15A-854E-6E30-554BB454B2F8}"/>
              </a:ext>
            </a:extLst>
          </p:cNvPr>
          <p:cNvSpPr>
            <a:spLocks noGrp="1"/>
          </p:cNvSpPr>
          <p:nvPr>
            <p:ph idx="1"/>
          </p:nvPr>
        </p:nvSpPr>
        <p:spPr>
          <a:xfrm>
            <a:off x="609600" y="1477906"/>
            <a:ext cx="4857750" cy="4722477"/>
          </a:xfrm>
        </p:spPr>
        <p:txBody>
          <a:bodyPr>
            <a:normAutofit lnSpcReduction="10000"/>
          </a:bodyPr>
          <a:lstStyle/>
          <a:p>
            <a:r>
              <a:rPr lang="en-US" sz="2000" dirty="0">
                <a:solidFill>
                  <a:schemeClr val="tx2"/>
                </a:solidFill>
                <a:latin typeface="Arial" panose="020B0604020202020204" pitchFamily="34" charset="0"/>
                <a:cs typeface="Arial" panose="020B0604020202020204" pitchFamily="34" charset="0"/>
              </a:rPr>
              <a:t>20 different categories of criteria</a:t>
            </a:r>
          </a:p>
          <a:p>
            <a:r>
              <a:rPr lang="en-US" sz="2000" dirty="0">
                <a:solidFill>
                  <a:schemeClr val="tx2"/>
                </a:solidFill>
                <a:latin typeface="Arial" panose="020B0604020202020204" pitchFamily="34" charset="0"/>
                <a:cs typeface="Arial" panose="020B0604020202020204" pitchFamily="34" charset="0"/>
              </a:rPr>
              <a:t>Patients with CHD have unique characteristics that need to be met, not only with regard to their heart issues</a:t>
            </a:r>
          </a:p>
          <a:p>
            <a:r>
              <a:rPr lang="en-US" sz="2000" dirty="0">
                <a:solidFill>
                  <a:schemeClr val="tx2"/>
                </a:solidFill>
                <a:latin typeface="Arial" panose="020B0604020202020204" pitchFamily="34" charset="0"/>
                <a:cs typeface="Arial" panose="020B0604020202020204" pitchFamily="34" charset="0"/>
              </a:rPr>
              <a:t>Plethora of innovative ways that programs meet patient needs and serve the community </a:t>
            </a:r>
          </a:p>
          <a:p>
            <a:r>
              <a:rPr lang="en-US" sz="2000" dirty="0">
                <a:solidFill>
                  <a:schemeClr val="tx2"/>
                </a:solidFill>
                <a:latin typeface="Arial" panose="020B0604020202020204" pitchFamily="34" charset="0"/>
                <a:cs typeface="Arial" panose="020B0604020202020204" pitchFamily="34" charset="0"/>
              </a:rPr>
              <a:t>ACHA ACHD Accreditation Steering Committee meets regularly to update criteria</a:t>
            </a:r>
          </a:p>
          <a:p>
            <a:r>
              <a:rPr lang="en-US" sz="2000" dirty="0">
                <a:solidFill>
                  <a:schemeClr val="tx2"/>
                </a:solidFill>
                <a:latin typeface="Arial" panose="020B0604020202020204" pitchFamily="34" charset="0"/>
                <a:cs typeface="Arial" panose="020B0604020202020204" pitchFamily="34" charset="0"/>
              </a:rPr>
              <a:t>Providers at centers who may not be able to become accredited can use criteria to elevate the level of care at their individual institutions</a:t>
            </a:r>
          </a:p>
          <a:p>
            <a:endParaRPr lang="en-US" sz="2000" dirty="0"/>
          </a:p>
        </p:txBody>
      </p:sp>
      <p:pic>
        <p:nvPicPr>
          <p:cNvPr id="4" name="Content Placeholder 5">
            <a:extLst>
              <a:ext uri="{FF2B5EF4-FFF2-40B4-BE49-F238E27FC236}">
                <a16:creationId xmlns:a16="http://schemas.microsoft.com/office/drawing/2014/main" id="{6011BE5E-0E07-7DBE-19F7-C25CC7B2AAAD}"/>
              </a:ext>
            </a:extLst>
          </p:cNvPr>
          <p:cNvPicPr>
            <a:picLocks noChangeAspect="1"/>
          </p:cNvPicPr>
          <p:nvPr/>
        </p:nvPicPr>
        <p:blipFill>
          <a:blip r:embed="rId2"/>
          <a:stretch>
            <a:fillRect/>
          </a:stretch>
        </p:blipFill>
        <p:spPr>
          <a:xfrm>
            <a:off x="6096000" y="1458913"/>
            <a:ext cx="5057242" cy="4722812"/>
          </a:xfrm>
          <a:prstGeom prst="rect">
            <a:avLst/>
          </a:prstGeom>
        </p:spPr>
      </p:pic>
      <p:sp>
        <p:nvSpPr>
          <p:cNvPr id="5" name="Rectangle 4">
            <a:extLst>
              <a:ext uri="{FF2B5EF4-FFF2-40B4-BE49-F238E27FC236}">
                <a16:creationId xmlns:a16="http://schemas.microsoft.com/office/drawing/2014/main" id="{13D0643C-A8F2-3CD6-E6EE-D7D8F52D7F55}"/>
              </a:ext>
            </a:extLst>
          </p:cNvPr>
          <p:cNvSpPr/>
          <p:nvPr/>
        </p:nvSpPr>
        <p:spPr>
          <a:xfrm>
            <a:off x="6096000" y="4997669"/>
            <a:ext cx="5038725" cy="252248"/>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Footer Placeholder 6">
            <a:extLst>
              <a:ext uri="{FF2B5EF4-FFF2-40B4-BE49-F238E27FC236}">
                <a16:creationId xmlns:a16="http://schemas.microsoft.com/office/drawing/2014/main" id="{1BA4579C-B7AB-37A0-6916-689ED72797DB}"/>
              </a:ext>
            </a:extLst>
          </p:cNvPr>
          <p:cNvSpPr>
            <a:spLocks noGrp="1"/>
          </p:cNvSpPr>
          <p:nvPr>
            <p:ph type="ftr" sz="quarter" idx="3"/>
          </p:nvPr>
        </p:nvSpPr>
        <p:spPr/>
        <p:txBody>
          <a:bodyPr/>
          <a:lstStyle/>
          <a:p>
            <a:r>
              <a:rPr lang="en-US" sz="1000" dirty="0"/>
              <a:t>https://www.achaheart.org/your-heart/programs/accreditation/</a:t>
            </a:r>
          </a:p>
          <a:p>
            <a:r>
              <a:rPr lang="en-US" sz="1000" dirty="0"/>
              <a:t>https://www.achaheart.org/media/3471/accreditationprogramcriteria2022.pdf</a:t>
            </a:r>
          </a:p>
        </p:txBody>
      </p:sp>
    </p:spTree>
    <p:extLst>
      <p:ext uri="{BB962C8B-B14F-4D97-AF65-F5344CB8AC3E}">
        <p14:creationId xmlns:p14="http://schemas.microsoft.com/office/powerpoint/2010/main" val="3949684770"/>
      </p:ext>
    </p:extLst>
  </p:cSld>
  <p:clrMapOvr>
    <a:masterClrMapping/>
  </p:clrMapOvr>
</p:sld>
</file>

<file path=ppt/theme/theme1.xml><?xml version="1.0" encoding="utf-8"?>
<a:theme xmlns:a="http://schemas.openxmlformats.org/drawingml/2006/main" name="IMPACT-PH-22-NEW">
  <a:themeElements>
    <a:clrScheme name="MedEd PCC">
      <a:dk1>
        <a:srgbClr val="3F3F3F"/>
      </a:dk1>
      <a:lt1>
        <a:srgbClr val="FFFFFF"/>
      </a:lt1>
      <a:dk2>
        <a:srgbClr val="3F3F3F"/>
      </a:dk2>
      <a:lt2>
        <a:srgbClr val="FAFAFA"/>
      </a:lt2>
      <a:accent1>
        <a:srgbClr val="8E1537"/>
      </a:accent1>
      <a:accent2>
        <a:srgbClr val="B21E6C"/>
      </a:accent2>
      <a:accent3>
        <a:srgbClr val="10416A"/>
      </a:accent3>
      <a:accent4>
        <a:srgbClr val="0075C9"/>
      </a:accent4>
      <a:accent5>
        <a:srgbClr val="FCB315"/>
      </a:accent5>
      <a:accent6>
        <a:srgbClr val="7CC109"/>
      </a:accent6>
      <a:hlink>
        <a:srgbClr val="CE0E2D"/>
      </a:hlink>
      <a:folHlink>
        <a:srgbClr val="001B71"/>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nc-2019" id="{D6DD6064-0306-4FD1-AF18-B4FBE2D85156}" vid="{AD8A80D0-AC63-402F-8A18-93598A44339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Onc-2019</Template>
  <TotalTime>4251</TotalTime>
  <Words>476</Words>
  <Application>Microsoft Office PowerPoint</Application>
  <PresentationFormat>Widescreen</PresentationFormat>
  <Paragraphs>33</Paragraphs>
  <Slides>6</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Century Gothic</vt:lpstr>
      <vt:lpstr>Wingdings</vt:lpstr>
      <vt:lpstr>IMPACT-PH-22-NEW</vt:lpstr>
      <vt:lpstr>Addressing PH Subtypes: Raising Awareness of Understudied Populations</vt:lpstr>
      <vt:lpstr>Disclaimer</vt:lpstr>
      <vt:lpstr>Learning Objectives</vt:lpstr>
      <vt:lpstr>The Importance of Referring the PAH-ACHD Patient to an Accredited Specialty Center</vt:lpstr>
      <vt:lpstr>Why Accreditation of ACHD Programs is Important</vt:lpstr>
      <vt:lpstr>ACHA Accreditation Criteria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Jeffrey Knapp</cp:lastModifiedBy>
  <cp:revision>204</cp:revision>
  <cp:lastPrinted>2022-07-13T12:52:09Z</cp:lastPrinted>
  <dcterms:created xsi:type="dcterms:W3CDTF">2019-05-10T15:43:12Z</dcterms:created>
  <dcterms:modified xsi:type="dcterms:W3CDTF">2022-07-27T18:12:11Z</dcterms:modified>
</cp:coreProperties>
</file>