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theme/theme2.xml" ContentType="application/vnd.openxmlformats-officedocument.theme+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theme/theme3.xml" ContentType="application/vnd.openxmlformats-officedocument.theme+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711" r:id="rId2"/>
    <p:sldMasterId id="2147483723" r:id="rId3"/>
    <p:sldMasterId id="2147483737" r:id="rId4"/>
  </p:sldMasterIdLst>
  <p:notesMasterIdLst>
    <p:notesMasterId r:id="rId13"/>
  </p:notesMasterIdLst>
  <p:sldIdLst>
    <p:sldId id="257" r:id="rId5"/>
    <p:sldId id="256" r:id="rId6"/>
    <p:sldId id="345" r:id="rId7"/>
    <p:sldId id="346" r:id="rId8"/>
    <p:sldId id="347" r:id="rId9"/>
    <p:sldId id="349" r:id="rId10"/>
    <p:sldId id="351" r:id="rId11"/>
    <p:sldId id="350"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F9150"/>
    <a:srgbClr val="3DB966"/>
    <a:srgbClr val="1A4E2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84" autoAdjust="0"/>
    <p:restoredTop sz="88980" autoAdjust="0"/>
  </p:normalViewPr>
  <p:slideViewPr>
    <p:cSldViewPr snapToGrid="0">
      <p:cViewPr varScale="1">
        <p:scale>
          <a:sx n="59" d="100"/>
          <a:sy n="59" d="100"/>
        </p:scale>
        <p:origin x="964" y="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notesMaster" Target="notesMasters/notesMaster1.xml"/><Relationship Id="rId3" Type="http://schemas.openxmlformats.org/officeDocument/2006/relationships/slideMaster" Target="slideMasters/slideMaster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viewProps" Target="viewProps.xml"/><Relationship Id="rId10" Type="http://schemas.openxmlformats.org/officeDocument/2006/relationships/slide" Target="slides/slide6.xml"/><Relationship Id="rId4" Type="http://schemas.openxmlformats.org/officeDocument/2006/relationships/slideMaster" Target="slideMasters/slideMaster4.xml"/><Relationship Id="rId9" Type="http://schemas.openxmlformats.org/officeDocument/2006/relationships/slide" Target="slides/slide5.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2EDDB42-D2DC-4D21-B8A6-90040E2DE1FD}" type="datetimeFigureOut">
              <a:rPr lang="en-US" smtClean="0"/>
              <a:t>4/6/2023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F1BA1D2-CE61-4A43-8751-A9E4CD379737}" type="slidenum">
              <a:rPr lang="en-US" smtClean="0"/>
              <a:t>‹#›</a:t>
            </a:fld>
            <a:endParaRPr lang="en-US"/>
          </a:p>
        </p:txBody>
      </p:sp>
    </p:spTree>
    <p:extLst>
      <p:ext uri="{BB962C8B-B14F-4D97-AF65-F5344CB8AC3E}">
        <p14:creationId xmlns:p14="http://schemas.microsoft.com/office/powerpoint/2010/main" val="75060149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1E9E11E2-0CE5-47E6-BB4A-D82EEF769FA8}"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US"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76494336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p:cSld name="Title Slide">
    <p:bg>
      <p:bgPr>
        <a:solidFill>
          <a:srgbClr val="FFFFFF"/>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552338" y="1371601"/>
            <a:ext cx="8526965" cy="1958726"/>
          </a:xfrm>
          <a:solidFill>
            <a:schemeClr val="tx2">
              <a:alpha val="0"/>
            </a:schemeClr>
          </a:solidFill>
        </p:spPr>
        <p:txBody>
          <a:bodyPr lIns="0" rIns="0" bIns="91440" anchor="b" anchorCtr="0"/>
          <a:lstStyle>
            <a:lvl1pPr>
              <a:defRPr sz="3800">
                <a:solidFill>
                  <a:schemeClr val="tx1"/>
                </a:solidFill>
              </a:defRPr>
            </a:lvl1pPr>
          </a:lstStyle>
          <a:p>
            <a:r>
              <a:rPr lang="en-US"/>
              <a:t>Click to edit Master title style</a:t>
            </a:r>
            <a:endParaRPr lang="en-US" dirty="0"/>
          </a:p>
        </p:txBody>
      </p:sp>
      <p:sp>
        <p:nvSpPr>
          <p:cNvPr id="3" name="Subtitle 2"/>
          <p:cNvSpPr>
            <a:spLocks noGrp="1"/>
          </p:cNvSpPr>
          <p:nvPr>
            <p:ph type="subTitle" idx="1"/>
          </p:nvPr>
        </p:nvSpPr>
        <p:spPr>
          <a:xfrm>
            <a:off x="1552338" y="3330329"/>
            <a:ext cx="8526965" cy="1546471"/>
          </a:xfrm>
          <a:solidFill>
            <a:schemeClr val="tx2">
              <a:alpha val="0"/>
            </a:schemeClr>
          </a:solidFill>
        </p:spPr>
        <p:txBody>
          <a:bodyPr lIns="0" rIns="0" bIns="91440">
            <a:noAutofit/>
          </a:bodyPr>
          <a:lstStyle>
            <a:lvl1pPr marL="0" indent="0" algn="l">
              <a:lnSpc>
                <a:spcPct val="103000"/>
              </a:lnSpc>
              <a:spcBef>
                <a:spcPts val="0"/>
              </a:spcBef>
              <a:buNone/>
              <a:defRPr sz="2400" baseline="0">
                <a:solidFill>
                  <a:schemeClr val="bg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Tree>
    <p:extLst>
      <p:ext uri="{BB962C8B-B14F-4D97-AF65-F5344CB8AC3E}">
        <p14:creationId xmlns:p14="http://schemas.microsoft.com/office/powerpoint/2010/main" val="3494191047"/>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userDrawn="1">
  <p:cSld name="Photo">
    <p:spTree>
      <p:nvGrpSpPr>
        <p:cNvPr id="1" name=""/>
        <p:cNvGrpSpPr/>
        <p:nvPr/>
      </p:nvGrpSpPr>
      <p:grpSpPr>
        <a:xfrm>
          <a:off x="0" y="0"/>
          <a:ext cx="0" cy="0"/>
          <a:chOff x="0" y="0"/>
          <a:chExt cx="0" cy="0"/>
        </a:xfrm>
      </p:grpSpPr>
      <p:sp>
        <p:nvSpPr>
          <p:cNvPr id="6" name="Picture Placeholder 5"/>
          <p:cNvSpPr>
            <a:spLocks noGrp="1"/>
          </p:cNvSpPr>
          <p:nvPr>
            <p:ph type="pic" sz="quarter" idx="10"/>
          </p:nvPr>
        </p:nvSpPr>
        <p:spPr>
          <a:xfrm>
            <a:off x="0" y="0"/>
            <a:ext cx="12192000" cy="6216650"/>
          </a:xfrm>
        </p:spPr>
        <p:txBody>
          <a:bodyPr anchor="ctr" anchorCtr="1"/>
          <a:lstStyle>
            <a:lvl1pPr marL="0" indent="0">
              <a:buNone/>
              <a:defRPr/>
            </a:lvl1pPr>
          </a:lstStyle>
          <a:p>
            <a:r>
              <a:rPr lang="en-US" dirty="0"/>
              <a:t>Drag picture to placeholder or click icon to add</a:t>
            </a:r>
          </a:p>
        </p:txBody>
      </p:sp>
    </p:spTree>
    <p:extLst>
      <p:ext uri="{BB962C8B-B14F-4D97-AF65-F5344CB8AC3E}">
        <p14:creationId xmlns:p14="http://schemas.microsoft.com/office/powerpoint/2010/main" val="3322812751"/>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Title Only Masters">
    <p:spTree>
      <p:nvGrpSpPr>
        <p:cNvPr id="1" name=""/>
        <p:cNvGrpSpPr/>
        <p:nvPr/>
      </p:nvGrpSpPr>
      <p:grpSpPr>
        <a:xfrm>
          <a:off x="0" y="0"/>
          <a:ext cx="0" cy="0"/>
          <a:chOff x="0" y="0"/>
          <a:chExt cx="0" cy="0"/>
        </a:xfrm>
      </p:grpSpPr>
      <p:sp>
        <p:nvSpPr>
          <p:cNvPr id="2" name="TextBox 1"/>
          <p:cNvSpPr txBox="1"/>
          <p:nvPr/>
        </p:nvSpPr>
        <p:spPr>
          <a:xfrm>
            <a:off x="1320800" y="1388443"/>
            <a:ext cx="9550400" cy="2751522"/>
          </a:xfrm>
          <a:prstGeom prst="rect">
            <a:avLst/>
          </a:prstGeom>
          <a:noFill/>
        </p:spPr>
        <p:txBody>
          <a:bodyPr wrap="square" rtlCol="0">
            <a:spAutoFit/>
          </a:bodyPr>
          <a:lstStyle/>
          <a:p>
            <a:pPr algn="ctr">
              <a:lnSpc>
                <a:spcPct val="90000"/>
              </a:lnSpc>
            </a:pPr>
            <a:r>
              <a:rPr lang="en-US" sz="9600" b="1" dirty="0"/>
              <a:t>Title </a:t>
            </a:r>
            <a:br>
              <a:rPr lang="en-US" sz="9600" b="1" dirty="0"/>
            </a:br>
            <a:r>
              <a:rPr lang="en-US" sz="9600" b="1" dirty="0"/>
              <a:t>Only </a:t>
            </a:r>
            <a:r>
              <a:rPr lang="en-US" sz="9600" b="1" baseline="0" dirty="0"/>
              <a:t> </a:t>
            </a:r>
            <a:r>
              <a:rPr lang="en-US" sz="9600" b="1" dirty="0"/>
              <a:t>Masters</a:t>
            </a:r>
          </a:p>
        </p:txBody>
      </p:sp>
    </p:spTree>
    <p:extLst>
      <p:ext uri="{BB962C8B-B14F-4D97-AF65-F5344CB8AC3E}">
        <p14:creationId xmlns:p14="http://schemas.microsoft.com/office/powerpoint/2010/main" val="2057531716"/>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600" y="304800"/>
            <a:ext cx="10972800" cy="762000"/>
          </a:xfrm>
        </p:spPr>
        <p:txBody>
          <a:bodyPr/>
          <a:lstStyle/>
          <a:p>
            <a:r>
              <a:rPr lang="en-US"/>
              <a:t>Click to edit Master title style</a:t>
            </a:r>
          </a:p>
        </p:txBody>
      </p:sp>
    </p:spTree>
    <p:extLst>
      <p:ext uri="{BB962C8B-B14F-4D97-AF65-F5344CB8AC3E}">
        <p14:creationId xmlns:p14="http://schemas.microsoft.com/office/powerpoint/2010/main" val="742457482"/>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titleOnly" preserve="1">
  <p:cSld name="Title No Line">
    <p:spTree>
      <p:nvGrpSpPr>
        <p:cNvPr id="1" name=""/>
        <p:cNvGrpSpPr/>
        <p:nvPr/>
      </p:nvGrpSpPr>
      <p:grpSpPr>
        <a:xfrm>
          <a:off x="0" y="0"/>
          <a:ext cx="0" cy="0"/>
          <a:chOff x="0" y="0"/>
          <a:chExt cx="0" cy="0"/>
        </a:xfrm>
      </p:grpSpPr>
      <p:sp>
        <p:nvSpPr>
          <p:cNvPr id="2" name="Title 1"/>
          <p:cNvSpPr>
            <a:spLocks noGrp="1"/>
          </p:cNvSpPr>
          <p:nvPr>
            <p:ph type="title"/>
          </p:nvPr>
        </p:nvSpPr>
        <p:spPr>
          <a:xfrm>
            <a:off x="609600" y="304800"/>
            <a:ext cx="10972800" cy="762000"/>
          </a:xfrm>
        </p:spPr>
        <p:txBody>
          <a:bodyPr/>
          <a:lstStyle/>
          <a:p>
            <a:r>
              <a:rPr lang="en-US"/>
              <a:t>Click to edit Master title style</a:t>
            </a:r>
          </a:p>
        </p:txBody>
      </p:sp>
    </p:spTree>
    <p:extLst>
      <p:ext uri="{BB962C8B-B14F-4D97-AF65-F5344CB8AC3E}">
        <p14:creationId xmlns:p14="http://schemas.microsoft.com/office/powerpoint/2010/main" val="2431026920"/>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titleOnly" preserve="1">
  <p:cSld name="Title + Line Only">
    <p:spTree>
      <p:nvGrpSpPr>
        <p:cNvPr id="1" name=""/>
        <p:cNvGrpSpPr/>
        <p:nvPr/>
      </p:nvGrpSpPr>
      <p:grpSpPr>
        <a:xfrm>
          <a:off x="0" y="0"/>
          <a:ext cx="0" cy="0"/>
          <a:chOff x="0" y="0"/>
          <a:chExt cx="0" cy="0"/>
        </a:xfrm>
      </p:grpSpPr>
      <p:sp>
        <p:nvSpPr>
          <p:cNvPr id="2" name="Title 1"/>
          <p:cNvSpPr>
            <a:spLocks noGrp="1"/>
          </p:cNvSpPr>
          <p:nvPr>
            <p:ph type="title"/>
          </p:nvPr>
        </p:nvSpPr>
        <p:spPr>
          <a:xfrm>
            <a:off x="609600" y="304800"/>
            <a:ext cx="10972800" cy="762000"/>
          </a:xfrm>
        </p:spPr>
        <p:txBody>
          <a:bodyPr/>
          <a:lstStyle/>
          <a:p>
            <a:r>
              <a:rPr lang="en-US"/>
              <a:t>Click to edit Master title style</a:t>
            </a:r>
          </a:p>
        </p:txBody>
      </p:sp>
      <p:cxnSp>
        <p:nvCxnSpPr>
          <p:cNvPr id="3" name="Straight Connector 2"/>
          <p:cNvCxnSpPr/>
          <p:nvPr userDrawn="1"/>
        </p:nvCxnSpPr>
        <p:spPr>
          <a:xfrm>
            <a:off x="609600" y="1143000"/>
            <a:ext cx="11582400" cy="0"/>
          </a:xfrm>
          <a:prstGeom prst="line">
            <a:avLst/>
          </a:prstGeom>
          <a:ln>
            <a:solidFill>
              <a:schemeClr val="tx1"/>
            </a:solidFill>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1966253707"/>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type="titleOnly" preserve="1">
  <p:cSld name="Title + Nothing Else">
    <p:spTree>
      <p:nvGrpSpPr>
        <p:cNvPr id="1" name=""/>
        <p:cNvGrpSpPr/>
        <p:nvPr/>
      </p:nvGrpSpPr>
      <p:grpSpPr>
        <a:xfrm>
          <a:off x="0" y="0"/>
          <a:ext cx="0" cy="0"/>
          <a:chOff x="0" y="0"/>
          <a:chExt cx="0" cy="0"/>
        </a:xfrm>
      </p:grpSpPr>
      <p:sp>
        <p:nvSpPr>
          <p:cNvPr id="2" name="Title 1"/>
          <p:cNvSpPr>
            <a:spLocks noGrp="1"/>
          </p:cNvSpPr>
          <p:nvPr>
            <p:ph type="title"/>
          </p:nvPr>
        </p:nvSpPr>
        <p:spPr>
          <a:xfrm>
            <a:off x="609600" y="304801"/>
            <a:ext cx="10972800" cy="762000"/>
          </a:xfrm>
        </p:spPr>
        <p:txBody>
          <a:bodyPr anchor="b" anchorCtr="0"/>
          <a:lstStyle/>
          <a:p>
            <a:r>
              <a:rPr lang="en-US"/>
              <a:t>Click to edit Master title style</a:t>
            </a:r>
          </a:p>
        </p:txBody>
      </p:sp>
    </p:spTree>
    <p:extLst>
      <p:ext uri="{BB962C8B-B14F-4D97-AF65-F5344CB8AC3E}">
        <p14:creationId xmlns:p14="http://schemas.microsoft.com/office/powerpoint/2010/main" val="3763885322"/>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preserve="1">
  <p:cSld name="Blank with Footer">
    <p:spTree>
      <p:nvGrpSpPr>
        <p:cNvPr id="1" name=""/>
        <p:cNvGrpSpPr/>
        <p:nvPr/>
      </p:nvGrpSpPr>
      <p:grpSpPr>
        <a:xfrm>
          <a:off x="0" y="0"/>
          <a:ext cx="0" cy="0"/>
          <a:chOff x="0" y="0"/>
          <a:chExt cx="0" cy="0"/>
        </a:xfrm>
      </p:grpSpPr>
    </p:spTree>
    <p:extLst>
      <p:ext uri="{BB962C8B-B14F-4D97-AF65-F5344CB8AC3E}">
        <p14:creationId xmlns:p14="http://schemas.microsoft.com/office/powerpoint/2010/main" val="958737242"/>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preserve="1">
  <p:cSld name="Blank No Footer">
    <p:spTree>
      <p:nvGrpSpPr>
        <p:cNvPr id="1" name=""/>
        <p:cNvGrpSpPr/>
        <p:nvPr/>
      </p:nvGrpSpPr>
      <p:grpSpPr>
        <a:xfrm>
          <a:off x="0" y="0"/>
          <a:ext cx="0" cy="0"/>
          <a:chOff x="0" y="0"/>
          <a:chExt cx="0" cy="0"/>
        </a:xfrm>
      </p:grpSpPr>
    </p:spTree>
    <p:extLst>
      <p:ext uri="{BB962C8B-B14F-4D97-AF65-F5344CB8AC3E}">
        <p14:creationId xmlns:p14="http://schemas.microsoft.com/office/powerpoint/2010/main" val="986144022"/>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type="obj">
  <p:cSld name="1_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C7CD7F-033B-D241-B61B-15A9AC703F7D}"/>
              </a:ext>
            </a:extLst>
          </p:cNvPr>
          <p:cNvSpPr>
            <a:spLocks noGrp="1"/>
          </p:cNvSpPr>
          <p:nvPr>
            <p:ph type="title"/>
          </p:nvPr>
        </p:nvSpPr>
        <p:spPr>
          <a:xfrm>
            <a:off x="612647" y="166252"/>
            <a:ext cx="10671048" cy="1024128"/>
          </a:xfrm>
          <a:prstGeom prst="rect">
            <a:avLst/>
          </a:prstGeom>
        </p:spPr>
        <p:txBody>
          <a:bodyPr anchor="b">
            <a:normAutofit/>
          </a:bodyPr>
          <a:lstStyle>
            <a:lvl1pPr>
              <a:defRPr sz="3200">
                <a:solidFill>
                  <a:schemeClr val="bg2"/>
                </a:solidFill>
                <a:latin typeface="Arial" panose="020B0604020202020204" pitchFamily="34" charset="0"/>
                <a:cs typeface="Arial" panose="020B0604020202020204" pitchFamily="34" charset="0"/>
              </a:defRPr>
            </a:lvl1pPr>
          </a:lstStyle>
          <a:p>
            <a:r>
              <a:rPr lang="en-US"/>
              <a:t>Click to edit Master title style</a:t>
            </a:r>
          </a:p>
        </p:txBody>
      </p:sp>
      <p:sp>
        <p:nvSpPr>
          <p:cNvPr id="3" name="Content Placeholder 2">
            <a:extLst>
              <a:ext uri="{FF2B5EF4-FFF2-40B4-BE49-F238E27FC236}">
                <a16:creationId xmlns:a16="http://schemas.microsoft.com/office/drawing/2014/main" id="{08F50CA9-06F6-D64B-83F0-53FFB22B55DF}"/>
              </a:ext>
            </a:extLst>
          </p:cNvPr>
          <p:cNvSpPr>
            <a:spLocks noGrp="1"/>
          </p:cNvSpPr>
          <p:nvPr>
            <p:ph idx="1"/>
          </p:nvPr>
        </p:nvSpPr>
        <p:spPr>
          <a:xfrm>
            <a:off x="612648" y="1371621"/>
            <a:ext cx="10668005" cy="4584335"/>
          </a:xfrm>
        </p:spPr>
        <p:txBody>
          <a:bodyPr/>
          <a:lstStyle>
            <a:lvl1pPr>
              <a:buClr>
                <a:schemeClr val="accent2"/>
              </a:buClr>
              <a:defRPr/>
            </a:lvl1pPr>
            <a:lvl2pPr marL="600965" indent="-363470">
              <a:buClr>
                <a:schemeClr val="accent2"/>
              </a:buClr>
              <a:buFont typeface="Calibri" panose="020F0502020204030204" pitchFamily="34" charset="0"/>
              <a:buChar char="‒"/>
              <a:defRPr/>
            </a:lvl2pPr>
            <a:lvl3pPr>
              <a:buClr>
                <a:schemeClr val="accent2"/>
              </a:buClr>
              <a:defRPr/>
            </a:lvl3pPr>
            <a:lvl4pPr marL="1194721" indent="-356270">
              <a:buClr>
                <a:schemeClr val="accent2"/>
              </a:buClr>
              <a:buFont typeface="Calibri" panose="020F0502020204030204" pitchFamily="34" charset="0"/>
              <a:buChar char="‒"/>
              <a:defRPr/>
            </a:lvl4pPr>
            <a:lvl5pPr>
              <a:buClr>
                <a:schemeClr val="accent2"/>
              </a:buCl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1">
            <a:extLst>
              <a:ext uri="{FF2B5EF4-FFF2-40B4-BE49-F238E27FC236}">
                <a16:creationId xmlns:a16="http://schemas.microsoft.com/office/drawing/2014/main" id="{A9D9D13A-61A0-473E-AC92-D674805E4760}"/>
              </a:ext>
            </a:extLst>
          </p:cNvPr>
          <p:cNvSpPr>
            <a:spLocks noGrp="1"/>
          </p:cNvSpPr>
          <p:nvPr>
            <p:ph type="ftr" sz="quarter" idx="3"/>
          </p:nvPr>
        </p:nvSpPr>
        <p:spPr>
          <a:xfrm>
            <a:off x="559147" y="6318000"/>
            <a:ext cx="10721527" cy="365125"/>
          </a:xfrm>
          <a:prstGeom prst="rect">
            <a:avLst/>
          </a:prstGeom>
        </p:spPr>
        <p:txBody>
          <a:bodyPr vert="horz" lIns="91408" tIns="45718" rIns="91408" bIns="45718" rtlCol="0" anchor="b" anchorCtr="0"/>
          <a:lstStyle>
            <a:lvl1pPr algn="l">
              <a:defRPr sz="900">
                <a:solidFill>
                  <a:schemeClr val="tx2"/>
                </a:solidFill>
              </a:defRPr>
            </a:lvl1pPr>
          </a:lstStyle>
          <a:p>
            <a:endParaRPr lang="en-GB"/>
          </a:p>
        </p:txBody>
      </p:sp>
    </p:spTree>
    <p:extLst>
      <p:ext uri="{BB962C8B-B14F-4D97-AF65-F5344CB8AC3E}">
        <p14:creationId xmlns:p14="http://schemas.microsoft.com/office/powerpoint/2010/main" val="3750694456"/>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userDrawn="1">
  <p:cSld name="7_General Content Title Only_Footer">
    <p:spTree>
      <p:nvGrpSpPr>
        <p:cNvPr id="1" name=""/>
        <p:cNvGrpSpPr/>
        <p:nvPr/>
      </p:nvGrpSpPr>
      <p:grpSpPr>
        <a:xfrm>
          <a:off x="0" y="0"/>
          <a:ext cx="0" cy="0"/>
          <a:chOff x="0" y="0"/>
          <a:chExt cx="0" cy="0"/>
        </a:xfrm>
      </p:grpSpPr>
      <p:sp>
        <p:nvSpPr>
          <p:cNvPr id="3" name="Title 1"/>
          <p:cNvSpPr>
            <a:spLocks noGrp="1"/>
          </p:cNvSpPr>
          <p:nvPr>
            <p:ph type="title" hasCustomPrompt="1"/>
          </p:nvPr>
        </p:nvSpPr>
        <p:spPr>
          <a:xfrm>
            <a:off x="748519" y="387758"/>
            <a:ext cx="10972162" cy="775862"/>
          </a:xfrm>
          <a:prstGeom prst="rect">
            <a:avLst/>
          </a:prstGeom>
        </p:spPr>
        <p:txBody>
          <a:bodyPr anchor="b">
            <a:normAutofit/>
          </a:bodyPr>
          <a:lstStyle>
            <a:lvl1pPr>
              <a:defRPr sz="2400" b="1" baseline="0">
                <a:solidFill>
                  <a:schemeClr val="accent3"/>
                </a:solidFill>
                <a:latin typeface="Arial" charset="0"/>
                <a:ea typeface="Arial" charset="0"/>
                <a:cs typeface="Arial" charset="0"/>
              </a:defRPr>
            </a:lvl1pPr>
          </a:lstStyle>
          <a:p>
            <a:r>
              <a:rPr lang="en-US"/>
              <a:t>Slide Title Goes Here</a:t>
            </a:r>
          </a:p>
        </p:txBody>
      </p:sp>
      <p:sp>
        <p:nvSpPr>
          <p:cNvPr id="2" name="Rectangle 1">
            <a:extLst>
              <a:ext uri="{FF2B5EF4-FFF2-40B4-BE49-F238E27FC236}">
                <a16:creationId xmlns:a16="http://schemas.microsoft.com/office/drawing/2014/main" id="{BACA0795-7945-6B9B-BEF9-53731481182F}"/>
              </a:ext>
            </a:extLst>
          </p:cNvPr>
          <p:cNvSpPr/>
          <p:nvPr userDrawn="1"/>
        </p:nvSpPr>
        <p:spPr>
          <a:xfrm>
            <a:off x="1" y="6671732"/>
            <a:ext cx="12192000" cy="186268"/>
          </a:xfrm>
          <a:prstGeom prst="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Arial" panose="020B0604020202020204" pitchFamily="34" charset="0"/>
            </a:endParaRPr>
          </a:p>
        </p:txBody>
      </p:sp>
      <p:sp>
        <p:nvSpPr>
          <p:cNvPr id="5" name="Text Placeholder 4">
            <a:extLst>
              <a:ext uri="{FF2B5EF4-FFF2-40B4-BE49-F238E27FC236}">
                <a16:creationId xmlns:a16="http://schemas.microsoft.com/office/drawing/2014/main" id="{F7869AB9-A813-956C-7B01-34B343374B28}"/>
              </a:ext>
            </a:extLst>
          </p:cNvPr>
          <p:cNvSpPr>
            <a:spLocks noGrp="1"/>
          </p:cNvSpPr>
          <p:nvPr>
            <p:ph type="body" sz="quarter" idx="10" hasCustomPrompt="1"/>
          </p:nvPr>
        </p:nvSpPr>
        <p:spPr>
          <a:xfrm>
            <a:off x="658368" y="5678424"/>
            <a:ext cx="10655300" cy="368300"/>
          </a:xfrm>
          <a:prstGeom prst="rect">
            <a:avLst/>
          </a:prstGeom>
        </p:spPr>
        <p:txBody>
          <a:bodyPr/>
          <a:lstStyle>
            <a:lvl1pPr marL="0" indent="0">
              <a:lnSpc>
                <a:spcPct val="100000"/>
              </a:lnSpc>
              <a:spcBef>
                <a:spcPts val="0"/>
              </a:spcBef>
              <a:buFontTx/>
              <a:buNone/>
              <a:defRPr sz="800">
                <a:solidFill>
                  <a:srgbClr val="000000"/>
                </a:solidFill>
              </a:defRPr>
            </a:lvl1pPr>
            <a:lvl2pPr marL="457200" indent="0">
              <a:buFontTx/>
              <a:buNone/>
              <a:defRPr sz="800">
                <a:solidFill>
                  <a:schemeClr val="tx1"/>
                </a:solidFill>
              </a:defRPr>
            </a:lvl2pPr>
            <a:lvl3pPr marL="914400" indent="0">
              <a:buFontTx/>
              <a:buNone/>
              <a:defRPr sz="800">
                <a:solidFill>
                  <a:schemeClr val="tx1"/>
                </a:solidFill>
              </a:defRPr>
            </a:lvl3pPr>
            <a:lvl4pPr marL="1371600" indent="0">
              <a:buFontTx/>
              <a:buNone/>
              <a:defRPr sz="800">
                <a:solidFill>
                  <a:schemeClr val="tx1"/>
                </a:solidFill>
              </a:defRPr>
            </a:lvl4pPr>
            <a:lvl5pPr marL="1828800" indent="0">
              <a:buFontTx/>
              <a:buNone/>
              <a:defRPr sz="800">
                <a:solidFill>
                  <a:schemeClr val="tx1"/>
                </a:solidFill>
              </a:defRPr>
            </a:lvl5pPr>
          </a:lstStyle>
          <a:p>
            <a:pPr lvl="0"/>
            <a:r>
              <a:rPr lang="en-US" dirty="0"/>
              <a:t>Footer</a:t>
            </a:r>
          </a:p>
        </p:txBody>
      </p:sp>
    </p:spTree>
    <p:extLst>
      <p:ext uri="{BB962C8B-B14F-4D97-AF65-F5344CB8AC3E}">
        <p14:creationId xmlns:p14="http://schemas.microsoft.com/office/powerpoint/2010/main" val="368036175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304801"/>
            <a:ext cx="10972800" cy="762001"/>
          </a:xfrm>
        </p:spPr>
        <p:txBody>
          <a:bodyPr/>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609600" y="1447801"/>
            <a:ext cx="10972800" cy="4602163"/>
          </a:xfrm>
        </p:spPr>
        <p:txBody>
          <a:bodyPr/>
          <a:lstStyle>
            <a:lvl1pPr>
              <a:defRPr sz="2000"/>
            </a:lvl1pPr>
            <a:lvl2pPr>
              <a:defRPr sz="2000"/>
            </a:lvl2pPr>
            <a:lvl3pPr>
              <a:defRPr sz="2000"/>
            </a:lvl3pPr>
            <a:lvl4pPr>
              <a:defRPr sz="2000"/>
            </a:lvl4pPr>
            <a:lvl5pPr>
              <a:defRPr sz="20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1704750874"/>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20.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5B9A96B2-702C-084E-9060-05751DBF82B0}" type="slidenum">
              <a:rPr lang="en-US" smtClean="0"/>
              <a:t>‹#›</a:t>
            </a:fld>
            <a:endParaRPr lang="en-US" dirty="0"/>
          </a:p>
        </p:txBody>
      </p:sp>
      <p:sp>
        <p:nvSpPr>
          <p:cNvPr id="5" name="Rectangle 4"/>
          <p:cNvSpPr/>
          <p:nvPr userDrawn="1"/>
        </p:nvSpPr>
        <p:spPr>
          <a:xfrm>
            <a:off x="12801600" y="0"/>
            <a:ext cx="3048000" cy="640080"/>
          </a:xfrm>
          <a:prstGeom prst="rect">
            <a:avLst/>
          </a:prstGeom>
          <a:solidFill>
            <a:schemeClr val="tx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spcAft>
                <a:spcPts val="600"/>
              </a:spcAft>
            </a:pPr>
            <a:r>
              <a:rPr lang="en-US" sz="1100" i="1" dirty="0">
                <a:latin typeface="Times New Roman" charset="0"/>
                <a:ea typeface="Times New Roman" charset="0"/>
                <a:cs typeface="Times New Roman" charset="0"/>
              </a:rPr>
              <a:t>Layout</a:t>
            </a:r>
          </a:p>
          <a:p>
            <a:pPr algn="ctr">
              <a:spcAft>
                <a:spcPts val="600"/>
              </a:spcAft>
            </a:pPr>
            <a:r>
              <a:rPr lang="en-US" sz="1100" dirty="0"/>
              <a:t>Blank</a:t>
            </a:r>
          </a:p>
        </p:txBody>
      </p:sp>
    </p:spTree>
    <p:extLst>
      <p:ext uri="{BB962C8B-B14F-4D97-AF65-F5344CB8AC3E}">
        <p14:creationId xmlns:p14="http://schemas.microsoft.com/office/powerpoint/2010/main" val="2977288402"/>
      </p:ext>
    </p:extLst>
  </p:cSld>
  <p:clrMapOvr>
    <a:masterClrMapping/>
  </p:clrMapOvr>
  <p:transition>
    <p:fade/>
  </p:transition>
</p:sldLayout>
</file>

<file path=ppt/slideLayouts/slideLayout2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ECA78A-470B-8845-B276-CBD3D521F2D1}"/>
              </a:ext>
            </a:extLst>
          </p:cNvPr>
          <p:cNvSpPr>
            <a:spLocks noGrp="1"/>
          </p:cNvSpPr>
          <p:nvPr>
            <p:ph type="ctrTitle"/>
          </p:nvPr>
        </p:nvSpPr>
        <p:spPr>
          <a:xfrm>
            <a:off x="1291775" y="1600201"/>
            <a:ext cx="9637482" cy="1909763"/>
          </a:xfrm>
          <a:prstGeom prst="rect">
            <a:avLst/>
          </a:prstGeom>
        </p:spPr>
        <p:txBody>
          <a:bodyPr anchor="b">
            <a:noAutofit/>
          </a:bodyPr>
          <a:lstStyle>
            <a:lvl1pPr algn="l">
              <a:defRPr sz="5500">
                <a:solidFill>
                  <a:schemeClr val="bg2"/>
                </a:solidFill>
              </a:defRPr>
            </a:lvl1pPr>
          </a:lstStyle>
          <a:p>
            <a:r>
              <a:rPr lang="en-US"/>
              <a:t>Click to edit Master title style</a:t>
            </a:r>
          </a:p>
        </p:txBody>
      </p:sp>
      <p:sp>
        <p:nvSpPr>
          <p:cNvPr id="3" name="Subtitle 2">
            <a:extLst>
              <a:ext uri="{FF2B5EF4-FFF2-40B4-BE49-F238E27FC236}">
                <a16:creationId xmlns:a16="http://schemas.microsoft.com/office/drawing/2014/main" id="{C4DBAB40-075F-8340-BBFA-CBE169E472DC}"/>
              </a:ext>
            </a:extLst>
          </p:cNvPr>
          <p:cNvSpPr>
            <a:spLocks noGrp="1"/>
          </p:cNvSpPr>
          <p:nvPr>
            <p:ph type="subTitle" idx="1"/>
          </p:nvPr>
        </p:nvSpPr>
        <p:spPr>
          <a:xfrm>
            <a:off x="1291775" y="3602060"/>
            <a:ext cx="9637482" cy="621598"/>
          </a:xfrm>
        </p:spPr>
        <p:txBody>
          <a:bodyPr>
            <a:noAutofit/>
          </a:bodyPr>
          <a:lstStyle>
            <a:lvl1pPr marL="0" indent="0" algn="l">
              <a:buNone/>
              <a:defRPr sz="3200" b="1">
                <a:solidFill>
                  <a:schemeClr val="bg2"/>
                </a:solidFill>
              </a:defRPr>
            </a:lvl1pPr>
            <a:lvl2pPr marL="457011" indent="0" algn="ctr">
              <a:buNone/>
              <a:defRPr sz="2000"/>
            </a:lvl2pPr>
            <a:lvl3pPr marL="914037" indent="0" algn="ctr">
              <a:buNone/>
              <a:defRPr sz="1900"/>
            </a:lvl3pPr>
            <a:lvl4pPr marL="1371056" indent="0" algn="ctr">
              <a:buNone/>
              <a:defRPr sz="1600"/>
            </a:lvl4pPr>
            <a:lvl5pPr marL="1828074" indent="0" algn="ctr">
              <a:buNone/>
              <a:defRPr sz="1600"/>
            </a:lvl5pPr>
            <a:lvl6pPr marL="2285102" indent="0" algn="ctr">
              <a:buNone/>
              <a:defRPr sz="1600"/>
            </a:lvl6pPr>
            <a:lvl7pPr marL="2742110" indent="0" algn="ctr">
              <a:buNone/>
              <a:defRPr sz="1600"/>
            </a:lvl7pPr>
            <a:lvl8pPr marL="3199120" indent="0" algn="ctr">
              <a:buNone/>
              <a:defRPr sz="1600"/>
            </a:lvl8pPr>
            <a:lvl9pPr marL="3656131" indent="0" algn="ctr">
              <a:buNone/>
              <a:defRPr sz="1600"/>
            </a:lvl9pPr>
          </a:lstStyle>
          <a:p>
            <a:r>
              <a:rPr lang="en-US"/>
              <a:t>Click to edit Master subtitle style</a:t>
            </a:r>
          </a:p>
        </p:txBody>
      </p:sp>
      <p:sp>
        <p:nvSpPr>
          <p:cNvPr id="6" name="Text Placeholder 5">
            <a:extLst>
              <a:ext uri="{FF2B5EF4-FFF2-40B4-BE49-F238E27FC236}">
                <a16:creationId xmlns:a16="http://schemas.microsoft.com/office/drawing/2014/main" id="{DCB8784D-C391-4117-9826-A994EA0F2F54}"/>
              </a:ext>
            </a:extLst>
          </p:cNvPr>
          <p:cNvSpPr>
            <a:spLocks noGrp="1"/>
          </p:cNvSpPr>
          <p:nvPr>
            <p:ph type="body" sz="quarter" idx="10"/>
          </p:nvPr>
        </p:nvSpPr>
        <p:spPr>
          <a:xfrm>
            <a:off x="1291772" y="4271583"/>
            <a:ext cx="9637482" cy="1022351"/>
          </a:xfrm>
        </p:spPr>
        <p:txBody>
          <a:bodyPr>
            <a:noAutofit/>
          </a:bodyPr>
          <a:lstStyle>
            <a:lvl1pPr marL="0" indent="0">
              <a:buNone/>
              <a:defRPr sz="2400" i="1">
                <a:solidFill>
                  <a:schemeClr val="bg2"/>
                </a:solidFill>
              </a:defRPr>
            </a:lvl1pPr>
          </a:lstStyle>
          <a:p>
            <a:pPr lvl="0"/>
            <a:r>
              <a:rPr lang="en-US"/>
              <a:t>Click to edit Master text styles</a:t>
            </a:r>
          </a:p>
        </p:txBody>
      </p:sp>
    </p:spTree>
    <p:extLst>
      <p:ext uri="{BB962C8B-B14F-4D97-AF65-F5344CB8AC3E}">
        <p14:creationId xmlns:p14="http://schemas.microsoft.com/office/powerpoint/2010/main" val="14682357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type="title" preserve="1">
  <p:cSld name="Section Header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ECA78A-470B-8845-B276-CBD3D521F2D1}"/>
              </a:ext>
            </a:extLst>
          </p:cNvPr>
          <p:cNvSpPr>
            <a:spLocks noGrp="1"/>
          </p:cNvSpPr>
          <p:nvPr>
            <p:ph type="ctrTitle"/>
          </p:nvPr>
        </p:nvSpPr>
        <p:spPr>
          <a:xfrm>
            <a:off x="1304544" y="1600201"/>
            <a:ext cx="9144000" cy="1909763"/>
          </a:xfrm>
          <a:prstGeom prst="rect">
            <a:avLst/>
          </a:prstGeom>
        </p:spPr>
        <p:txBody>
          <a:bodyPr anchor="b">
            <a:noAutofit/>
          </a:bodyPr>
          <a:lstStyle>
            <a:lvl1pPr algn="l">
              <a:defRPr sz="4800">
                <a:solidFill>
                  <a:schemeClr val="accent1"/>
                </a:solidFill>
              </a:defRPr>
            </a:lvl1pPr>
          </a:lstStyle>
          <a:p>
            <a:r>
              <a:rPr lang="en-US"/>
              <a:t>Click to edit Master title style</a:t>
            </a:r>
          </a:p>
        </p:txBody>
      </p:sp>
      <p:sp>
        <p:nvSpPr>
          <p:cNvPr id="3" name="Subtitle 2">
            <a:extLst>
              <a:ext uri="{FF2B5EF4-FFF2-40B4-BE49-F238E27FC236}">
                <a16:creationId xmlns:a16="http://schemas.microsoft.com/office/drawing/2014/main" id="{C4DBAB40-075F-8340-BBFA-CBE169E472DC}"/>
              </a:ext>
            </a:extLst>
          </p:cNvPr>
          <p:cNvSpPr>
            <a:spLocks noGrp="1"/>
          </p:cNvSpPr>
          <p:nvPr>
            <p:ph type="subTitle" idx="1"/>
          </p:nvPr>
        </p:nvSpPr>
        <p:spPr>
          <a:xfrm>
            <a:off x="1304544" y="3602037"/>
            <a:ext cx="9144000" cy="1655763"/>
          </a:xfrm>
        </p:spPr>
        <p:txBody>
          <a:bodyPr>
            <a:noAutofit/>
          </a:bodyPr>
          <a:lstStyle>
            <a:lvl1pPr marL="0" indent="0" algn="l">
              <a:buNone/>
              <a:defRPr sz="2800" b="1">
                <a:solidFill>
                  <a:schemeClr val="tx1"/>
                </a:solidFill>
              </a:defRPr>
            </a:lvl1pPr>
            <a:lvl2pPr marL="457011" indent="0" algn="ctr">
              <a:buNone/>
              <a:defRPr sz="2000"/>
            </a:lvl2pPr>
            <a:lvl3pPr marL="914037" indent="0" algn="ctr">
              <a:buNone/>
              <a:defRPr sz="1900"/>
            </a:lvl3pPr>
            <a:lvl4pPr marL="1371056" indent="0" algn="ctr">
              <a:buNone/>
              <a:defRPr sz="1600"/>
            </a:lvl4pPr>
            <a:lvl5pPr marL="1828074" indent="0" algn="ctr">
              <a:buNone/>
              <a:defRPr sz="1600"/>
            </a:lvl5pPr>
            <a:lvl6pPr marL="2285102" indent="0" algn="ctr">
              <a:buNone/>
              <a:defRPr sz="1600"/>
            </a:lvl6pPr>
            <a:lvl7pPr marL="2742110" indent="0" algn="ctr">
              <a:buNone/>
              <a:defRPr sz="1600"/>
            </a:lvl7pPr>
            <a:lvl8pPr marL="3199120" indent="0" algn="ctr">
              <a:buNone/>
              <a:defRPr sz="1600"/>
            </a:lvl8pPr>
            <a:lvl9pPr marL="3656131" indent="0" algn="ctr">
              <a:buNone/>
              <a:defRPr sz="1600"/>
            </a:lvl9pPr>
          </a:lstStyle>
          <a:p>
            <a:r>
              <a:rPr lang="en-US"/>
              <a:t>Click to edit Master subtitle style</a:t>
            </a:r>
          </a:p>
        </p:txBody>
      </p:sp>
      <p:sp>
        <p:nvSpPr>
          <p:cNvPr id="11" name="Rectangle 10">
            <a:extLst>
              <a:ext uri="{FF2B5EF4-FFF2-40B4-BE49-F238E27FC236}">
                <a16:creationId xmlns:a16="http://schemas.microsoft.com/office/drawing/2014/main" id="{3D3ED92E-99A5-3749-BE7B-F0BA8BCE0195}"/>
              </a:ext>
            </a:extLst>
          </p:cNvPr>
          <p:cNvSpPr/>
          <p:nvPr userDrawn="1"/>
        </p:nvSpPr>
        <p:spPr>
          <a:xfrm>
            <a:off x="838200" y="6156960"/>
            <a:ext cx="9610344" cy="70104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91408" tIns="45718" rIns="91408" bIns="45718" rtlCol="0" anchor="ctr"/>
          <a:lstStyle/>
          <a:p>
            <a:pPr algn="l"/>
            <a:r>
              <a:rPr lang="en-US" sz="1100" b="1">
                <a:solidFill>
                  <a:srgbClr val="515151"/>
                </a:solidFill>
              </a:rPr>
              <a:t> </a:t>
            </a:r>
          </a:p>
        </p:txBody>
      </p:sp>
    </p:spTree>
    <p:extLst>
      <p:ext uri="{BB962C8B-B14F-4D97-AF65-F5344CB8AC3E}">
        <p14:creationId xmlns:p14="http://schemas.microsoft.com/office/powerpoint/2010/main" val="28733188"/>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preserve="1" userDrawn="1">
  <p:cSld name="Title, Subtitle &amp;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EAF0BE-9A25-4242-B346-7CB78AF8C271}"/>
              </a:ext>
            </a:extLst>
          </p:cNvPr>
          <p:cNvSpPr>
            <a:spLocks noGrp="1"/>
          </p:cNvSpPr>
          <p:nvPr>
            <p:ph type="title"/>
          </p:nvPr>
        </p:nvSpPr>
        <p:spPr>
          <a:xfrm>
            <a:off x="612648" y="0"/>
            <a:ext cx="10966704" cy="1218296"/>
          </a:xfrm>
          <a:prstGeom prst="rect">
            <a:avLst/>
          </a:prstGeom>
        </p:spPr>
        <p:txBody>
          <a:bodyPr/>
          <a:lstStyle/>
          <a:p>
            <a:r>
              <a:rPr lang="en-US"/>
              <a:t>Click to edit Master title style</a:t>
            </a:r>
            <a:endParaRPr lang="en-GB"/>
          </a:p>
        </p:txBody>
      </p:sp>
      <p:sp>
        <p:nvSpPr>
          <p:cNvPr id="8" name="Content Placeholder 7">
            <a:extLst>
              <a:ext uri="{FF2B5EF4-FFF2-40B4-BE49-F238E27FC236}">
                <a16:creationId xmlns:a16="http://schemas.microsoft.com/office/drawing/2014/main" id="{9C9DB129-608A-4692-86C7-E432DE7DB1B2}"/>
              </a:ext>
            </a:extLst>
          </p:cNvPr>
          <p:cNvSpPr>
            <a:spLocks noGrp="1"/>
          </p:cNvSpPr>
          <p:nvPr>
            <p:ph sz="quarter" idx="11"/>
          </p:nvPr>
        </p:nvSpPr>
        <p:spPr>
          <a:xfrm>
            <a:off x="623887" y="2061339"/>
            <a:ext cx="10944225" cy="403466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0" name="Text Placeholder 3">
            <a:extLst>
              <a:ext uri="{FF2B5EF4-FFF2-40B4-BE49-F238E27FC236}">
                <a16:creationId xmlns:a16="http://schemas.microsoft.com/office/drawing/2014/main" id="{6CA4DA09-F9EF-4C9B-8AB8-C5E5E664312F}"/>
              </a:ext>
            </a:extLst>
          </p:cNvPr>
          <p:cNvSpPr>
            <a:spLocks noGrp="1"/>
          </p:cNvSpPr>
          <p:nvPr>
            <p:ph type="body" sz="quarter" idx="13" hasCustomPrompt="1"/>
          </p:nvPr>
        </p:nvSpPr>
        <p:spPr>
          <a:xfrm>
            <a:off x="623888" y="1377623"/>
            <a:ext cx="10929936" cy="611473"/>
          </a:xfrm>
        </p:spPr>
        <p:txBody>
          <a:bodyPr/>
          <a:lstStyle>
            <a:lvl1pPr marL="0" indent="0">
              <a:buNone/>
              <a:defRPr b="1">
                <a:solidFill>
                  <a:schemeClr val="accent1"/>
                </a:solidFill>
              </a:defRPr>
            </a:lvl1pPr>
          </a:lstStyle>
          <a:p>
            <a:pPr lvl="0"/>
            <a:r>
              <a:rPr lang="en-US"/>
              <a:t>Click to edit subtitle</a:t>
            </a:r>
            <a:endParaRPr lang="en-GB"/>
          </a:p>
        </p:txBody>
      </p:sp>
      <p:sp>
        <p:nvSpPr>
          <p:cNvPr id="11" name="Text Placeholder 10">
            <a:extLst>
              <a:ext uri="{FF2B5EF4-FFF2-40B4-BE49-F238E27FC236}">
                <a16:creationId xmlns:a16="http://schemas.microsoft.com/office/drawing/2014/main" id="{9928053F-3C7B-4B15-83CA-4C0B35554692}"/>
              </a:ext>
            </a:extLst>
          </p:cNvPr>
          <p:cNvSpPr>
            <a:spLocks noGrp="1"/>
          </p:cNvSpPr>
          <p:nvPr>
            <p:ph type="body" sz="quarter" idx="14"/>
          </p:nvPr>
        </p:nvSpPr>
        <p:spPr>
          <a:xfrm>
            <a:off x="623888" y="6334125"/>
            <a:ext cx="10944225" cy="419100"/>
          </a:xfrm>
        </p:spPr>
        <p:txBody>
          <a:bodyPr anchor="b"/>
          <a:lstStyle>
            <a:lvl1pPr marL="0" indent="0">
              <a:buNone/>
              <a:defRPr sz="1000"/>
            </a:lvl1pPr>
            <a:lvl2pPr marL="237495" indent="0">
              <a:buNone/>
              <a:defRPr sz="1100"/>
            </a:lvl2pPr>
            <a:lvl3pPr marL="600973" indent="0">
              <a:buNone/>
              <a:defRPr sz="1050"/>
            </a:lvl3pPr>
            <a:lvl4pPr marL="838451" indent="0">
              <a:buNone/>
              <a:defRPr sz="1050"/>
            </a:lvl4pPr>
            <a:lvl5pPr marL="1194719" indent="0">
              <a:buNone/>
              <a:defRPr sz="1050"/>
            </a:lvl5pPr>
          </a:lstStyle>
          <a:p>
            <a:pPr lvl="0"/>
            <a:r>
              <a:rPr lang="en-US"/>
              <a:t>Click to edit Master text styles</a:t>
            </a:r>
          </a:p>
        </p:txBody>
      </p:sp>
    </p:spTree>
    <p:extLst>
      <p:ext uri="{BB962C8B-B14F-4D97-AF65-F5344CB8AC3E}">
        <p14:creationId xmlns:p14="http://schemas.microsoft.com/office/powerpoint/2010/main" val="3845640814"/>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showMasterSp="0" preserve="1" userDrawn="1">
  <p:cSld name="Title and Content">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1E850BA5-3F59-4C0C-899C-363BE6EE0887}"/>
              </a:ext>
            </a:extLst>
          </p:cNvPr>
          <p:cNvSpPr>
            <a:spLocks noGrp="1"/>
          </p:cNvSpPr>
          <p:nvPr>
            <p:ph type="title"/>
          </p:nvPr>
        </p:nvSpPr>
        <p:spPr>
          <a:xfrm>
            <a:off x="612648" y="0"/>
            <a:ext cx="10966704" cy="1218296"/>
          </a:xfrm>
          <a:prstGeom prst="rect">
            <a:avLst/>
          </a:prstGeom>
        </p:spPr>
        <p:txBody>
          <a:bodyPr/>
          <a:lstStyle/>
          <a:p>
            <a:r>
              <a:rPr lang="en-US"/>
              <a:t>Click to edit Master title style</a:t>
            </a:r>
            <a:endParaRPr lang="en-GB"/>
          </a:p>
        </p:txBody>
      </p:sp>
      <p:sp>
        <p:nvSpPr>
          <p:cNvPr id="7" name="Content Placeholder 7">
            <a:extLst>
              <a:ext uri="{FF2B5EF4-FFF2-40B4-BE49-F238E27FC236}">
                <a16:creationId xmlns:a16="http://schemas.microsoft.com/office/drawing/2014/main" id="{1E40DD59-4052-49B6-B4A2-E4B3F5A4DC52}"/>
              </a:ext>
            </a:extLst>
          </p:cNvPr>
          <p:cNvSpPr>
            <a:spLocks noGrp="1"/>
          </p:cNvSpPr>
          <p:nvPr>
            <p:ph sz="quarter" idx="11"/>
          </p:nvPr>
        </p:nvSpPr>
        <p:spPr>
          <a:xfrm>
            <a:off x="623887" y="1378857"/>
            <a:ext cx="10944225" cy="471714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8" name="Text Placeholder 10">
            <a:extLst>
              <a:ext uri="{FF2B5EF4-FFF2-40B4-BE49-F238E27FC236}">
                <a16:creationId xmlns:a16="http://schemas.microsoft.com/office/drawing/2014/main" id="{B998C27B-FD43-4A57-823F-FCD03492CF8C}"/>
              </a:ext>
            </a:extLst>
          </p:cNvPr>
          <p:cNvSpPr>
            <a:spLocks noGrp="1"/>
          </p:cNvSpPr>
          <p:nvPr>
            <p:ph type="body" sz="quarter" idx="14"/>
          </p:nvPr>
        </p:nvSpPr>
        <p:spPr>
          <a:xfrm>
            <a:off x="623888" y="6334125"/>
            <a:ext cx="10944225" cy="419100"/>
          </a:xfrm>
        </p:spPr>
        <p:txBody>
          <a:bodyPr anchor="b"/>
          <a:lstStyle>
            <a:lvl1pPr marL="0" indent="0">
              <a:buNone/>
              <a:defRPr sz="1000"/>
            </a:lvl1pPr>
            <a:lvl2pPr marL="237495" indent="0">
              <a:buNone/>
              <a:defRPr sz="1100"/>
            </a:lvl2pPr>
            <a:lvl3pPr marL="600973" indent="0">
              <a:buNone/>
              <a:defRPr sz="1050"/>
            </a:lvl3pPr>
            <a:lvl4pPr marL="838451" indent="0">
              <a:buNone/>
              <a:defRPr sz="1050"/>
            </a:lvl4pPr>
            <a:lvl5pPr marL="1194719" indent="0">
              <a:buNone/>
              <a:defRPr sz="1050"/>
            </a:lvl5pPr>
          </a:lstStyle>
          <a:p>
            <a:pPr lvl="0"/>
            <a:r>
              <a:rPr lang="en-US"/>
              <a:t>Click to edit Master text styles</a:t>
            </a:r>
          </a:p>
        </p:txBody>
      </p:sp>
    </p:spTree>
    <p:extLst>
      <p:ext uri="{BB962C8B-B14F-4D97-AF65-F5344CB8AC3E}">
        <p14:creationId xmlns:p14="http://schemas.microsoft.com/office/powerpoint/2010/main" val="1969594506"/>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preserve="1" userDrawn="1">
  <p:cSld name="Title &amp; Subtitle">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A854C932-1DBE-47F6-AA89-37512BEAA584}"/>
              </a:ext>
            </a:extLst>
          </p:cNvPr>
          <p:cNvSpPr>
            <a:spLocks noGrp="1"/>
          </p:cNvSpPr>
          <p:nvPr>
            <p:ph type="title"/>
          </p:nvPr>
        </p:nvSpPr>
        <p:spPr>
          <a:xfrm>
            <a:off x="612648" y="0"/>
            <a:ext cx="10966704" cy="1218296"/>
          </a:xfrm>
          <a:prstGeom prst="rect">
            <a:avLst/>
          </a:prstGeom>
        </p:spPr>
        <p:txBody>
          <a:bodyPr/>
          <a:lstStyle/>
          <a:p>
            <a:r>
              <a:rPr lang="en-US"/>
              <a:t>Click to edit Master title style</a:t>
            </a:r>
            <a:endParaRPr lang="en-GB"/>
          </a:p>
        </p:txBody>
      </p:sp>
      <p:sp>
        <p:nvSpPr>
          <p:cNvPr id="7" name="Text Placeholder 3">
            <a:extLst>
              <a:ext uri="{FF2B5EF4-FFF2-40B4-BE49-F238E27FC236}">
                <a16:creationId xmlns:a16="http://schemas.microsoft.com/office/drawing/2014/main" id="{28B1E79D-15FA-4194-A9E0-482DDC9C424A}"/>
              </a:ext>
            </a:extLst>
          </p:cNvPr>
          <p:cNvSpPr>
            <a:spLocks noGrp="1"/>
          </p:cNvSpPr>
          <p:nvPr>
            <p:ph type="body" sz="quarter" idx="13" hasCustomPrompt="1"/>
          </p:nvPr>
        </p:nvSpPr>
        <p:spPr>
          <a:xfrm>
            <a:off x="623888" y="1377623"/>
            <a:ext cx="10929936" cy="611473"/>
          </a:xfrm>
        </p:spPr>
        <p:txBody>
          <a:bodyPr/>
          <a:lstStyle>
            <a:lvl1pPr marL="0" indent="0">
              <a:buNone/>
              <a:defRPr b="1">
                <a:solidFill>
                  <a:schemeClr val="accent1"/>
                </a:solidFill>
              </a:defRPr>
            </a:lvl1pPr>
          </a:lstStyle>
          <a:p>
            <a:pPr lvl="0"/>
            <a:r>
              <a:rPr lang="en-US"/>
              <a:t>Click to edit subtitle</a:t>
            </a:r>
            <a:endParaRPr lang="en-GB"/>
          </a:p>
        </p:txBody>
      </p:sp>
      <p:sp>
        <p:nvSpPr>
          <p:cNvPr id="8" name="Text Placeholder 10">
            <a:extLst>
              <a:ext uri="{FF2B5EF4-FFF2-40B4-BE49-F238E27FC236}">
                <a16:creationId xmlns:a16="http://schemas.microsoft.com/office/drawing/2014/main" id="{A9A6B4CC-4D92-4336-A0FC-A19B691D3032}"/>
              </a:ext>
            </a:extLst>
          </p:cNvPr>
          <p:cNvSpPr>
            <a:spLocks noGrp="1"/>
          </p:cNvSpPr>
          <p:nvPr>
            <p:ph type="body" sz="quarter" idx="14"/>
          </p:nvPr>
        </p:nvSpPr>
        <p:spPr>
          <a:xfrm>
            <a:off x="623888" y="6334125"/>
            <a:ext cx="10944225" cy="419100"/>
          </a:xfrm>
        </p:spPr>
        <p:txBody>
          <a:bodyPr anchor="b"/>
          <a:lstStyle>
            <a:lvl1pPr marL="0" indent="0">
              <a:buNone/>
              <a:defRPr sz="1000"/>
            </a:lvl1pPr>
            <a:lvl2pPr marL="237495" indent="0">
              <a:buNone/>
              <a:defRPr sz="1100"/>
            </a:lvl2pPr>
            <a:lvl3pPr marL="600973" indent="0">
              <a:buNone/>
              <a:defRPr sz="1050"/>
            </a:lvl3pPr>
            <a:lvl4pPr marL="838451" indent="0">
              <a:buNone/>
              <a:defRPr sz="1050"/>
            </a:lvl4pPr>
            <a:lvl5pPr marL="1194719" indent="0">
              <a:buNone/>
              <a:defRPr sz="1050"/>
            </a:lvl5pPr>
          </a:lstStyle>
          <a:p>
            <a:pPr lvl="0"/>
            <a:r>
              <a:rPr lang="en-US"/>
              <a:t>Click to edit Master text styles</a:t>
            </a:r>
          </a:p>
        </p:txBody>
      </p:sp>
    </p:spTree>
    <p:extLst>
      <p:ext uri="{BB962C8B-B14F-4D97-AF65-F5344CB8AC3E}">
        <p14:creationId xmlns:p14="http://schemas.microsoft.com/office/powerpoint/2010/main" val="1842004537"/>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showMasterSp="0" preserve="1" userDrawn="1">
  <p:cSld name="Title Only">
    <p:spTree>
      <p:nvGrpSpPr>
        <p:cNvPr id="1" name=""/>
        <p:cNvGrpSpPr/>
        <p:nvPr/>
      </p:nvGrpSpPr>
      <p:grpSpPr>
        <a:xfrm>
          <a:off x="0" y="0"/>
          <a:ext cx="0" cy="0"/>
          <a:chOff x="0" y="0"/>
          <a:chExt cx="0" cy="0"/>
        </a:xfrm>
      </p:grpSpPr>
      <p:sp>
        <p:nvSpPr>
          <p:cNvPr id="4" name="Text Placeholder 10">
            <a:extLst>
              <a:ext uri="{FF2B5EF4-FFF2-40B4-BE49-F238E27FC236}">
                <a16:creationId xmlns:a16="http://schemas.microsoft.com/office/drawing/2014/main" id="{BE9E01B1-7A9E-444B-8051-07146C695AF9}"/>
              </a:ext>
            </a:extLst>
          </p:cNvPr>
          <p:cNvSpPr>
            <a:spLocks noGrp="1"/>
          </p:cNvSpPr>
          <p:nvPr>
            <p:ph type="body" sz="quarter" idx="14"/>
          </p:nvPr>
        </p:nvSpPr>
        <p:spPr>
          <a:xfrm>
            <a:off x="623888" y="6334125"/>
            <a:ext cx="10944225" cy="419100"/>
          </a:xfrm>
        </p:spPr>
        <p:txBody>
          <a:bodyPr anchor="b"/>
          <a:lstStyle>
            <a:lvl1pPr marL="0" indent="0">
              <a:buNone/>
              <a:defRPr sz="1000"/>
            </a:lvl1pPr>
            <a:lvl2pPr marL="237495" indent="0">
              <a:buNone/>
              <a:defRPr sz="1100"/>
            </a:lvl2pPr>
            <a:lvl3pPr marL="600973" indent="0">
              <a:buNone/>
              <a:defRPr sz="1050"/>
            </a:lvl3pPr>
            <a:lvl4pPr marL="838451" indent="0">
              <a:buNone/>
              <a:defRPr sz="1050"/>
            </a:lvl4pPr>
            <a:lvl5pPr marL="1194719" indent="0">
              <a:buNone/>
              <a:defRPr sz="1050"/>
            </a:lvl5pPr>
          </a:lstStyle>
          <a:p>
            <a:pPr lvl="0"/>
            <a:r>
              <a:rPr lang="en-US"/>
              <a:t>Click to edit Master text styles</a:t>
            </a:r>
          </a:p>
        </p:txBody>
      </p:sp>
      <p:sp>
        <p:nvSpPr>
          <p:cNvPr id="3" name="Title 2">
            <a:extLst>
              <a:ext uri="{FF2B5EF4-FFF2-40B4-BE49-F238E27FC236}">
                <a16:creationId xmlns:a16="http://schemas.microsoft.com/office/drawing/2014/main" id="{D3E1D7BC-2212-49F1-A244-C8C3C2866326}"/>
              </a:ext>
            </a:extLst>
          </p:cNvPr>
          <p:cNvSpPr>
            <a:spLocks noGrp="1"/>
          </p:cNvSpPr>
          <p:nvPr>
            <p:ph type="title"/>
          </p:nvPr>
        </p:nvSpPr>
        <p:spPr>
          <a:xfrm>
            <a:off x="612648" y="0"/>
            <a:ext cx="10966704" cy="1218296"/>
          </a:xfrm>
          <a:prstGeom prst="rect">
            <a:avLst/>
          </a:prstGeom>
        </p:spPr>
        <p:txBody>
          <a:bodyPr/>
          <a:lstStyle/>
          <a:p>
            <a:r>
              <a:rPr lang="en-US"/>
              <a:t>Click to edit Master title style</a:t>
            </a:r>
            <a:endParaRPr lang="en-GB"/>
          </a:p>
        </p:txBody>
      </p:sp>
    </p:spTree>
    <p:extLst>
      <p:ext uri="{BB962C8B-B14F-4D97-AF65-F5344CB8AC3E}">
        <p14:creationId xmlns:p14="http://schemas.microsoft.com/office/powerpoint/2010/main" val="3677896120"/>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showMasterSp="0" preserve="1" userDrawn="1">
  <p:cSld name="Blank (to be avoided)">
    <p:spTree>
      <p:nvGrpSpPr>
        <p:cNvPr id="1" name=""/>
        <p:cNvGrpSpPr/>
        <p:nvPr/>
      </p:nvGrpSpPr>
      <p:grpSpPr>
        <a:xfrm>
          <a:off x="0" y="0"/>
          <a:ext cx="0" cy="0"/>
          <a:chOff x="0" y="0"/>
          <a:chExt cx="0" cy="0"/>
        </a:xfrm>
      </p:grpSpPr>
      <p:sp>
        <p:nvSpPr>
          <p:cNvPr id="3" name="Text Placeholder 10">
            <a:extLst>
              <a:ext uri="{FF2B5EF4-FFF2-40B4-BE49-F238E27FC236}">
                <a16:creationId xmlns:a16="http://schemas.microsoft.com/office/drawing/2014/main" id="{B4347F07-FA40-466A-A1AF-10850A182BBD}"/>
              </a:ext>
            </a:extLst>
          </p:cNvPr>
          <p:cNvSpPr>
            <a:spLocks noGrp="1"/>
          </p:cNvSpPr>
          <p:nvPr>
            <p:ph type="body" sz="quarter" idx="14"/>
          </p:nvPr>
        </p:nvSpPr>
        <p:spPr>
          <a:xfrm>
            <a:off x="623888" y="6334125"/>
            <a:ext cx="10944225" cy="419100"/>
          </a:xfrm>
        </p:spPr>
        <p:txBody>
          <a:bodyPr anchor="b"/>
          <a:lstStyle>
            <a:lvl1pPr marL="0" indent="0">
              <a:buNone/>
              <a:defRPr sz="1000"/>
            </a:lvl1pPr>
            <a:lvl2pPr marL="237495" indent="0">
              <a:buNone/>
              <a:defRPr sz="1100"/>
            </a:lvl2pPr>
            <a:lvl3pPr marL="600973" indent="0">
              <a:buNone/>
              <a:defRPr sz="1050"/>
            </a:lvl3pPr>
            <a:lvl4pPr marL="838451" indent="0">
              <a:buNone/>
              <a:defRPr sz="1050"/>
            </a:lvl4pPr>
            <a:lvl5pPr marL="1194719" indent="0">
              <a:buNone/>
              <a:defRPr sz="1050"/>
            </a:lvl5pPr>
          </a:lstStyle>
          <a:p>
            <a:pPr lvl="0"/>
            <a:r>
              <a:rPr lang="en-US"/>
              <a:t>Click to edit Master text styles</a:t>
            </a:r>
          </a:p>
        </p:txBody>
      </p:sp>
    </p:spTree>
    <p:extLst>
      <p:ext uri="{BB962C8B-B14F-4D97-AF65-F5344CB8AC3E}">
        <p14:creationId xmlns:p14="http://schemas.microsoft.com/office/powerpoint/2010/main" val="2865888312"/>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showMasterSp="0" type="obj" preserve="1">
  <p:cSld name="1_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C7CD7F-033B-D241-B61B-15A9AC703F7D}"/>
              </a:ext>
            </a:extLst>
          </p:cNvPr>
          <p:cNvSpPr>
            <a:spLocks noGrp="1"/>
          </p:cNvSpPr>
          <p:nvPr>
            <p:ph type="title"/>
          </p:nvPr>
        </p:nvSpPr>
        <p:spPr>
          <a:xfrm>
            <a:off x="612647" y="166252"/>
            <a:ext cx="10671048" cy="1024128"/>
          </a:xfrm>
          <a:prstGeom prst="rect">
            <a:avLst/>
          </a:prstGeom>
        </p:spPr>
        <p:txBody>
          <a:bodyPr anchor="b">
            <a:normAutofit/>
          </a:bodyPr>
          <a:lstStyle>
            <a:lvl1pPr>
              <a:defRPr sz="3200">
                <a:solidFill>
                  <a:schemeClr val="bg2"/>
                </a:solidFill>
                <a:latin typeface="Arial" panose="020B0604020202020204" pitchFamily="34" charset="0"/>
                <a:cs typeface="Arial" panose="020B0604020202020204" pitchFamily="34" charset="0"/>
              </a:defRPr>
            </a:lvl1pPr>
          </a:lstStyle>
          <a:p>
            <a:r>
              <a:rPr lang="en-US"/>
              <a:t>Click to edit Master title style</a:t>
            </a:r>
          </a:p>
        </p:txBody>
      </p:sp>
      <p:sp>
        <p:nvSpPr>
          <p:cNvPr id="3" name="Content Placeholder 2">
            <a:extLst>
              <a:ext uri="{FF2B5EF4-FFF2-40B4-BE49-F238E27FC236}">
                <a16:creationId xmlns:a16="http://schemas.microsoft.com/office/drawing/2014/main" id="{08F50CA9-06F6-D64B-83F0-53FFB22B55DF}"/>
              </a:ext>
            </a:extLst>
          </p:cNvPr>
          <p:cNvSpPr>
            <a:spLocks noGrp="1"/>
          </p:cNvSpPr>
          <p:nvPr>
            <p:ph idx="1"/>
          </p:nvPr>
        </p:nvSpPr>
        <p:spPr>
          <a:xfrm>
            <a:off x="612648" y="1371621"/>
            <a:ext cx="10668005" cy="4584335"/>
          </a:xfrm>
        </p:spPr>
        <p:txBody>
          <a:bodyPr/>
          <a:lstStyle>
            <a:lvl1pPr>
              <a:buClr>
                <a:schemeClr val="accent2"/>
              </a:buClr>
              <a:defRPr/>
            </a:lvl1pPr>
            <a:lvl2pPr marL="600965" indent="-363470">
              <a:buClr>
                <a:schemeClr val="accent2"/>
              </a:buClr>
              <a:buFont typeface="Calibri" panose="020F0502020204030204" pitchFamily="34" charset="0"/>
              <a:buChar char="‒"/>
              <a:defRPr/>
            </a:lvl2pPr>
            <a:lvl3pPr>
              <a:buClr>
                <a:schemeClr val="accent2"/>
              </a:buClr>
              <a:defRPr/>
            </a:lvl3pPr>
            <a:lvl4pPr marL="1194721" indent="-356270">
              <a:buClr>
                <a:schemeClr val="accent2"/>
              </a:buClr>
              <a:buFont typeface="Calibri" panose="020F0502020204030204" pitchFamily="34" charset="0"/>
              <a:buChar char="‒"/>
              <a:defRPr/>
            </a:lvl4pPr>
            <a:lvl5pPr>
              <a:buClr>
                <a:schemeClr val="accent2"/>
              </a:buCl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1">
            <a:extLst>
              <a:ext uri="{FF2B5EF4-FFF2-40B4-BE49-F238E27FC236}">
                <a16:creationId xmlns:a16="http://schemas.microsoft.com/office/drawing/2014/main" id="{A9D9D13A-61A0-473E-AC92-D674805E4760}"/>
              </a:ext>
            </a:extLst>
          </p:cNvPr>
          <p:cNvSpPr>
            <a:spLocks noGrp="1"/>
          </p:cNvSpPr>
          <p:nvPr>
            <p:ph type="ftr" sz="quarter" idx="3"/>
          </p:nvPr>
        </p:nvSpPr>
        <p:spPr>
          <a:xfrm>
            <a:off x="559147" y="6318000"/>
            <a:ext cx="10721527" cy="365125"/>
          </a:xfrm>
          <a:prstGeom prst="rect">
            <a:avLst/>
          </a:prstGeom>
        </p:spPr>
        <p:txBody>
          <a:bodyPr vert="horz" lIns="91408" tIns="45718" rIns="91408" bIns="45718" rtlCol="0" anchor="b" anchorCtr="0"/>
          <a:lstStyle>
            <a:lvl1pPr algn="l">
              <a:defRPr sz="900">
                <a:solidFill>
                  <a:schemeClr val="tx2"/>
                </a:solidFill>
              </a:defRPr>
            </a:lvl1pPr>
          </a:lstStyle>
          <a:p>
            <a:endParaRPr lang="en-GB"/>
          </a:p>
        </p:txBody>
      </p:sp>
    </p:spTree>
    <p:extLst>
      <p:ext uri="{BB962C8B-B14F-4D97-AF65-F5344CB8AC3E}">
        <p14:creationId xmlns:p14="http://schemas.microsoft.com/office/powerpoint/2010/main" val="3611546026"/>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showMasterSp="0" type="blank">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4125661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 Paragraph Text">
    <p:spTree>
      <p:nvGrpSpPr>
        <p:cNvPr id="1" name=""/>
        <p:cNvGrpSpPr/>
        <p:nvPr/>
      </p:nvGrpSpPr>
      <p:grpSpPr>
        <a:xfrm>
          <a:off x="0" y="0"/>
          <a:ext cx="0" cy="0"/>
          <a:chOff x="0" y="0"/>
          <a:chExt cx="0" cy="0"/>
        </a:xfrm>
      </p:grpSpPr>
      <p:sp>
        <p:nvSpPr>
          <p:cNvPr id="2" name="Title 1"/>
          <p:cNvSpPr>
            <a:spLocks noGrp="1"/>
          </p:cNvSpPr>
          <p:nvPr>
            <p:ph type="title"/>
          </p:nvPr>
        </p:nvSpPr>
        <p:spPr>
          <a:xfrm>
            <a:off x="609600" y="304801"/>
            <a:ext cx="10972800" cy="762001"/>
          </a:xfrm>
        </p:spPr>
        <p:txBody>
          <a:bodyPr/>
          <a:lstStyle/>
          <a:p>
            <a:r>
              <a:rPr lang="en-US"/>
              <a:t>Click to edit Master title style</a:t>
            </a:r>
            <a:endParaRPr lang="en-US" dirty="0"/>
          </a:p>
        </p:txBody>
      </p:sp>
      <p:sp>
        <p:nvSpPr>
          <p:cNvPr id="3" name="Content Placeholder 2"/>
          <p:cNvSpPr>
            <a:spLocks noGrp="1"/>
          </p:cNvSpPr>
          <p:nvPr>
            <p:ph idx="1"/>
          </p:nvPr>
        </p:nvSpPr>
        <p:spPr>
          <a:xfrm>
            <a:off x="609600" y="1447802"/>
            <a:ext cx="10972800" cy="4648199"/>
          </a:xfrm>
        </p:spPr>
        <p:txBody>
          <a:bodyPr/>
          <a:lstStyle>
            <a:lvl1pPr marL="0" indent="0">
              <a:lnSpc>
                <a:spcPct val="110000"/>
              </a:lnSpc>
              <a:buNone/>
              <a:defRPr/>
            </a:lvl1pPr>
          </a:lstStyle>
          <a:p>
            <a:pPr lvl="0"/>
            <a:r>
              <a:rPr lang="en-US"/>
              <a:t>Click to edit Master text styles</a:t>
            </a:r>
          </a:p>
        </p:txBody>
      </p:sp>
    </p:spTree>
    <p:extLst>
      <p:ext uri="{BB962C8B-B14F-4D97-AF65-F5344CB8AC3E}">
        <p14:creationId xmlns:p14="http://schemas.microsoft.com/office/powerpoint/2010/main" val="4189038082"/>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30.xml><?xml version="1.0" encoding="utf-8"?>
<p:sldLayout xmlns:a="http://schemas.openxmlformats.org/drawingml/2006/main" xmlns:r="http://schemas.openxmlformats.org/officeDocument/2006/relationships" xmlns:p="http://schemas.openxmlformats.org/presentationml/2006/main" type="twoObj">
  <p:cSld name="Inhoud van twe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a:t>Klik om de stijl te bewerken</a:t>
            </a:r>
          </a:p>
        </p:txBody>
      </p:sp>
      <p:sp>
        <p:nvSpPr>
          <p:cNvPr id="3" name="Tijdelijke aanduiding voor inhoud 2"/>
          <p:cNvSpPr>
            <a:spLocks noGrp="1"/>
          </p:cNvSpPr>
          <p:nvPr>
            <p:ph sz="half" idx="1"/>
          </p:nvPr>
        </p:nvSpPr>
        <p:spPr>
          <a:xfrm>
            <a:off x="609600" y="1600201"/>
            <a:ext cx="5384800" cy="4525963"/>
          </a:xfrm>
        </p:spPr>
        <p:txBody>
          <a:bodyPr/>
          <a:lstStyle>
            <a:lvl1pPr>
              <a:defRPr sz="3700"/>
            </a:lvl1pPr>
            <a:lvl2pPr>
              <a:defRPr sz="3200"/>
            </a:lvl2pPr>
            <a:lvl3pPr>
              <a:defRPr sz="2700"/>
            </a:lvl3pPr>
            <a:lvl4pPr>
              <a:defRPr sz="2400"/>
            </a:lvl4pPr>
            <a:lvl5pPr>
              <a:defRPr sz="2400"/>
            </a:lvl5pPr>
            <a:lvl6pPr>
              <a:defRPr sz="2400"/>
            </a:lvl6pPr>
            <a:lvl7pPr>
              <a:defRPr sz="2400"/>
            </a:lvl7pPr>
            <a:lvl8pPr>
              <a:defRPr sz="2400"/>
            </a:lvl8pPr>
            <a:lvl9pPr>
              <a:defRPr sz="2400"/>
            </a:lvl9p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inhoud 3"/>
          <p:cNvSpPr>
            <a:spLocks noGrp="1"/>
          </p:cNvSpPr>
          <p:nvPr>
            <p:ph sz="half" idx="2"/>
          </p:nvPr>
        </p:nvSpPr>
        <p:spPr>
          <a:xfrm>
            <a:off x="6197600" y="1600201"/>
            <a:ext cx="5384800" cy="4525963"/>
          </a:xfrm>
        </p:spPr>
        <p:txBody>
          <a:bodyPr/>
          <a:lstStyle>
            <a:lvl1pPr>
              <a:defRPr sz="3700"/>
            </a:lvl1pPr>
            <a:lvl2pPr>
              <a:defRPr sz="3200"/>
            </a:lvl2pPr>
            <a:lvl3pPr>
              <a:defRPr sz="2700"/>
            </a:lvl3pPr>
            <a:lvl4pPr>
              <a:defRPr sz="2400"/>
            </a:lvl4pPr>
            <a:lvl5pPr>
              <a:defRPr sz="2400"/>
            </a:lvl5pPr>
            <a:lvl6pPr>
              <a:defRPr sz="2400"/>
            </a:lvl6pPr>
            <a:lvl7pPr>
              <a:defRPr sz="2400"/>
            </a:lvl7pPr>
            <a:lvl8pPr>
              <a:defRPr sz="2400"/>
            </a:lvl8pPr>
            <a:lvl9pPr>
              <a:defRPr sz="2400"/>
            </a:lvl9p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5" name="Tijdelijke aanduiding voor datum 4"/>
          <p:cNvSpPr>
            <a:spLocks noGrp="1"/>
          </p:cNvSpPr>
          <p:nvPr>
            <p:ph type="dt" sz="half" idx="10"/>
          </p:nvPr>
        </p:nvSpPr>
        <p:spPr/>
        <p:txBody>
          <a:bodyPr/>
          <a:lstStyle/>
          <a:p>
            <a:fld id="{D733E2E9-39D0-4B4D-A08E-09AC28E985FF}" type="datetimeFigureOut">
              <a:rPr lang="nl-NL" smtClean="0">
                <a:solidFill>
                  <a:prstClr val="black">
                    <a:tint val="75000"/>
                  </a:prstClr>
                </a:solidFill>
                <a:latin typeface="Calibri"/>
              </a:rPr>
              <a:pPr/>
              <a:t>6-4-2023</a:t>
            </a:fld>
            <a:endParaRPr lang="nl-NL">
              <a:solidFill>
                <a:prstClr val="black">
                  <a:tint val="75000"/>
                </a:prstClr>
              </a:solidFill>
              <a:latin typeface="Calibri"/>
            </a:endParaRPr>
          </a:p>
        </p:txBody>
      </p:sp>
      <p:sp>
        <p:nvSpPr>
          <p:cNvPr id="6" name="Tijdelijke aanduiding voor voettekst 5"/>
          <p:cNvSpPr>
            <a:spLocks noGrp="1"/>
          </p:cNvSpPr>
          <p:nvPr>
            <p:ph type="ftr" sz="quarter" idx="11"/>
          </p:nvPr>
        </p:nvSpPr>
        <p:spPr/>
        <p:txBody>
          <a:bodyPr/>
          <a:lstStyle/>
          <a:p>
            <a:endParaRPr lang="nl-NL">
              <a:solidFill>
                <a:prstClr val="black">
                  <a:tint val="75000"/>
                </a:prstClr>
              </a:solidFill>
              <a:latin typeface="Calibri"/>
            </a:endParaRPr>
          </a:p>
        </p:txBody>
      </p:sp>
      <p:sp>
        <p:nvSpPr>
          <p:cNvPr id="7" name="Tijdelijke aanduiding voor dianummer 6"/>
          <p:cNvSpPr>
            <a:spLocks noGrp="1"/>
          </p:cNvSpPr>
          <p:nvPr>
            <p:ph type="sldNum" sz="quarter" idx="12"/>
          </p:nvPr>
        </p:nvSpPr>
        <p:spPr/>
        <p:txBody>
          <a:bodyPr/>
          <a:lstStyle/>
          <a:p>
            <a:fld id="{98D5F2A1-2B21-4095-A2FA-FDDC3A138169}" type="slidenum">
              <a:rPr lang="nl-NL" smtClean="0">
                <a:solidFill>
                  <a:prstClr val="black">
                    <a:tint val="75000"/>
                  </a:prstClr>
                </a:solidFill>
                <a:latin typeface="Calibri"/>
              </a:rPr>
              <a:pPr/>
              <a:t>‹#›</a:t>
            </a:fld>
            <a:endParaRPr lang="nl-NL">
              <a:solidFill>
                <a:prstClr val="black">
                  <a:tint val="75000"/>
                </a:prstClr>
              </a:solidFill>
              <a:latin typeface="Calibri"/>
            </a:endParaRPr>
          </a:p>
        </p:txBody>
      </p:sp>
    </p:spTree>
    <p:extLst>
      <p:ext uri="{BB962C8B-B14F-4D97-AF65-F5344CB8AC3E}">
        <p14:creationId xmlns:p14="http://schemas.microsoft.com/office/powerpoint/2010/main" val="1241525850"/>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ECA78A-470B-8845-B276-CBD3D521F2D1}"/>
              </a:ext>
            </a:extLst>
          </p:cNvPr>
          <p:cNvSpPr>
            <a:spLocks noGrp="1"/>
          </p:cNvSpPr>
          <p:nvPr>
            <p:ph type="ctrTitle"/>
          </p:nvPr>
        </p:nvSpPr>
        <p:spPr>
          <a:xfrm>
            <a:off x="1291775" y="1600201"/>
            <a:ext cx="9637482" cy="1909763"/>
          </a:xfrm>
          <a:prstGeom prst="rect">
            <a:avLst/>
          </a:prstGeom>
        </p:spPr>
        <p:txBody>
          <a:bodyPr anchor="b">
            <a:noAutofit/>
          </a:bodyPr>
          <a:lstStyle>
            <a:lvl1pPr algn="l">
              <a:defRPr sz="5500">
                <a:solidFill>
                  <a:schemeClr val="bg2"/>
                </a:solidFill>
              </a:defRPr>
            </a:lvl1pPr>
          </a:lstStyle>
          <a:p>
            <a:r>
              <a:rPr lang="en-US"/>
              <a:t>Click to edit Master title style</a:t>
            </a:r>
          </a:p>
        </p:txBody>
      </p:sp>
      <p:sp>
        <p:nvSpPr>
          <p:cNvPr id="3" name="Subtitle 2">
            <a:extLst>
              <a:ext uri="{FF2B5EF4-FFF2-40B4-BE49-F238E27FC236}">
                <a16:creationId xmlns:a16="http://schemas.microsoft.com/office/drawing/2014/main" id="{C4DBAB40-075F-8340-BBFA-CBE169E472DC}"/>
              </a:ext>
            </a:extLst>
          </p:cNvPr>
          <p:cNvSpPr>
            <a:spLocks noGrp="1"/>
          </p:cNvSpPr>
          <p:nvPr>
            <p:ph type="subTitle" idx="1"/>
          </p:nvPr>
        </p:nvSpPr>
        <p:spPr>
          <a:xfrm>
            <a:off x="1291775" y="3602060"/>
            <a:ext cx="9637482" cy="621598"/>
          </a:xfrm>
        </p:spPr>
        <p:txBody>
          <a:bodyPr>
            <a:noAutofit/>
          </a:bodyPr>
          <a:lstStyle>
            <a:lvl1pPr marL="0" indent="0" algn="l">
              <a:buNone/>
              <a:defRPr sz="3200" b="1">
                <a:solidFill>
                  <a:schemeClr val="bg2"/>
                </a:solidFill>
              </a:defRPr>
            </a:lvl1pPr>
            <a:lvl2pPr marL="457011" indent="0" algn="ctr">
              <a:buNone/>
              <a:defRPr sz="2000"/>
            </a:lvl2pPr>
            <a:lvl3pPr marL="914037" indent="0" algn="ctr">
              <a:buNone/>
              <a:defRPr sz="1900"/>
            </a:lvl3pPr>
            <a:lvl4pPr marL="1371056" indent="0" algn="ctr">
              <a:buNone/>
              <a:defRPr sz="1600"/>
            </a:lvl4pPr>
            <a:lvl5pPr marL="1828074" indent="0" algn="ctr">
              <a:buNone/>
              <a:defRPr sz="1600"/>
            </a:lvl5pPr>
            <a:lvl6pPr marL="2285102" indent="0" algn="ctr">
              <a:buNone/>
              <a:defRPr sz="1600"/>
            </a:lvl6pPr>
            <a:lvl7pPr marL="2742110" indent="0" algn="ctr">
              <a:buNone/>
              <a:defRPr sz="1600"/>
            </a:lvl7pPr>
            <a:lvl8pPr marL="3199120" indent="0" algn="ctr">
              <a:buNone/>
              <a:defRPr sz="1600"/>
            </a:lvl8pPr>
            <a:lvl9pPr marL="3656131" indent="0" algn="ctr">
              <a:buNone/>
              <a:defRPr sz="1600"/>
            </a:lvl9pPr>
          </a:lstStyle>
          <a:p>
            <a:r>
              <a:rPr lang="en-US"/>
              <a:t>Click to edit Master subtitle style</a:t>
            </a:r>
          </a:p>
        </p:txBody>
      </p:sp>
      <p:sp>
        <p:nvSpPr>
          <p:cNvPr id="6" name="Text Placeholder 5">
            <a:extLst>
              <a:ext uri="{FF2B5EF4-FFF2-40B4-BE49-F238E27FC236}">
                <a16:creationId xmlns:a16="http://schemas.microsoft.com/office/drawing/2014/main" id="{DCB8784D-C391-4117-9826-A994EA0F2F54}"/>
              </a:ext>
            </a:extLst>
          </p:cNvPr>
          <p:cNvSpPr>
            <a:spLocks noGrp="1"/>
          </p:cNvSpPr>
          <p:nvPr>
            <p:ph type="body" sz="quarter" idx="10"/>
          </p:nvPr>
        </p:nvSpPr>
        <p:spPr>
          <a:xfrm>
            <a:off x="1291772" y="4271583"/>
            <a:ext cx="9637482" cy="1022351"/>
          </a:xfrm>
        </p:spPr>
        <p:txBody>
          <a:bodyPr>
            <a:noAutofit/>
          </a:bodyPr>
          <a:lstStyle>
            <a:lvl1pPr marL="0" indent="0">
              <a:buNone/>
              <a:defRPr sz="2400" i="1">
                <a:solidFill>
                  <a:schemeClr val="bg2"/>
                </a:solidFill>
              </a:defRPr>
            </a:lvl1pPr>
          </a:lstStyle>
          <a:p>
            <a:pPr lvl="0"/>
            <a:r>
              <a:rPr lang="en-US"/>
              <a:t>Click to edit Master text styles</a:t>
            </a:r>
          </a:p>
        </p:txBody>
      </p:sp>
    </p:spTree>
    <p:extLst>
      <p:ext uri="{BB962C8B-B14F-4D97-AF65-F5344CB8AC3E}">
        <p14:creationId xmlns:p14="http://schemas.microsoft.com/office/powerpoint/2010/main" val="884899310"/>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showMasterSp="0" type="title" preserve="1">
  <p:cSld name="Section Header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ECA78A-470B-8845-B276-CBD3D521F2D1}"/>
              </a:ext>
            </a:extLst>
          </p:cNvPr>
          <p:cNvSpPr>
            <a:spLocks noGrp="1"/>
          </p:cNvSpPr>
          <p:nvPr>
            <p:ph type="ctrTitle"/>
          </p:nvPr>
        </p:nvSpPr>
        <p:spPr>
          <a:xfrm>
            <a:off x="1304544" y="1600201"/>
            <a:ext cx="9144000" cy="1909763"/>
          </a:xfrm>
          <a:prstGeom prst="rect">
            <a:avLst/>
          </a:prstGeom>
        </p:spPr>
        <p:txBody>
          <a:bodyPr anchor="b">
            <a:noAutofit/>
          </a:bodyPr>
          <a:lstStyle>
            <a:lvl1pPr algn="l">
              <a:defRPr sz="4800">
                <a:solidFill>
                  <a:schemeClr val="accent1"/>
                </a:solidFill>
              </a:defRPr>
            </a:lvl1pPr>
          </a:lstStyle>
          <a:p>
            <a:r>
              <a:rPr lang="en-US"/>
              <a:t>Click to edit Master title style</a:t>
            </a:r>
          </a:p>
        </p:txBody>
      </p:sp>
      <p:sp>
        <p:nvSpPr>
          <p:cNvPr id="3" name="Subtitle 2">
            <a:extLst>
              <a:ext uri="{FF2B5EF4-FFF2-40B4-BE49-F238E27FC236}">
                <a16:creationId xmlns:a16="http://schemas.microsoft.com/office/drawing/2014/main" id="{C4DBAB40-075F-8340-BBFA-CBE169E472DC}"/>
              </a:ext>
            </a:extLst>
          </p:cNvPr>
          <p:cNvSpPr>
            <a:spLocks noGrp="1"/>
          </p:cNvSpPr>
          <p:nvPr>
            <p:ph type="subTitle" idx="1"/>
          </p:nvPr>
        </p:nvSpPr>
        <p:spPr>
          <a:xfrm>
            <a:off x="1304544" y="3602037"/>
            <a:ext cx="9144000" cy="1655763"/>
          </a:xfrm>
        </p:spPr>
        <p:txBody>
          <a:bodyPr>
            <a:noAutofit/>
          </a:bodyPr>
          <a:lstStyle>
            <a:lvl1pPr marL="0" indent="0" algn="l">
              <a:buNone/>
              <a:defRPr sz="2800" b="1">
                <a:solidFill>
                  <a:schemeClr val="tx1"/>
                </a:solidFill>
              </a:defRPr>
            </a:lvl1pPr>
            <a:lvl2pPr marL="457011" indent="0" algn="ctr">
              <a:buNone/>
              <a:defRPr sz="2000"/>
            </a:lvl2pPr>
            <a:lvl3pPr marL="914037" indent="0" algn="ctr">
              <a:buNone/>
              <a:defRPr sz="1900"/>
            </a:lvl3pPr>
            <a:lvl4pPr marL="1371056" indent="0" algn="ctr">
              <a:buNone/>
              <a:defRPr sz="1600"/>
            </a:lvl4pPr>
            <a:lvl5pPr marL="1828074" indent="0" algn="ctr">
              <a:buNone/>
              <a:defRPr sz="1600"/>
            </a:lvl5pPr>
            <a:lvl6pPr marL="2285102" indent="0" algn="ctr">
              <a:buNone/>
              <a:defRPr sz="1600"/>
            </a:lvl6pPr>
            <a:lvl7pPr marL="2742110" indent="0" algn="ctr">
              <a:buNone/>
              <a:defRPr sz="1600"/>
            </a:lvl7pPr>
            <a:lvl8pPr marL="3199120" indent="0" algn="ctr">
              <a:buNone/>
              <a:defRPr sz="1600"/>
            </a:lvl8pPr>
            <a:lvl9pPr marL="3656131" indent="0" algn="ctr">
              <a:buNone/>
              <a:defRPr sz="1600"/>
            </a:lvl9pPr>
          </a:lstStyle>
          <a:p>
            <a:r>
              <a:rPr lang="en-US"/>
              <a:t>Click to edit Master subtitle style</a:t>
            </a:r>
          </a:p>
        </p:txBody>
      </p:sp>
      <p:sp>
        <p:nvSpPr>
          <p:cNvPr id="11" name="Rectangle 10">
            <a:extLst>
              <a:ext uri="{FF2B5EF4-FFF2-40B4-BE49-F238E27FC236}">
                <a16:creationId xmlns:a16="http://schemas.microsoft.com/office/drawing/2014/main" id="{3D3ED92E-99A5-3749-BE7B-F0BA8BCE0195}"/>
              </a:ext>
            </a:extLst>
          </p:cNvPr>
          <p:cNvSpPr/>
          <p:nvPr userDrawn="1"/>
        </p:nvSpPr>
        <p:spPr>
          <a:xfrm>
            <a:off x="838200" y="6156960"/>
            <a:ext cx="9610344" cy="70104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91408" tIns="45718" rIns="91408" bIns="45718" rtlCol="0" anchor="ctr"/>
          <a:lstStyle/>
          <a:p>
            <a:r>
              <a:rPr lang="en-US" sz="1100" b="1">
                <a:solidFill>
                  <a:srgbClr val="515151"/>
                </a:solidFill>
                <a:latin typeface="Arial"/>
              </a:rPr>
              <a:t> </a:t>
            </a:r>
          </a:p>
        </p:txBody>
      </p:sp>
    </p:spTree>
    <p:extLst>
      <p:ext uri="{BB962C8B-B14F-4D97-AF65-F5344CB8AC3E}">
        <p14:creationId xmlns:p14="http://schemas.microsoft.com/office/powerpoint/2010/main" val="3797242582"/>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33.xml><?xml version="1.0" encoding="utf-8"?>
<p:sldLayout xmlns:a="http://schemas.openxmlformats.org/drawingml/2006/main" xmlns:r="http://schemas.openxmlformats.org/officeDocument/2006/relationships" xmlns:p="http://schemas.openxmlformats.org/presentationml/2006/main" showMasterSp="0" preserve="1" userDrawn="1">
  <p:cSld name="Title, Subtitle &amp;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EAF0BE-9A25-4242-B346-7CB78AF8C271}"/>
              </a:ext>
            </a:extLst>
          </p:cNvPr>
          <p:cNvSpPr>
            <a:spLocks noGrp="1"/>
          </p:cNvSpPr>
          <p:nvPr>
            <p:ph type="title"/>
          </p:nvPr>
        </p:nvSpPr>
        <p:spPr>
          <a:xfrm>
            <a:off x="612648" y="0"/>
            <a:ext cx="10966704" cy="1218296"/>
          </a:xfrm>
          <a:prstGeom prst="rect">
            <a:avLst/>
          </a:prstGeom>
        </p:spPr>
        <p:txBody>
          <a:bodyPr/>
          <a:lstStyle/>
          <a:p>
            <a:r>
              <a:rPr lang="en-US"/>
              <a:t>Click to edit Master title style</a:t>
            </a:r>
            <a:endParaRPr lang="en-GB"/>
          </a:p>
        </p:txBody>
      </p:sp>
      <p:sp>
        <p:nvSpPr>
          <p:cNvPr id="8" name="Content Placeholder 7">
            <a:extLst>
              <a:ext uri="{FF2B5EF4-FFF2-40B4-BE49-F238E27FC236}">
                <a16:creationId xmlns:a16="http://schemas.microsoft.com/office/drawing/2014/main" id="{9C9DB129-608A-4692-86C7-E432DE7DB1B2}"/>
              </a:ext>
            </a:extLst>
          </p:cNvPr>
          <p:cNvSpPr>
            <a:spLocks noGrp="1"/>
          </p:cNvSpPr>
          <p:nvPr>
            <p:ph sz="quarter" idx="11"/>
          </p:nvPr>
        </p:nvSpPr>
        <p:spPr>
          <a:xfrm>
            <a:off x="623887" y="2061339"/>
            <a:ext cx="10944225" cy="403466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0" name="Text Placeholder 3">
            <a:extLst>
              <a:ext uri="{FF2B5EF4-FFF2-40B4-BE49-F238E27FC236}">
                <a16:creationId xmlns:a16="http://schemas.microsoft.com/office/drawing/2014/main" id="{6CA4DA09-F9EF-4C9B-8AB8-C5E5E664312F}"/>
              </a:ext>
            </a:extLst>
          </p:cNvPr>
          <p:cNvSpPr>
            <a:spLocks noGrp="1"/>
          </p:cNvSpPr>
          <p:nvPr>
            <p:ph type="body" sz="quarter" idx="13" hasCustomPrompt="1"/>
          </p:nvPr>
        </p:nvSpPr>
        <p:spPr>
          <a:xfrm>
            <a:off x="623888" y="1377623"/>
            <a:ext cx="10929936" cy="611473"/>
          </a:xfrm>
        </p:spPr>
        <p:txBody>
          <a:bodyPr/>
          <a:lstStyle>
            <a:lvl1pPr marL="0" indent="0">
              <a:buNone/>
              <a:defRPr b="1">
                <a:solidFill>
                  <a:schemeClr val="accent1"/>
                </a:solidFill>
              </a:defRPr>
            </a:lvl1pPr>
          </a:lstStyle>
          <a:p>
            <a:pPr lvl="0"/>
            <a:r>
              <a:rPr lang="en-US"/>
              <a:t>Click to edit subtitle</a:t>
            </a:r>
            <a:endParaRPr lang="en-GB"/>
          </a:p>
        </p:txBody>
      </p:sp>
      <p:sp>
        <p:nvSpPr>
          <p:cNvPr id="11" name="Text Placeholder 10">
            <a:extLst>
              <a:ext uri="{FF2B5EF4-FFF2-40B4-BE49-F238E27FC236}">
                <a16:creationId xmlns:a16="http://schemas.microsoft.com/office/drawing/2014/main" id="{9928053F-3C7B-4B15-83CA-4C0B35554692}"/>
              </a:ext>
            </a:extLst>
          </p:cNvPr>
          <p:cNvSpPr>
            <a:spLocks noGrp="1"/>
          </p:cNvSpPr>
          <p:nvPr>
            <p:ph type="body" sz="quarter" idx="14"/>
          </p:nvPr>
        </p:nvSpPr>
        <p:spPr>
          <a:xfrm>
            <a:off x="623888" y="6334125"/>
            <a:ext cx="10944225" cy="419100"/>
          </a:xfrm>
        </p:spPr>
        <p:txBody>
          <a:bodyPr anchor="b"/>
          <a:lstStyle>
            <a:lvl1pPr marL="0" indent="0">
              <a:buNone/>
              <a:defRPr sz="1000"/>
            </a:lvl1pPr>
            <a:lvl2pPr marL="237495" indent="0">
              <a:buNone/>
              <a:defRPr sz="1100"/>
            </a:lvl2pPr>
            <a:lvl3pPr marL="600973" indent="0">
              <a:buNone/>
              <a:defRPr sz="1050"/>
            </a:lvl3pPr>
            <a:lvl4pPr marL="838451" indent="0">
              <a:buNone/>
              <a:defRPr sz="1050"/>
            </a:lvl4pPr>
            <a:lvl5pPr marL="1194719" indent="0">
              <a:buNone/>
              <a:defRPr sz="1050"/>
            </a:lvl5pPr>
          </a:lstStyle>
          <a:p>
            <a:pPr lvl="0"/>
            <a:r>
              <a:rPr lang="en-US"/>
              <a:t>Click to edit Master text styles</a:t>
            </a:r>
          </a:p>
        </p:txBody>
      </p:sp>
    </p:spTree>
    <p:extLst>
      <p:ext uri="{BB962C8B-B14F-4D97-AF65-F5344CB8AC3E}">
        <p14:creationId xmlns:p14="http://schemas.microsoft.com/office/powerpoint/2010/main" val="2992830199"/>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showMasterSp="0" preserve="1" userDrawn="1">
  <p:cSld name="Title and Content">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1E850BA5-3F59-4C0C-899C-363BE6EE0887}"/>
              </a:ext>
            </a:extLst>
          </p:cNvPr>
          <p:cNvSpPr>
            <a:spLocks noGrp="1"/>
          </p:cNvSpPr>
          <p:nvPr>
            <p:ph type="title"/>
          </p:nvPr>
        </p:nvSpPr>
        <p:spPr>
          <a:xfrm>
            <a:off x="612648" y="0"/>
            <a:ext cx="10966704" cy="1218296"/>
          </a:xfrm>
          <a:prstGeom prst="rect">
            <a:avLst/>
          </a:prstGeom>
        </p:spPr>
        <p:txBody>
          <a:bodyPr/>
          <a:lstStyle/>
          <a:p>
            <a:r>
              <a:rPr lang="en-US"/>
              <a:t>Click to edit Master title style</a:t>
            </a:r>
            <a:endParaRPr lang="en-GB"/>
          </a:p>
        </p:txBody>
      </p:sp>
      <p:sp>
        <p:nvSpPr>
          <p:cNvPr id="7" name="Content Placeholder 7">
            <a:extLst>
              <a:ext uri="{FF2B5EF4-FFF2-40B4-BE49-F238E27FC236}">
                <a16:creationId xmlns:a16="http://schemas.microsoft.com/office/drawing/2014/main" id="{1E40DD59-4052-49B6-B4A2-E4B3F5A4DC52}"/>
              </a:ext>
            </a:extLst>
          </p:cNvPr>
          <p:cNvSpPr>
            <a:spLocks noGrp="1"/>
          </p:cNvSpPr>
          <p:nvPr>
            <p:ph sz="quarter" idx="11"/>
          </p:nvPr>
        </p:nvSpPr>
        <p:spPr>
          <a:xfrm>
            <a:off x="623887" y="1378857"/>
            <a:ext cx="10944225" cy="471714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8" name="Text Placeholder 10">
            <a:extLst>
              <a:ext uri="{FF2B5EF4-FFF2-40B4-BE49-F238E27FC236}">
                <a16:creationId xmlns:a16="http://schemas.microsoft.com/office/drawing/2014/main" id="{B998C27B-FD43-4A57-823F-FCD03492CF8C}"/>
              </a:ext>
            </a:extLst>
          </p:cNvPr>
          <p:cNvSpPr>
            <a:spLocks noGrp="1"/>
          </p:cNvSpPr>
          <p:nvPr>
            <p:ph type="body" sz="quarter" idx="14"/>
          </p:nvPr>
        </p:nvSpPr>
        <p:spPr>
          <a:xfrm>
            <a:off x="623888" y="6334125"/>
            <a:ext cx="10944225" cy="419100"/>
          </a:xfrm>
        </p:spPr>
        <p:txBody>
          <a:bodyPr anchor="b"/>
          <a:lstStyle>
            <a:lvl1pPr marL="0" indent="0">
              <a:buNone/>
              <a:defRPr sz="1000"/>
            </a:lvl1pPr>
            <a:lvl2pPr marL="237495" indent="0">
              <a:buNone/>
              <a:defRPr sz="1100"/>
            </a:lvl2pPr>
            <a:lvl3pPr marL="600973" indent="0">
              <a:buNone/>
              <a:defRPr sz="1050"/>
            </a:lvl3pPr>
            <a:lvl4pPr marL="838451" indent="0">
              <a:buNone/>
              <a:defRPr sz="1050"/>
            </a:lvl4pPr>
            <a:lvl5pPr marL="1194719" indent="0">
              <a:buNone/>
              <a:defRPr sz="1050"/>
            </a:lvl5pPr>
          </a:lstStyle>
          <a:p>
            <a:pPr lvl="0"/>
            <a:r>
              <a:rPr lang="en-US"/>
              <a:t>Click to edit Master text styles</a:t>
            </a:r>
          </a:p>
        </p:txBody>
      </p:sp>
    </p:spTree>
    <p:extLst>
      <p:ext uri="{BB962C8B-B14F-4D97-AF65-F5344CB8AC3E}">
        <p14:creationId xmlns:p14="http://schemas.microsoft.com/office/powerpoint/2010/main" val="2321517308"/>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showMasterSp="0" preserve="1" userDrawn="1">
  <p:cSld name="Title &amp; Subtitle">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A854C932-1DBE-47F6-AA89-37512BEAA584}"/>
              </a:ext>
            </a:extLst>
          </p:cNvPr>
          <p:cNvSpPr>
            <a:spLocks noGrp="1"/>
          </p:cNvSpPr>
          <p:nvPr>
            <p:ph type="title"/>
          </p:nvPr>
        </p:nvSpPr>
        <p:spPr>
          <a:xfrm>
            <a:off x="612648" y="0"/>
            <a:ext cx="10966704" cy="1218296"/>
          </a:xfrm>
          <a:prstGeom prst="rect">
            <a:avLst/>
          </a:prstGeom>
        </p:spPr>
        <p:txBody>
          <a:bodyPr/>
          <a:lstStyle/>
          <a:p>
            <a:r>
              <a:rPr lang="en-US"/>
              <a:t>Click to edit Master title style</a:t>
            </a:r>
            <a:endParaRPr lang="en-GB"/>
          </a:p>
        </p:txBody>
      </p:sp>
      <p:sp>
        <p:nvSpPr>
          <p:cNvPr id="7" name="Text Placeholder 3">
            <a:extLst>
              <a:ext uri="{FF2B5EF4-FFF2-40B4-BE49-F238E27FC236}">
                <a16:creationId xmlns:a16="http://schemas.microsoft.com/office/drawing/2014/main" id="{28B1E79D-15FA-4194-A9E0-482DDC9C424A}"/>
              </a:ext>
            </a:extLst>
          </p:cNvPr>
          <p:cNvSpPr>
            <a:spLocks noGrp="1"/>
          </p:cNvSpPr>
          <p:nvPr>
            <p:ph type="body" sz="quarter" idx="13" hasCustomPrompt="1"/>
          </p:nvPr>
        </p:nvSpPr>
        <p:spPr>
          <a:xfrm>
            <a:off x="623888" y="1377623"/>
            <a:ext cx="10929936" cy="611473"/>
          </a:xfrm>
        </p:spPr>
        <p:txBody>
          <a:bodyPr/>
          <a:lstStyle>
            <a:lvl1pPr marL="0" indent="0">
              <a:buNone/>
              <a:defRPr b="1">
                <a:solidFill>
                  <a:schemeClr val="accent1"/>
                </a:solidFill>
              </a:defRPr>
            </a:lvl1pPr>
          </a:lstStyle>
          <a:p>
            <a:pPr lvl="0"/>
            <a:r>
              <a:rPr lang="en-US"/>
              <a:t>Click to edit subtitle</a:t>
            </a:r>
            <a:endParaRPr lang="en-GB"/>
          </a:p>
        </p:txBody>
      </p:sp>
      <p:sp>
        <p:nvSpPr>
          <p:cNvPr id="8" name="Text Placeholder 10">
            <a:extLst>
              <a:ext uri="{FF2B5EF4-FFF2-40B4-BE49-F238E27FC236}">
                <a16:creationId xmlns:a16="http://schemas.microsoft.com/office/drawing/2014/main" id="{A9A6B4CC-4D92-4336-A0FC-A19B691D3032}"/>
              </a:ext>
            </a:extLst>
          </p:cNvPr>
          <p:cNvSpPr>
            <a:spLocks noGrp="1"/>
          </p:cNvSpPr>
          <p:nvPr>
            <p:ph type="body" sz="quarter" idx="14"/>
          </p:nvPr>
        </p:nvSpPr>
        <p:spPr>
          <a:xfrm>
            <a:off x="623888" y="6334125"/>
            <a:ext cx="10944225" cy="419100"/>
          </a:xfrm>
        </p:spPr>
        <p:txBody>
          <a:bodyPr anchor="b"/>
          <a:lstStyle>
            <a:lvl1pPr marL="0" indent="0">
              <a:buNone/>
              <a:defRPr sz="1000"/>
            </a:lvl1pPr>
            <a:lvl2pPr marL="237495" indent="0">
              <a:buNone/>
              <a:defRPr sz="1100"/>
            </a:lvl2pPr>
            <a:lvl3pPr marL="600973" indent="0">
              <a:buNone/>
              <a:defRPr sz="1050"/>
            </a:lvl3pPr>
            <a:lvl4pPr marL="838451" indent="0">
              <a:buNone/>
              <a:defRPr sz="1050"/>
            </a:lvl4pPr>
            <a:lvl5pPr marL="1194719" indent="0">
              <a:buNone/>
              <a:defRPr sz="1050"/>
            </a:lvl5pPr>
          </a:lstStyle>
          <a:p>
            <a:pPr lvl="0"/>
            <a:r>
              <a:rPr lang="en-US"/>
              <a:t>Click to edit Master text styles</a:t>
            </a:r>
          </a:p>
        </p:txBody>
      </p:sp>
    </p:spTree>
    <p:extLst>
      <p:ext uri="{BB962C8B-B14F-4D97-AF65-F5344CB8AC3E}">
        <p14:creationId xmlns:p14="http://schemas.microsoft.com/office/powerpoint/2010/main" val="3263671841"/>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showMasterSp="0" preserve="1" userDrawn="1">
  <p:cSld name="Title Only">
    <p:spTree>
      <p:nvGrpSpPr>
        <p:cNvPr id="1" name=""/>
        <p:cNvGrpSpPr/>
        <p:nvPr/>
      </p:nvGrpSpPr>
      <p:grpSpPr>
        <a:xfrm>
          <a:off x="0" y="0"/>
          <a:ext cx="0" cy="0"/>
          <a:chOff x="0" y="0"/>
          <a:chExt cx="0" cy="0"/>
        </a:xfrm>
      </p:grpSpPr>
      <p:sp>
        <p:nvSpPr>
          <p:cNvPr id="4" name="Text Placeholder 10">
            <a:extLst>
              <a:ext uri="{FF2B5EF4-FFF2-40B4-BE49-F238E27FC236}">
                <a16:creationId xmlns:a16="http://schemas.microsoft.com/office/drawing/2014/main" id="{BE9E01B1-7A9E-444B-8051-07146C695AF9}"/>
              </a:ext>
            </a:extLst>
          </p:cNvPr>
          <p:cNvSpPr>
            <a:spLocks noGrp="1"/>
          </p:cNvSpPr>
          <p:nvPr>
            <p:ph type="body" sz="quarter" idx="14"/>
          </p:nvPr>
        </p:nvSpPr>
        <p:spPr>
          <a:xfrm>
            <a:off x="623888" y="6334125"/>
            <a:ext cx="10944225" cy="419100"/>
          </a:xfrm>
        </p:spPr>
        <p:txBody>
          <a:bodyPr anchor="b"/>
          <a:lstStyle>
            <a:lvl1pPr marL="0" indent="0">
              <a:buNone/>
              <a:defRPr sz="1000"/>
            </a:lvl1pPr>
            <a:lvl2pPr marL="237495" indent="0">
              <a:buNone/>
              <a:defRPr sz="1100"/>
            </a:lvl2pPr>
            <a:lvl3pPr marL="600973" indent="0">
              <a:buNone/>
              <a:defRPr sz="1050"/>
            </a:lvl3pPr>
            <a:lvl4pPr marL="838451" indent="0">
              <a:buNone/>
              <a:defRPr sz="1050"/>
            </a:lvl4pPr>
            <a:lvl5pPr marL="1194719" indent="0">
              <a:buNone/>
              <a:defRPr sz="1050"/>
            </a:lvl5pPr>
          </a:lstStyle>
          <a:p>
            <a:pPr lvl="0"/>
            <a:r>
              <a:rPr lang="en-US"/>
              <a:t>Click to edit Master text styles</a:t>
            </a:r>
          </a:p>
        </p:txBody>
      </p:sp>
      <p:sp>
        <p:nvSpPr>
          <p:cNvPr id="3" name="Title 2">
            <a:extLst>
              <a:ext uri="{FF2B5EF4-FFF2-40B4-BE49-F238E27FC236}">
                <a16:creationId xmlns:a16="http://schemas.microsoft.com/office/drawing/2014/main" id="{D3E1D7BC-2212-49F1-A244-C8C3C2866326}"/>
              </a:ext>
            </a:extLst>
          </p:cNvPr>
          <p:cNvSpPr>
            <a:spLocks noGrp="1"/>
          </p:cNvSpPr>
          <p:nvPr>
            <p:ph type="title"/>
          </p:nvPr>
        </p:nvSpPr>
        <p:spPr>
          <a:xfrm>
            <a:off x="612648" y="0"/>
            <a:ext cx="10966704" cy="1218296"/>
          </a:xfrm>
          <a:prstGeom prst="rect">
            <a:avLst/>
          </a:prstGeom>
        </p:spPr>
        <p:txBody>
          <a:bodyPr/>
          <a:lstStyle/>
          <a:p>
            <a:r>
              <a:rPr lang="en-US"/>
              <a:t>Click to edit Master title style</a:t>
            </a:r>
            <a:endParaRPr lang="en-GB"/>
          </a:p>
        </p:txBody>
      </p:sp>
    </p:spTree>
    <p:extLst>
      <p:ext uri="{BB962C8B-B14F-4D97-AF65-F5344CB8AC3E}">
        <p14:creationId xmlns:p14="http://schemas.microsoft.com/office/powerpoint/2010/main" val="2843671223"/>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showMasterSp="0" preserve="1" userDrawn="1">
  <p:cSld name="Blank (to be avoided)">
    <p:spTree>
      <p:nvGrpSpPr>
        <p:cNvPr id="1" name=""/>
        <p:cNvGrpSpPr/>
        <p:nvPr/>
      </p:nvGrpSpPr>
      <p:grpSpPr>
        <a:xfrm>
          <a:off x="0" y="0"/>
          <a:ext cx="0" cy="0"/>
          <a:chOff x="0" y="0"/>
          <a:chExt cx="0" cy="0"/>
        </a:xfrm>
      </p:grpSpPr>
      <p:sp>
        <p:nvSpPr>
          <p:cNvPr id="3" name="Text Placeholder 10">
            <a:extLst>
              <a:ext uri="{FF2B5EF4-FFF2-40B4-BE49-F238E27FC236}">
                <a16:creationId xmlns:a16="http://schemas.microsoft.com/office/drawing/2014/main" id="{B4347F07-FA40-466A-A1AF-10850A182BBD}"/>
              </a:ext>
            </a:extLst>
          </p:cNvPr>
          <p:cNvSpPr>
            <a:spLocks noGrp="1"/>
          </p:cNvSpPr>
          <p:nvPr>
            <p:ph type="body" sz="quarter" idx="14"/>
          </p:nvPr>
        </p:nvSpPr>
        <p:spPr>
          <a:xfrm>
            <a:off x="623888" y="6334125"/>
            <a:ext cx="10944225" cy="419100"/>
          </a:xfrm>
        </p:spPr>
        <p:txBody>
          <a:bodyPr anchor="b"/>
          <a:lstStyle>
            <a:lvl1pPr marL="0" indent="0">
              <a:buNone/>
              <a:defRPr sz="1000"/>
            </a:lvl1pPr>
            <a:lvl2pPr marL="237495" indent="0">
              <a:buNone/>
              <a:defRPr sz="1100"/>
            </a:lvl2pPr>
            <a:lvl3pPr marL="600973" indent="0">
              <a:buNone/>
              <a:defRPr sz="1050"/>
            </a:lvl3pPr>
            <a:lvl4pPr marL="838451" indent="0">
              <a:buNone/>
              <a:defRPr sz="1050"/>
            </a:lvl4pPr>
            <a:lvl5pPr marL="1194719" indent="0">
              <a:buNone/>
              <a:defRPr sz="1050"/>
            </a:lvl5pPr>
          </a:lstStyle>
          <a:p>
            <a:pPr lvl="0"/>
            <a:r>
              <a:rPr lang="en-US"/>
              <a:t>Click to edit Master text styles</a:t>
            </a:r>
          </a:p>
        </p:txBody>
      </p:sp>
    </p:spTree>
    <p:extLst>
      <p:ext uri="{BB962C8B-B14F-4D97-AF65-F5344CB8AC3E}">
        <p14:creationId xmlns:p14="http://schemas.microsoft.com/office/powerpoint/2010/main" val="1319677664"/>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showMasterSp="0" type="obj" preserve="1">
  <p:cSld name="1_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C7CD7F-033B-D241-B61B-15A9AC703F7D}"/>
              </a:ext>
            </a:extLst>
          </p:cNvPr>
          <p:cNvSpPr>
            <a:spLocks noGrp="1"/>
          </p:cNvSpPr>
          <p:nvPr>
            <p:ph type="title"/>
          </p:nvPr>
        </p:nvSpPr>
        <p:spPr>
          <a:xfrm>
            <a:off x="612647" y="166252"/>
            <a:ext cx="10671048" cy="1024128"/>
          </a:xfrm>
          <a:prstGeom prst="rect">
            <a:avLst/>
          </a:prstGeom>
        </p:spPr>
        <p:txBody>
          <a:bodyPr anchor="b">
            <a:normAutofit/>
          </a:bodyPr>
          <a:lstStyle>
            <a:lvl1pPr>
              <a:defRPr sz="3200">
                <a:solidFill>
                  <a:schemeClr val="bg2"/>
                </a:solidFill>
                <a:latin typeface="Arial" panose="020B0604020202020204" pitchFamily="34" charset="0"/>
                <a:cs typeface="Arial" panose="020B0604020202020204" pitchFamily="34" charset="0"/>
              </a:defRPr>
            </a:lvl1pPr>
          </a:lstStyle>
          <a:p>
            <a:r>
              <a:rPr lang="en-US"/>
              <a:t>Click to edit Master title style</a:t>
            </a:r>
          </a:p>
        </p:txBody>
      </p:sp>
      <p:sp>
        <p:nvSpPr>
          <p:cNvPr id="3" name="Content Placeholder 2">
            <a:extLst>
              <a:ext uri="{FF2B5EF4-FFF2-40B4-BE49-F238E27FC236}">
                <a16:creationId xmlns:a16="http://schemas.microsoft.com/office/drawing/2014/main" id="{08F50CA9-06F6-D64B-83F0-53FFB22B55DF}"/>
              </a:ext>
            </a:extLst>
          </p:cNvPr>
          <p:cNvSpPr>
            <a:spLocks noGrp="1"/>
          </p:cNvSpPr>
          <p:nvPr>
            <p:ph idx="1"/>
          </p:nvPr>
        </p:nvSpPr>
        <p:spPr>
          <a:xfrm>
            <a:off x="612648" y="1371621"/>
            <a:ext cx="10668005" cy="4584335"/>
          </a:xfrm>
        </p:spPr>
        <p:txBody>
          <a:bodyPr/>
          <a:lstStyle>
            <a:lvl1pPr>
              <a:buClr>
                <a:schemeClr val="accent2"/>
              </a:buClr>
              <a:defRPr/>
            </a:lvl1pPr>
            <a:lvl2pPr marL="600965" indent="-363470">
              <a:buClr>
                <a:schemeClr val="accent2"/>
              </a:buClr>
              <a:buFont typeface="Calibri" panose="020F0502020204030204" pitchFamily="34" charset="0"/>
              <a:buChar char="‒"/>
              <a:defRPr/>
            </a:lvl2pPr>
            <a:lvl3pPr>
              <a:buClr>
                <a:schemeClr val="accent2"/>
              </a:buClr>
              <a:defRPr/>
            </a:lvl3pPr>
            <a:lvl4pPr marL="1194721" indent="-356270">
              <a:buClr>
                <a:schemeClr val="accent2"/>
              </a:buClr>
              <a:buFont typeface="Calibri" panose="020F0502020204030204" pitchFamily="34" charset="0"/>
              <a:buChar char="‒"/>
              <a:defRPr/>
            </a:lvl4pPr>
            <a:lvl5pPr>
              <a:buClr>
                <a:schemeClr val="accent2"/>
              </a:buCl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1">
            <a:extLst>
              <a:ext uri="{FF2B5EF4-FFF2-40B4-BE49-F238E27FC236}">
                <a16:creationId xmlns:a16="http://schemas.microsoft.com/office/drawing/2014/main" id="{A9D9D13A-61A0-473E-AC92-D674805E4760}"/>
              </a:ext>
            </a:extLst>
          </p:cNvPr>
          <p:cNvSpPr>
            <a:spLocks noGrp="1"/>
          </p:cNvSpPr>
          <p:nvPr>
            <p:ph type="ftr" sz="quarter" idx="3"/>
          </p:nvPr>
        </p:nvSpPr>
        <p:spPr>
          <a:xfrm>
            <a:off x="559147" y="6318000"/>
            <a:ext cx="10721527" cy="365125"/>
          </a:xfrm>
          <a:prstGeom prst="rect">
            <a:avLst/>
          </a:prstGeom>
        </p:spPr>
        <p:txBody>
          <a:bodyPr vert="horz" lIns="91408" tIns="45718" rIns="91408" bIns="45718" rtlCol="0" anchor="b" anchorCtr="0"/>
          <a:lstStyle>
            <a:lvl1pPr algn="l">
              <a:defRPr sz="900">
                <a:solidFill>
                  <a:schemeClr val="tx2"/>
                </a:solidFill>
              </a:defRPr>
            </a:lvl1pPr>
          </a:lstStyle>
          <a:p>
            <a:endParaRPr lang="en-GB">
              <a:solidFill>
                <a:srgbClr val="515151"/>
              </a:solidFill>
              <a:latin typeface="Arial"/>
            </a:endParaRPr>
          </a:p>
        </p:txBody>
      </p:sp>
    </p:spTree>
    <p:extLst>
      <p:ext uri="{BB962C8B-B14F-4D97-AF65-F5344CB8AC3E}">
        <p14:creationId xmlns:p14="http://schemas.microsoft.com/office/powerpoint/2010/main" val="3885575015"/>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showMasterSp="0" userDrawn="1">
  <p:cSld name="1_Title Only">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FF5F5E00-8AC8-E248-8023-A0691866B946}"/>
              </a:ext>
            </a:extLst>
          </p:cNvPr>
          <p:cNvSpPr/>
          <p:nvPr userDrawn="1"/>
        </p:nvSpPr>
        <p:spPr>
          <a:xfrm>
            <a:off x="838200" y="6156960"/>
            <a:ext cx="7772400" cy="70104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100" b="1">
                <a:solidFill>
                  <a:srgbClr val="515151"/>
                </a:solidFill>
                <a:latin typeface="Arial"/>
              </a:rPr>
              <a:t>FOR INTERNAL USE ONLY. STRICTLY CONFIDENTIAL. DO NOT COPY, DETAIL, OR DISTRIBUTE EXTERNALLY.</a:t>
            </a:r>
          </a:p>
        </p:txBody>
      </p:sp>
      <p:sp>
        <p:nvSpPr>
          <p:cNvPr id="6" name="Slide Number Placeholder 5">
            <a:extLst>
              <a:ext uri="{FF2B5EF4-FFF2-40B4-BE49-F238E27FC236}">
                <a16:creationId xmlns:a16="http://schemas.microsoft.com/office/drawing/2014/main" id="{C81231B8-417D-224B-A601-BE0A0C04ECFB}"/>
              </a:ext>
            </a:extLst>
          </p:cNvPr>
          <p:cNvSpPr>
            <a:spLocks noGrp="1"/>
          </p:cNvSpPr>
          <p:nvPr>
            <p:ph type="sldNum" sz="quarter" idx="4"/>
          </p:nvPr>
        </p:nvSpPr>
        <p:spPr>
          <a:xfrm>
            <a:off x="161364" y="6362290"/>
            <a:ext cx="707049" cy="365125"/>
          </a:xfrm>
          <a:prstGeom prst="rect">
            <a:avLst/>
          </a:prstGeom>
        </p:spPr>
        <p:txBody>
          <a:bodyPr/>
          <a:lstStyle>
            <a:lvl1pPr algn="r">
              <a:defRPr sz="1100">
                <a:solidFill>
                  <a:schemeClr val="tx1"/>
                </a:solidFill>
              </a:defRPr>
            </a:lvl1pPr>
          </a:lstStyle>
          <a:p>
            <a:fld id="{B5227165-4DB2-F046-894A-A95CF54B22E1}" type="slidenum">
              <a:rPr lang="en-US" smtClean="0">
                <a:solidFill>
                  <a:srgbClr val="515151"/>
                </a:solidFill>
                <a:latin typeface="Arial"/>
              </a:rPr>
              <a:pPr/>
              <a:t>‹#›</a:t>
            </a:fld>
            <a:endParaRPr lang="en-US">
              <a:solidFill>
                <a:srgbClr val="515151"/>
              </a:solidFill>
              <a:latin typeface="Arial"/>
            </a:endParaRPr>
          </a:p>
        </p:txBody>
      </p:sp>
      <p:sp>
        <p:nvSpPr>
          <p:cNvPr id="3" name="Footer Placeholder 2"/>
          <p:cNvSpPr>
            <a:spLocks noGrp="1"/>
          </p:cNvSpPr>
          <p:nvPr>
            <p:ph type="ftr" sz="quarter" idx="10"/>
          </p:nvPr>
        </p:nvSpPr>
        <p:spPr/>
        <p:txBody>
          <a:bodyPr/>
          <a:lstStyle/>
          <a:p>
            <a:endParaRPr lang="en-US">
              <a:solidFill>
                <a:srgbClr val="515151"/>
              </a:solidFill>
              <a:latin typeface="Arial"/>
            </a:endParaRPr>
          </a:p>
        </p:txBody>
      </p:sp>
      <p:sp>
        <p:nvSpPr>
          <p:cNvPr id="7" name="Title 1">
            <a:extLst>
              <a:ext uri="{FF2B5EF4-FFF2-40B4-BE49-F238E27FC236}">
                <a16:creationId xmlns:a16="http://schemas.microsoft.com/office/drawing/2014/main" id="{8DC7CD7F-033B-D241-B61B-15A9AC703F7D}"/>
              </a:ext>
            </a:extLst>
          </p:cNvPr>
          <p:cNvSpPr>
            <a:spLocks noGrp="1"/>
          </p:cNvSpPr>
          <p:nvPr>
            <p:ph type="title"/>
          </p:nvPr>
        </p:nvSpPr>
        <p:spPr>
          <a:xfrm>
            <a:off x="612646" y="166252"/>
            <a:ext cx="10671048" cy="1024128"/>
          </a:xfrm>
          <a:prstGeom prst="rect">
            <a:avLst/>
          </a:prstGeom>
        </p:spPr>
        <p:txBody>
          <a:bodyPr anchor="b">
            <a:normAutofit/>
          </a:bodyPr>
          <a:lstStyle>
            <a:lvl1pPr>
              <a:defRPr sz="3600">
                <a:solidFill>
                  <a:srgbClr val="4C8CC7"/>
                </a:solidFill>
              </a:defRPr>
            </a:lvl1pPr>
          </a:lstStyle>
          <a:p>
            <a:r>
              <a:rPr lang="en-US"/>
              <a:t>Click to edit Master title style</a:t>
            </a:r>
          </a:p>
        </p:txBody>
      </p:sp>
    </p:spTree>
    <p:extLst>
      <p:ext uri="{BB962C8B-B14F-4D97-AF65-F5344CB8AC3E}">
        <p14:creationId xmlns:p14="http://schemas.microsoft.com/office/powerpoint/2010/main" val="41335281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447801"/>
            <a:ext cx="5384800" cy="4525963"/>
          </a:xfrm>
        </p:spPr>
        <p:txBody>
          <a:bodyPr/>
          <a:lstStyle>
            <a:lvl1pPr>
              <a:defRPr sz="2000"/>
            </a:lvl1pPr>
            <a:lvl2pPr>
              <a:defRPr sz="20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447801"/>
            <a:ext cx="5384800" cy="4525963"/>
          </a:xfrm>
        </p:spPr>
        <p:txBody>
          <a:bodyPr/>
          <a:lstStyle>
            <a:lvl1pPr>
              <a:defRPr sz="2000"/>
            </a:lvl1pPr>
            <a:lvl2pPr>
              <a:defRPr sz="20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889145132"/>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40.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8F9932-6E70-F832-229D-A2CCF6BC88CA}"/>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CC98123A-0C3A-D47A-70B3-90CB3178842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F4560A5E-EA72-9E3C-DE25-C66EB3819D52}"/>
              </a:ext>
            </a:extLst>
          </p:cNvPr>
          <p:cNvSpPr>
            <a:spLocks noGrp="1"/>
          </p:cNvSpPr>
          <p:nvPr>
            <p:ph type="dt" sz="half" idx="10"/>
          </p:nvPr>
        </p:nvSpPr>
        <p:spPr/>
        <p:txBody>
          <a:bodyPr/>
          <a:lstStyle/>
          <a:p>
            <a:fld id="{99B5FFD5-C531-4A13-9A61-84157E812845}" type="datetimeFigureOut">
              <a:rPr lang="en-US" smtClean="0"/>
              <a:t>4/6/2023</a:t>
            </a:fld>
            <a:endParaRPr lang="en-US"/>
          </a:p>
        </p:txBody>
      </p:sp>
      <p:sp>
        <p:nvSpPr>
          <p:cNvPr id="5" name="Footer Placeholder 4">
            <a:extLst>
              <a:ext uri="{FF2B5EF4-FFF2-40B4-BE49-F238E27FC236}">
                <a16:creationId xmlns:a16="http://schemas.microsoft.com/office/drawing/2014/main" id="{5FCB9981-1409-A27F-8C64-671670E3C6A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7FB280F-458B-510A-B645-5B8C28890F88}"/>
              </a:ext>
            </a:extLst>
          </p:cNvPr>
          <p:cNvSpPr>
            <a:spLocks noGrp="1"/>
          </p:cNvSpPr>
          <p:nvPr>
            <p:ph type="sldNum" sz="quarter" idx="12"/>
          </p:nvPr>
        </p:nvSpPr>
        <p:spPr/>
        <p:txBody>
          <a:bodyPr/>
          <a:lstStyle/>
          <a:p>
            <a:fld id="{5B5E633C-830B-4816-AFE8-315EF4E0A4B4}" type="slidenum">
              <a:rPr lang="en-US" smtClean="0"/>
              <a:t>‹#›</a:t>
            </a:fld>
            <a:endParaRPr lang="en-US"/>
          </a:p>
        </p:txBody>
      </p:sp>
    </p:spTree>
    <p:extLst>
      <p:ext uri="{BB962C8B-B14F-4D97-AF65-F5344CB8AC3E}">
        <p14:creationId xmlns:p14="http://schemas.microsoft.com/office/powerpoint/2010/main" val="3277862640"/>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53961B-C161-7CF7-B427-D1869710F1E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E1D8AD9-9E60-0094-C9C4-336634CAEF71}"/>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D198A90-5E08-3B46-2C17-7718DA4F0F16}"/>
              </a:ext>
            </a:extLst>
          </p:cNvPr>
          <p:cNvSpPr>
            <a:spLocks noGrp="1"/>
          </p:cNvSpPr>
          <p:nvPr>
            <p:ph type="dt" sz="half" idx="10"/>
          </p:nvPr>
        </p:nvSpPr>
        <p:spPr/>
        <p:txBody>
          <a:bodyPr/>
          <a:lstStyle/>
          <a:p>
            <a:fld id="{99B5FFD5-C531-4A13-9A61-84157E812845}" type="datetimeFigureOut">
              <a:rPr lang="en-US" smtClean="0"/>
              <a:t>4/6/2023</a:t>
            </a:fld>
            <a:endParaRPr lang="en-US"/>
          </a:p>
        </p:txBody>
      </p:sp>
      <p:sp>
        <p:nvSpPr>
          <p:cNvPr id="5" name="Footer Placeholder 4">
            <a:extLst>
              <a:ext uri="{FF2B5EF4-FFF2-40B4-BE49-F238E27FC236}">
                <a16:creationId xmlns:a16="http://schemas.microsoft.com/office/drawing/2014/main" id="{2757B364-433D-4649-29F9-23156333F98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89DC599-4021-526C-4350-DD784E170EC9}"/>
              </a:ext>
            </a:extLst>
          </p:cNvPr>
          <p:cNvSpPr>
            <a:spLocks noGrp="1"/>
          </p:cNvSpPr>
          <p:nvPr>
            <p:ph type="sldNum" sz="quarter" idx="12"/>
          </p:nvPr>
        </p:nvSpPr>
        <p:spPr/>
        <p:txBody>
          <a:bodyPr/>
          <a:lstStyle/>
          <a:p>
            <a:fld id="{5B5E633C-830B-4816-AFE8-315EF4E0A4B4}" type="slidenum">
              <a:rPr lang="en-US" smtClean="0"/>
              <a:t>‹#›</a:t>
            </a:fld>
            <a:endParaRPr lang="en-US"/>
          </a:p>
        </p:txBody>
      </p:sp>
    </p:spTree>
    <p:extLst>
      <p:ext uri="{BB962C8B-B14F-4D97-AF65-F5344CB8AC3E}">
        <p14:creationId xmlns:p14="http://schemas.microsoft.com/office/powerpoint/2010/main" val="664886299"/>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5FCED3-E8E5-995B-51D1-0BBAAF946F61}"/>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3F5D024C-7753-56BA-F74B-539488145971}"/>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27296C5D-7AE7-41DF-206E-9E90C245FCAF}"/>
              </a:ext>
            </a:extLst>
          </p:cNvPr>
          <p:cNvSpPr>
            <a:spLocks noGrp="1"/>
          </p:cNvSpPr>
          <p:nvPr>
            <p:ph type="dt" sz="half" idx="10"/>
          </p:nvPr>
        </p:nvSpPr>
        <p:spPr/>
        <p:txBody>
          <a:bodyPr/>
          <a:lstStyle/>
          <a:p>
            <a:fld id="{99B5FFD5-C531-4A13-9A61-84157E812845}" type="datetimeFigureOut">
              <a:rPr lang="en-US" smtClean="0"/>
              <a:t>4/6/2023</a:t>
            </a:fld>
            <a:endParaRPr lang="en-US"/>
          </a:p>
        </p:txBody>
      </p:sp>
      <p:sp>
        <p:nvSpPr>
          <p:cNvPr id="5" name="Footer Placeholder 4">
            <a:extLst>
              <a:ext uri="{FF2B5EF4-FFF2-40B4-BE49-F238E27FC236}">
                <a16:creationId xmlns:a16="http://schemas.microsoft.com/office/drawing/2014/main" id="{B3DB6227-A507-0EE9-9D4F-45E8D0A3847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F322AC4-2286-7E02-6257-672F18894C4C}"/>
              </a:ext>
            </a:extLst>
          </p:cNvPr>
          <p:cNvSpPr>
            <a:spLocks noGrp="1"/>
          </p:cNvSpPr>
          <p:nvPr>
            <p:ph type="sldNum" sz="quarter" idx="12"/>
          </p:nvPr>
        </p:nvSpPr>
        <p:spPr/>
        <p:txBody>
          <a:bodyPr/>
          <a:lstStyle/>
          <a:p>
            <a:fld id="{5B5E633C-830B-4816-AFE8-315EF4E0A4B4}" type="slidenum">
              <a:rPr lang="en-US" smtClean="0"/>
              <a:t>‹#›</a:t>
            </a:fld>
            <a:endParaRPr lang="en-US"/>
          </a:p>
        </p:txBody>
      </p:sp>
    </p:spTree>
    <p:extLst>
      <p:ext uri="{BB962C8B-B14F-4D97-AF65-F5344CB8AC3E}">
        <p14:creationId xmlns:p14="http://schemas.microsoft.com/office/powerpoint/2010/main" val="66997759"/>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D8808E-FADD-1249-8644-CCBE3BDEDBA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33EE1E2-966C-0C8D-99E9-96EEB864F4FB}"/>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02C5CA24-1A6B-B6A7-0218-314FCC3758D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F9DCF169-06F2-FD68-F574-DA8C95F953FA}"/>
              </a:ext>
            </a:extLst>
          </p:cNvPr>
          <p:cNvSpPr>
            <a:spLocks noGrp="1"/>
          </p:cNvSpPr>
          <p:nvPr>
            <p:ph type="dt" sz="half" idx="10"/>
          </p:nvPr>
        </p:nvSpPr>
        <p:spPr/>
        <p:txBody>
          <a:bodyPr/>
          <a:lstStyle/>
          <a:p>
            <a:fld id="{99B5FFD5-C531-4A13-9A61-84157E812845}" type="datetimeFigureOut">
              <a:rPr lang="en-US" smtClean="0"/>
              <a:t>4/6/2023</a:t>
            </a:fld>
            <a:endParaRPr lang="en-US"/>
          </a:p>
        </p:txBody>
      </p:sp>
      <p:sp>
        <p:nvSpPr>
          <p:cNvPr id="6" name="Footer Placeholder 5">
            <a:extLst>
              <a:ext uri="{FF2B5EF4-FFF2-40B4-BE49-F238E27FC236}">
                <a16:creationId xmlns:a16="http://schemas.microsoft.com/office/drawing/2014/main" id="{C0655AA6-929C-BE1E-0AF0-7C9D02261C0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75FE486-46B0-A74E-D8F8-256DCAC77BB3}"/>
              </a:ext>
            </a:extLst>
          </p:cNvPr>
          <p:cNvSpPr>
            <a:spLocks noGrp="1"/>
          </p:cNvSpPr>
          <p:nvPr>
            <p:ph type="sldNum" sz="quarter" idx="12"/>
          </p:nvPr>
        </p:nvSpPr>
        <p:spPr/>
        <p:txBody>
          <a:bodyPr/>
          <a:lstStyle/>
          <a:p>
            <a:fld id="{5B5E633C-830B-4816-AFE8-315EF4E0A4B4}" type="slidenum">
              <a:rPr lang="en-US" smtClean="0"/>
              <a:t>‹#›</a:t>
            </a:fld>
            <a:endParaRPr lang="en-US"/>
          </a:p>
        </p:txBody>
      </p:sp>
    </p:spTree>
    <p:extLst>
      <p:ext uri="{BB962C8B-B14F-4D97-AF65-F5344CB8AC3E}">
        <p14:creationId xmlns:p14="http://schemas.microsoft.com/office/powerpoint/2010/main" val="1443443307"/>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C437C2-BBE6-6867-CA30-4B62AD5A5BFC}"/>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76C20386-8DB0-5440-A00D-DC778E7B006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06257313-260B-294E-9FEC-A8D80D44C524}"/>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F068FAAC-5F12-B879-F96C-2E2632AE0A4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313D9BB4-BAC1-7145-E9A7-358C7766E1F2}"/>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C7CA2DF4-6684-D595-768A-5A656FA0E530}"/>
              </a:ext>
            </a:extLst>
          </p:cNvPr>
          <p:cNvSpPr>
            <a:spLocks noGrp="1"/>
          </p:cNvSpPr>
          <p:nvPr>
            <p:ph type="dt" sz="half" idx="10"/>
          </p:nvPr>
        </p:nvSpPr>
        <p:spPr/>
        <p:txBody>
          <a:bodyPr/>
          <a:lstStyle/>
          <a:p>
            <a:fld id="{99B5FFD5-C531-4A13-9A61-84157E812845}" type="datetimeFigureOut">
              <a:rPr lang="en-US" smtClean="0"/>
              <a:t>4/6/2023</a:t>
            </a:fld>
            <a:endParaRPr lang="en-US"/>
          </a:p>
        </p:txBody>
      </p:sp>
      <p:sp>
        <p:nvSpPr>
          <p:cNvPr id="8" name="Footer Placeholder 7">
            <a:extLst>
              <a:ext uri="{FF2B5EF4-FFF2-40B4-BE49-F238E27FC236}">
                <a16:creationId xmlns:a16="http://schemas.microsoft.com/office/drawing/2014/main" id="{71438A74-0215-945E-E856-7A5C1C4212F3}"/>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F66367F3-A075-FF7E-C8A9-2215949AFF19}"/>
              </a:ext>
            </a:extLst>
          </p:cNvPr>
          <p:cNvSpPr>
            <a:spLocks noGrp="1"/>
          </p:cNvSpPr>
          <p:nvPr>
            <p:ph type="sldNum" sz="quarter" idx="12"/>
          </p:nvPr>
        </p:nvSpPr>
        <p:spPr/>
        <p:txBody>
          <a:bodyPr/>
          <a:lstStyle/>
          <a:p>
            <a:fld id="{5B5E633C-830B-4816-AFE8-315EF4E0A4B4}" type="slidenum">
              <a:rPr lang="en-US" smtClean="0"/>
              <a:t>‹#›</a:t>
            </a:fld>
            <a:endParaRPr lang="en-US"/>
          </a:p>
        </p:txBody>
      </p:sp>
    </p:spTree>
    <p:extLst>
      <p:ext uri="{BB962C8B-B14F-4D97-AF65-F5344CB8AC3E}">
        <p14:creationId xmlns:p14="http://schemas.microsoft.com/office/powerpoint/2010/main" val="343251166"/>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1F9194-CFF9-9C48-C20E-DEC2F8B3177B}"/>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D8C892A9-FD78-46E4-CFAD-7B6CDB3981AB}"/>
              </a:ext>
            </a:extLst>
          </p:cNvPr>
          <p:cNvSpPr>
            <a:spLocks noGrp="1"/>
          </p:cNvSpPr>
          <p:nvPr>
            <p:ph type="dt" sz="half" idx="10"/>
          </p:nvPr>
        </p:nvSpPr>
        <p:spPr/>
        <p:txBody>
          <a:bodyPr/>
          <a:lstStyle/>
          <a:p>
            <a:fld id="{99B5FFD5-C531-4A13-9A61-84157E812845}" type="datetimeFigureOut">
              <a:rPr lang="en-US" smtClean="0"/>
              <a:t>4/6/2023</a:t>
            </a:fld>
            <a:endParaRPr lang="en-US"/>
          </a:p>
        </p:txBody>
      </p:sp>
      <p:sp>
        <p:nvSpPr>
          <p:cNvPr id="4" name="Footer Placeholder 3">
            <a:extLst>
              <a:ext uri="{FF2B5EF4-FFF2-40B4-BE49-F238E27FC236}">
                <a16:creationId xmlns:a16="http://schemas.microsoft.com/office/drawing/2014/main" id="{0FAFF3D0-F7CD-90C6-6131-AEB3ECA9FD81}"/>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C07DF3E9-BE89-995B-EE27-27B543650E0C}"/>
              </a:ext>
            </a:extLst>
          </p:cNvPr>
          <p:cNvSpPr>
            <a:spLocks noGrp="1"/>
          </p:cNvSpPr>
          <p:nvPr>
            <p:ph type="sldNum" sz="quarter" idx="12"/>
          </p:nvPr>
        </p:nvSpPr>
        <p:spPr/>
        <p:txBody>
          <a:bodyPr/>
          <a:lstStyle/>
          <a:p>
            <a:fld id="{5B5E633C-830B-4816-AFE8-315EF4E0A4B4}" type="slidenum">
              <a:rPr lang="en-US" smtClean="0"/>
              <a:t>‹#›</a:t>
            </a:fld>
            <a:endParaRPr lang="en-US"/>
          </a:p>
        </p:txBody>
      </p:sp>
    </p:spTree>
    <p:extLst>
      <p:ext uri="{BB962C8B-B14F-4D97-AF65-F5344CB8AC3E}">
        <p14:creationId xmlns:p14="http://schemas.microsoft.com/office/powerpoint/2010/main" val="2972424282"/>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D7956AA9-A97E-A85A-3C9A-A4606375F9D3}"/>
              </a:ext>
            </a:extLst>
          </p:cNvPr>
          <p:cNvSpPr>
            <a:spLocks noGrp="1"/>
          </p:cNvSpPr>
          <p:nvPr>
            <p:ph type="dt" sz="half" idx="10"/>
          </p:nvPr>
        </p:nvSpPr>
        <p:spPr/>
        <p:txBody>
          <a:bodyPr/>
          <a:lstStyle/>
          <a:p>
            <a:fld id="{99B5FFD5-C531-4A13-9A61-84157E812845}" type="datetimeFigureOut">
              <a:rPr lang="en-US" smtClean="0"/>
              <a:t>4/6/2023</a:t>
            </a:fld>
            <a:endParaRPr lang="en-US"/>
          </a:p>
        </p:txBody>
      </p:sp>
      <p:sp>
        <p:nvSpPr>
          <p:cNvPr id="3" name="Footer Placeholder 2">
            <a:extLst>
              <a:ext uri="{FF2B5EF4-FFF2-40B4-BE49-F238E27FC236}">
                <a16:creationId xmlns:a16="http://schemas.microsoft.com/office/drawing/2014/main" id="{5EE60636-8561-155C-3314-022AB26D96F1}"/>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4C61DE49-8B7C-C9F6-EAB9-F4E12AFE744E}"/>
              </a:ext>
            </a:extLst>
          </p:cNvPr>
          <p:cNvSpPr>
            <a:spLocks noGrp="1"/>
          </p:cNvSpPr>
          <p:nvPr>
            <p:ph type="sldNum" sz="quarter" idx="12"/>
          </p:nvPr>
        </p:nvSpPr>
        <p:spPr/>
        <p:txBody>
          <a:bodyPr/>
          <a:lstStyle/>
          <a:p>
            <a:fld id="{5B5E633C-830B-4816-AFE8-315EF4E0A4B4}" type="slidenum">
              <a:rPr lang="en-US" smtClean="0"/>
              <a:t>‹#›</a:t>
            </a:fld>
            <a:endParaRPr lang="en-US"/>
          </a:p>
        </p:txBody>
      </p:sp>
    </p:spTree>
    <p:extLst>
      <p:ext uri="{BB962C8B-B14F-4D97-AF65-F5344CB8AC3E}">
        <p14:creationId xmlns:p14="http://schemas.microsoft.com/office/powerpoint/2010/main" val="2531226431"/>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43CE6F-AF85-6E7F-D9C3-19854A17D0F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886CCDC3-DE6A-7953-D51F-FE2A7B62C1A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864C7370-3FA3-FD61-2D63-74482C4C116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B32217F-32E2-319D-14E6-868A826AC07B}"/>
              </a:ext>
            </a:extLst>
          </p:cNvPr>
          <p:cNvSpPr>
            <a:spLocks noGrp="1"/>
          </p:cNvSpPr>
          <p:nvPr>
            <p:ph type="dt" sz="half" idx="10"/>
          </p:nvPr>
        </p:nvSpPr>
        <p:spPr/>
        <p:txBody>
          <a:bodyPr/>
          <a:lstStyle/>
          <a:p>
            <a:fld id="{99B5FFD5-C531-4A13-9A61-84157E812845}" type="datetimeFigureOut">
              <a:rPr lang="en-US" smtClean="0"/>
              <a:t>4/6/2023</a:t>
            </a:fld>
            <a:endParaRPr lang="en-US"/>
          </a:p>
        </p:txBody>
      </p:sp>
      <p:sp>
        <p:nvSpPr>
          <p:cNvPr id="6" name="Footer Placeholder 5">
            <a:extLst>
              <a:ext uri="{FF2B5EF4-FFF2-40B4-BE49-F238E27FC236}">
                <a16:creationId xmlns:a16="http://schemas.microsoft.com/office/drawing/2014/main" id="{CF66E17D-2AAD-1959-B6AA-13AF1FC0464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5F1B3C1-494D-0FAC-4FFC-99DF0FF9B36F}"/>
              </a:ext>
            </a:extLst>
          </p:cNvPr>
          <p:cNvSpPr>
            <a:spLocks noGrp="1"/>
          </p:cNvSpPr>
          <p:nvPr>
            <p:ph type="sldNum" sz="quarter" idx="12"/>
          </p:nvPr>
        </p:nvSpPr>
        <p:spPr/>
        <p:txBody>
          <a:bodyPr/>
          <a:lstStyle/>
          <a:p>
            <a:fld id="{5B5E633C-830B-4816-AFE8-315EF4E0A4B4}" type="slidenum">
              <a:rPr lang="en-US" smtClean="0"/>
              <a:t>‹#›</a:t>
            </a:fld>
            <a:endParaRPr lang="en-US"/>
          </a:p>
        </p:txBody>
      </p:sp>
    </p:spTree>
    <p:extLst>
      <p:ext uri="{BB962C8B-B14F-4D97-AF65-F5344CB8AC3E}">
        <p14:creationId xmlns:p14="http://schemas.microsoft.com/office/powerpoint/2010/main" val="458680792"/>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9C0C1D-3334-7FEA-6FC8-5E32A542E62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FC93C176-3BF2-41D3-1FAA-3C00A8E0066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125318C4-B980-E692-C2A3-5EB5EB2F412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D55B1A1-777B-E069-BDDF-16FFDDD35F26}"/>
              </a:ext>
            </a:extLst>
          </p:cNvPr>
          <p:cNvSpPr>
            <a:spLocks noGrp="1"/>
          </p:cNvSpPr>
          <p:nvPr>
            <p:ph type="dt" sz="half" idx="10"/>
          </p:nvPr>
        </p:nvSpPr>
        <p:spPr/>
        <p:txBody>
          <a:bodyPr/>
          <a:lstStyle/>
          <a:p>
            <a:fld id="{99B5FFD5-C531-4A13-9A61-84157E812845}" type="datetimeFigureOut">
              <a:rPr lang="en-US" smtClean="0"/>
              <a:t>4/6/2023</a:t>
            </a:fld>
            <a:endParaRPr lang="en-US"/>
          </a:p>
        </p:txBody>
      </p:sp>
      <p:sp>
        <p:nvSpPr>
          <p:cNvPr id="6" name="Footer Placeholder 5">
            <a:extLst>
              <a:ext uri="{FF2B5EF4-FFF2-40B4-BE49-F238E27FC236}">
                <a16:creationId xmlns:a16="http://schemas.microsoft.com/office/drawing/2014/main" id="{9A8B3571-C5C6-0D89-C071-9AE611CBE61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8955BEE-7160-D04D-C451-7A1ECB433473}"/>
              </a:ext>
            </a:extLst>
          </p:cNvPr>
          <p:cNvSpPr>
            <a:spLocks noGrp="1"/>
          </p:cNvSpPr>
          <p:nvPr>
            <p:ph type="sldNum" sz="quarter" idx="12"/>
          </p:nvPr>
        </p:nvSpPr>
        <p:spPr/>
        <p:txBody>
          <a:bodyPr/>
          <a:lstStyle/>
          <a:p>
            <a:fld id="{5B5E633C-830B-4816-AFE8-315EF4E0A4B4}" type="slidenum">
              <a:rPr lang="en-US" smtClean="0"/>
              <a:t>‹#›</a:t>
            </a:fld>
            <a:endParaRPr lang="en-US"/>
          </a:p>
        </p:txBody>
      </p:sp>
    </p:spTree>
    <p:extLst>
      <p:ext uri="{BB962C8B-B14F-4D97-AF65-F5344CB8AC3E}">
        <p14:creationId xmlns:p14="http://schemas.microsoft.com/office/powerpoint/2010/main" val="2157950456"/>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E71B20-F07B-9F27-4B01-2A118412256C}"/>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E23D5383-58F3-22CC-A799-774FB88C62FC}"/>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B9E32A2-5B5B-9B19-C655-D49A3072FF72}"/>
              </a:ext>
            </a:extLst>
          </p:cNvPr>
          <p:cNvSpPr>
            <a:spLocks noGrp="1"/>
          </p:cNvSpPr>
          <p:nvPr>
            <p:ph type="dt" sz="half" idx="10"/>
          </p:nvPr>
        </p:nvSpPr>
        <p:spPr/>
        <p:txBody>
          <a:bodyPr/>
          <a:lstStyle/>
          <a:p>
            <a:fld id="{99B5FFD5-C531-4A13-9A61-84157E812845}" type="datetimeFigureOut">
              <a:rPr lang="en-US" smtClean="0"/>
              <a:t>4/6/2023</a:t>
            </a:fld>
            <a:endParaRPr lang="en-US"/>
          </a:p>
        </p:txBody>
      </p:sp>
      <p:sp>
        <p:nvSpPr>
          <p:cNvPr id="5" name="Footer Placeholder 4">
            <a:extLst>
              <a:ext uri="{FF2B5EF4-FFF2-40B4-BE49-F238E27FC236}">
                <a16:creationId xmlns:a16="http://schemas.microsoft.com/office/drawing/2014/main" id="{C8E52799-1187-47E2-94FD-61C2D62D902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D48E05C-D255-1107-C273-37606F1D926D}"/>
              </a:ext>
            </a:extLst>
          </p:cNvPr>
          <p:cNvSpPr>
            <a:spLocks noGrp="1"/>
          </p:cNvSpPr>
          <p:nvPr>
            <p:ph type="sldNum" sz="quarter" idx="12"/>
          </p:nvPr>
        </p:nvSpPr>
        <p:spPr/>
        <p:txBody>
          <a:bodyPr/>
          <a:lstStyle/>
          <a:p>
            <a:fld id="{5B5E633C-830B-4816-AFE8-315EF4E0A4B4}" type="slidenum">
              <a:rPr lang="en-US" smtClean="0"/>
              <a:t>‹#›</a:t>
            </a:fld>
            <a:endParaRPr lang="en-US"/>
          </a:p>
        </p:txBody>
      </p:sp>
    </p:spTree>
    <p:extLst>
      <p:ext uri="{BB962C8B-B14F-4D97-AF65-F5344CB8AC3E}">
        <p14:creationId xmlns:p14="http://schemas.microsoft.com/office/powerpoint/2010/main" val="38839484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04950"/>
            <a:ext cx="5386917" cy="639762"/>
          </a:xfrm>
        </p:spPr>
        <p:txBody>
          <a:bodyPr anchor="b"/>
          <a:lstStyle>
            <a:lvl1pPr marL="0" indent="0">
              <a:lnSpc>
                <a:spcPct val="90000"/>
              </a:lnSpc>
              <a:buNone/>
              <a:defRPr sz="20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44712"/>
            <a:ext cx="5386917" cy="3951288"/>
          </a:xfrm>
        </p:spPr>
        <p:txBody>
          <a:bodyPr/>
          <a:lstStyle>
            <a:lvl1pPr>
              <a:defRPr sz="2000"/>
            </a:lvl1pPr>
            <a:lvl2pPr>
              <a:defRPr sz="2000"/>
            </a:lvl2pPr>
            <a:lvl3pPr>
              <a:defRPr sz="2000"/>
            </a:lvl3pPr>
            <a:lvl4pPr>
              <a:defRPr sz="1800"/>
            </a:lvl4pPr>
            <a:lvl5pPr>
              <a:defRPr sz="18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04950"/>
            <a:ext cx="5389033" cy="639762"/>
          </a:xfrm>
        </p:spPr>
        <p:txBody>
          <a:bodyPr anchor="b"/>
          <a:lstStyle>
            <a:lvl1pPr marL="0" indent="0">
              <a:lnSpc>
                <a:spcPct val="90000"/>
              </a:lnSpc>
              <a:buNone/>
              <a:defRPr sz="20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44712"/>
            <a:ext cx="5389033" cy="3951288"/>
          </a:xfrm>
        </p:spPr>
        <p:txBody>
          <a:bodyPr/>
          <a:lstStyle>
            <a:lvl1pPr>
              <a:defRPr sz="2000"/>
            </a:lvl1pPr>
            <a:lvl2pPr>
              <a:defRPr sz="2000"/>
            </a:lvl2pPr>
            <a:lvl3pPr>
              <a:defRPr sz="2000"/>
            </a:lvl3pPr>
            <a:lvl4pPr>
              <a:defRPr sz="1800"/>
            </a:lvl4pPr>
            <a:lvl5pPr>
              <a:defRPr sz="18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303361672"/>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50.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9292D83E-44CD-823B-B109-E137795C53E2}"/>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691F70CB-3227-5125-995B-CA7603857BF1}"/>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53F112E-6311-C0D0-1597-D67288F4F2DC}"/>
              </a:ext>
            </a:extLst>
          </p:cNvPr>
          <p:cNvSpPr>
            <a:spLocks noGrp="1"/>
          </p:cNvSpPr>
          <p:nvPr>
            <p:ph type="dt" sz="half" idx="10"/>
          </p:nvPr>
        </p:nvSpPr>
        <p:spPr/>
        <p:txBody>
          <a:bodyPr/>
          <a:lstStyle/>
          <a:p>
            <a:fld id="{99B5FFD5-C531-4A13-9A61-84157E812845}" type="datetimeFigureOut">
              <a:rPr lang="en-US" smtClean="0"/>
              <a:t>4/6/2023</a:t>
            </a:fld>
            <a:endParaRPr lang="en-US"/>
          </a:p>
        </p:txBody>
      </p:sp>
      <p:sp>
        <p:nvSpPr>
          <p:cNvPr id="5" name="Footer Placeholder 4">
            <a:extLst>
              <a:ext uri="{FF2B5EF4-FFF2-40B4-BE49-F238E27FC236}">
                <a16:creationId xmlns:a16="http://schemas.microsoft.com/office/drawing/2014/main" id="{BEB8E69C-FABC-95FB-C7C5-A47BB53A26A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B12421A-37CF-7989-7FD8-CFA88F7A7849}"/>
              </a:ext>
            </a:extLst>
          </p:cNvPr>
          <p:cNvSpPr>
            <a:spLocks noGrp="1"/>
          </p:cNvSpPr>
          <p:nvPr>
            <p:ph type="sldNum" sz="quarter" idx="12"/>
          </p:nvPr>
        </p:nvSpPr>
        <p:spPr/>
        <p:txBody>
          <a:bodyPr/>
          <a:lstStyle/>
          <a:p>
            <a:fld id="{5B5E633C-830B-4816-AFE8-315EF4E0A4B4}" type="slidenum">
              <a:rPr lang="en-US" smtClean="0"/>
              <a:t>‹#›</a:t>
            </a:fld>
            <a:endParaRPr lang="en-US"/>
          </a:p>
        </p:txBody>
      </p:sp>
    </p:spTree>
    <p:extLst>
      <p:ext uri="{BB962C8B-B14F-4D97-AF65-F5344CB8AC3E}">
        <p14:creationId xmlns:p14="http://schemas.microsoft.com/office/powerpoint/2010/main" val="20871458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3-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a:xfrm>
            <a:off x="609600" y="1447801"/>
            <a:ext cx="3413760" cy="4525963"/>
          </a:xfrm>
        </p:spPr>
        <p:txBody>
          <a:bodyPr/>
          <a:lstStyle>
            <a:lvl1pPr>
              <a:spcBef>
                <a:spcPts val="1400"/>
              </a:spcBef>
              <a:defRPr sz="1600"/>
            </a:lvl1pPr>
            <a:lvl2pPr marL="577850" indent="-234950">
              <a:defRPr sz="1600"/>
            </a:lvl2pPr>
            <a:lvl3pPr marL="860425" indent="-171450">
              <a:defRPr sz="1600"/>
            </a:lvl3pPr>
            <a:lvl4pPr marL="1033463" indent="0">
              <a:defRPr sz="1600"/>
            </a:lvl4pPr>
            <a:lvl5pPr marL="1368425" indent="-174625">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Content Placeholder 4"/>
          <p:cNvSpPr>
            <a:spLocks noGrp="1"/>
          </p:cNvSpPr>
          <p:nvPr>
            <p:ph sz="quarter" idx="11"/>
          </p:nvPr>
        </p:nvSpPr>
        <p:spPr>
          <a:xfrm>
            <a:off x="4389120" y="1447801"/>
            <a:ext cx="3413760" cy="4525963"/>
          </a:xfrm>
        </p:spPr>
        <p:txBody>
          <a:bodyPr/>
          <a:lstStyle>
            <a:lvl1pPr>
              <a:spcBef>
                <a:spcPts val="1400"/>
              </a:spcBef>
              <a:defRPr sz="1600"/>
            </a:lvl1pPr>
            <a:lvl2pPr marL="577850" indent="-234950">
              <a:defRPr sz="1600"/>
            </a:lvl2pPr>
            <a:lvl3pPr marL="860425" indent="-171450">
              <a:defRPr sz="1600"/>
            </a:lvl3pPr>
            <a:lvl4pPr marL="1033463" indent="0">
              <a:defRPr sz="1600"/>
            </a:lvl4pPr>
            <a:lvl5pPr marL="1368425" indent="-174625">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1" name="Content Placeholder 10"/>
          <p:cNvSpPr>
            <a:spLocks noGrp="1"/>
          </p:cNvSpPr>
          <p:nvPr>
            <p:ph sz="quarter" idx="12"/>
          </p:nvPr>
        </p:nvSpPr>
        <p:spPr>
          <a:xfrm>
            <a:off x="8165629" y="1447801"/>
            <a:ext cx="3413760" cy="4525963"/>
          </a:xfrm>
        </p:spPr>
        <p:txBody>
          <a:bodyPr/>
          <a:lstStyle>
            <a:lvl1pPr>
              <a:spcBef>
                <a:spcPts val="1400"/>
              </a:spcBef>
              <a:defRPr sz="1600"/>
            </a:lvl1pPr>
            <a:lvl2pPr marL="577850" indent="-234950">
              <a:defRPr sz="1600"/>
            </a:lvl2pPr>
            <a:lvl3pPr marL="860425" indent="-171450">
              <a:defRPr sz="1600"/>
            </a:lvl3pPr>
            <a:lvl4pPr marL="1033463" indent="0">
              <a:defRPr sz="1600"/>
            </a:lvl4pPr>
            <a:lvl5pPr marL="1368425" indent="-174625" defTabSz="454025">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618667235"/>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preserve="1">
  <p:cSld name="4_SECTIONS">
    <p:spTree>
      <p:nvGrpSpPr>
        <p:cNvPr id="1" name=""/>
        <p:cNvGrpSpPr/>
        <p:nvPr/>
      </p:nvGrpSpPr>
      <p:grpSpPr>
        <a:xfrm>
          <a:off x="0" y="0"/>
          <a:ext cx="0" cy="0"/>
          <a:chOff x="0" y="0"/>
          <a:chExt cx="0" cy="0"/>
        </a:xfrm>
      </p:grpSpPr>
      <p:sp>
        <p:nvSpPr>
          <p:cNvPr id="2" name="TextBox 1"/>
          <p:cNvSpPr txBox="1"/>
          <p:nvPr/>
        </p:nvSpPr>
        <p:spPr>
          <a:xfrm>
            <a:off x="1320800" y="1388443"/>
            <a:ext cx="9550400" cy="2751522"/>
          </a:xfrm>
          <a:prstGeom prst="rect">
            <a:avLst/>
          </a:prstGeom>
          <a:noFill/>
        </p:spPr>
        <p:txBody>
          <a:bodyPr wrap="square" rtlCol="0">
            <a:spAutoFit/>
          </a:bodyPr>
          <a:lstStyle/>
          <a:p>
            <a:pPr algn="ctr">
              <a:lnSpc>
                <a:spcPct val="90000"/>
              </a:lnSpc>
            </a:pPr>
            <a:r>
              <a:rPr lang="en-US" sz="9600" b="1" dirty="0"/>
              <a:t>Photo Content</a:t>
            </a:r>
            <a:r>
              <a:rPr lang="en-US" sz="9600" b="1" baseline="0" dirty="0"/>
              <a:t> </a:t>
            </a:r>
            <a:r>
              <a:rPr lang="en-US" sz="9600" b="1" dirty="0"/>
              <a:t>Masters</a:t>
            </a:r>
          </a:p>
        </p:txBody>
      </p:sp>
    </p:spTree>
    <p:extLst>
      <p:ext uri="{BB962C8B-B14F-4D97-AF65-F5344CB8AC3E}">
        <p14:creationId xmlns:p14="http://schemas.microsoft.com/office/powerpoint/2010/main" val="2661038678"/>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Title + Content + Vertical Photo">
    <p:spTree>
      <p:nvGrpSpPr>
        <p:cNvPr id="1" name=""/>
        <p:cNvGrpSpPr/>
        <p:nvPr/>
      </p:nvGrpSpPr>
      <p:grpSpPr>
        <a:xfrm>
          <a:off x="0" y="0"/>
          <a:ext cx="0" cy="0"/>
          <a:chOff x="0" y="0"/>
          <a:chExt cx="0" cy="0"/>
        </a:xfrm>
      </p:grpSpPr>
      <p:sp>
        <p:nvSpPr>
          <p:cNvPr id="2" name="Title 1"/>
          <p:cNvSpPr>
            <a:spLocks noGrp="1"/>
          </p:cNvSpPr>
          <p:nvPr>
            <p:ph type="title"/>
          </p:nvPr>
        </p:nvSpPr>
        <p:spPr>
          <a:xfrm>
            <a:off x="609600" y="304801"/>
            <a:ext cx="10972800" cy="762001"/>
          </a:xfrm>
        </p:spPr>
        <p:txBody>
          <a:bodyPr/>
          <a:lstStyle/>
          <a:p>
            <a:r>
              <a:rPr lang="en-US"/>
              <a:t>Click to edit Master title style</a:t>
            </a:r>
            <a:endParaRPr lang="en-US" dirty="0"/>
          </a:p>
        </p:txBody>
      </p:sp>
      <p:sp>
        <p:nvSpPr>
          <p:cNvPr id="5" name="Text Placeholder 4"/>
          <p:cNvSpPr>
            <a:spLocks noGrp="1"/>
          </p:cNvSpPr>
          <p:nvPr>
            <p:ph type="body" sz="quarter" idx="10"/>
          </p:nvPr>
        </p:nvSpPr>
        <p:spPr>
          <a:xfrm>
            <a:off x="609600" y="1447800"/>
            <a:ext cx="5283200" cy="43434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Picture Placeholder 8"/>
          <p:cNvSpPr>
            <a:spLocks noGrp="1"/>
          </p:cNvSpPr>
          <p:nvPr>
            <p:ph type="pic" sz="quarter" idx="12"/>
          </p:nvPr>
        </p:nvSpPr>
        <p:spPr>
          <a:xfrm>
            <a:off x="6299200" y="1150536"/>
            <a:ext cx="5892800" cy="5707464"/>
          </a:xfrm>
          <a:noFill/>
        </p:spPr>
        <p:txBody>
          <a:bodyPr/>
          <a:lstStyle/>
          <a:p>
            <a:r>
              <a:rPr lang="en-US" dirty="0"/>
              <a:t>Drag picture to placeholder or click icon to add</a:t>
            </a:r>
          </a:p>
        </p:txBody>
      </p:sp>
    </p:spTree>
    <p:extLst>
      <p:ext uri="{BB962C8B-B14F-4D97-AF65-F5344CB8AC3E}">
        <p14:creationId xmlns:p14="http://schemas.microsoft.com/office/powerpoint/2010/main" val="2772936431"/>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Title + Content + Landscape Photo">
    <p:spTree>
      <p:nvGrpSpPr>
        <p:cNvPr id="1" name=""/>
        <p:cNvGrpSpPr/>
        <p:nvPr/>
      </p:nvGrpSpPr>
      <p:grpSpPr>
        <a:xfrm>
          <a:off x="0" y="0"/>
          <a:ext cx="0" cy="0"/>
          <a:chOff x="0" y="0"/>
          <a:chExt cx="0" cy="0"/>
        </a:xfrm>
      </p:grpSpPr>
      <p:sp>
        <p:nvSpPr>
          <p:cNvPr id="6" name="Picture Placeholder 5"/>
          <p:cNvSpPr>
            <a:spLocks noGrp="1"/>
          </p:cNvSpPr>
          <p:nvPr>
            <p:ph type="pic" sz="quarter" idx="10"/>
          </p:nvPr>
        </p:nvSpPr>
        <p:spPr>
          <a:xfrm>
            <a:off x="609600" y="2692400"/>
            <a:ext cx="10972800" cy="3251200"/>
          </a:xfrm>
        </p:spPr>
        <p:txBody>
          <a:bodyPr/>
          <a:lstStyle/>
          <a:p>
            <a:r>
              <a:rPr lang="en-US" dirty="0"/>
              <a:t>Drag picture to placeholder or click icon to add</a:t>
            </a:r>
          </a:p>
        </p:txBody>
      </p:sp>
      <p:sp>
        <p:nvSpPr>
          <p:cNvPr id="2" name="Title 1"/>
          <p:cNvSpPr>
            <a:spLocks noGrp="1"/>
          </p:cNvSpPr>
          <p:nvPr>
            <p:ph type="title"/>
          </p:nvPr>
        </p:nvSpPr>
        <p:spPr>
          <a:xfrm>
            <a:off x="609600" y="304801"/>
            <a:ext cx="10972800" cy="762001"/>
          </a:xfrm>
        </p:spPr>
        <p:txBody>
          <a:bodyPr/>
          <a:lstStyle/>
          <a:p>
            <a:r>
              <a:rPr lang="en-US"/>
              <a:t>Click to edit Master title style</a:t>
            </a:r>
            <a:endParaRPr lang="en-US" dirty="0"/>
          </a:p>
        </p:txBody>
      </p:sp>
      <p:sp>
        <p:nvSpPr>
          <p:cNvPr id="3" name="Content Placeholder 2"/>
          <p:cNvSpPr>
            <a:spLocks noGrp="1"/>
          </p:cNvSpPr>
          <p:nvPr>
            <p:ph idx="1"/>
          </p:nvPr>
        </p:nvSpPr>
        <p:spPr>
          <a:xfrm>
            <a:off x="609600" y="1447802"/>
            <a:ext cx="10972800" cy="1066799"/>
          </a:xfrm>
        </p:spPr>
        <p:txBody>
          <a:bodyPr/>
          <a:lstStyle>
            <a:lvl1pPr marL="0" indent="0">
              <a:buNone/>
              <a:defRPr/>
            </a:lvl1pPr>
          </a:lstStyle>
          <a:p>
            <a:pPr lvl="0"/>
            <a:r>
              <a:rPr lang="en-US"/>
              <a:t>Click to edit Master text styles</a:t>
            </a:r>
          </a:p>
        </p:txBody>
      </p:sp>
    </p:spTree>
    <p:extLst>
      <p:ext uri="{BB962C8B-B14F-4D97-AF65-F5344CB8AC3E}">
        <p14:creationId xmlns:p14="http://schemas.microsoft.com/office/powerpoint/2010/main" val="4240672119"/>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theme" Target="../theme/theme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8.xml"/><Relationship Id="rId3" Type="http://schemas.openxmlformats.org/officeDocument/2006/relationships/slideLayout" Target="../slideLayouts/slideLayout23.xml"/><Relationship Id="rId7" Type="http://schemas.openxmlformats.org/officeDocument/2006/relationships/slideLayout" Target="../slideLayouts/slideLayout27.xml"/><Relationship Id="rId2" Type="http://schemas.openxmlformats.org/officeDocument/2006/relationships/slideLayout" Target="../slideLayouts/slideLayout22.xml"/><Relationship Id="rId1" Type="http://schemas.openxmlformats.org/officeDocument/2006/relationships/slideLayout" Target="../slideLayouts/slideLayout21.xml"/><Relationship Id="rId6" Type="http://schemas.openxmlformats.org/officeDocument/2006/relationships/slideLayout" Target="../slideLayouts/slideLayout26.xml"/><Relationship Id="rId11" Type="http://schemas.openxmlformats.org/officeDocument/2006/relationships/theme" Target="../theme/theme2.xml"/><Relationship Id="rId5" Type="http://schemas.openxmlformats.org/officeDocument/2006/relationships/slideLayout" Target="../slideLayouts/slideLayout25.xml"/><Relationship Id="rId10" Type="http://schemas.openxmlformats.org/officeDocument/2006/relationships/slideLayout" Target="../slideLayouts/slideLayout30.xml"/><Relationship Id="rId4" Type="http://schemas.openxmlformats.org/officeDocument/2006/relationships/slideLayout" Target="../slideLayouts/slideLayout24.xml"/><Relationship Id="rId9" Type="http://schemas.openxmlformats.org/officeDocument/2006/relationships/slideLayout" Target="../slideLayouts/slideLayout29.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8.xml"/><Relationship Id="rId3" Type="http://schemas.openxmlformats.org/officeDocument/2006/relationships/slideLayout" Target="../slideLayouts/slideLayout33.xml"/><Relationship Id="rId7" Type="http://schemas.openxmlformats.org/officeDocument/2006/relationships/slideLayout" Target="../slideLayouts/slideLayout37.xml"/><Relationship Id="rId2" Type="http://schemas.openxmlformats.org/officeDocument/2006/relationships/slideLayout" Target="../slideLayouts/slideLayout32.xml"/><Relationship Id="rId1" Type="http://schemas.openxmlformats.org/officeDocument/2006/relationships/slideLayout" Target="../slideLayouts/slideLayout31.xml"/><Relationship Id="rId6" Type="http://schemas.openxmlformats.org/officeDocument/2006/relationships/slideLayout" Target="../slideLayouts/slideLayout36.xml"/><Relationship Id="rId5" Type="http://schemas.openxmlformats.org/officeDocument/2006/relationships/slideLayout" Target="../slideLayouts/slideLayout35.xml"/><Relationship Id="rId10" Type="http://schemas.openxmlformats.org/officeDocument/2006/relationships/theme" Target="../theme/theme3.xml"/><Relationship Id="rId4" Type="http://schemas.openxmlformats.org/officeDocument/2006/relationships/slideLayout" Target="../slideLayouts/slideLayout34.xml"/><Relationship Id="rId9" Type="http://schemas.openxmlformats.org/officeDocument/2006/relationships/slideLayout" Target="../slideLayouts/slideLayout39.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7.xml"/><Relationship Id="rId3" Type="http://schemas.openxmlformats.org/officeDocument/2006/relationships/slideLayout" Target="../slideLayouts/slideLayout42.xml"/><Relationship Id="rId7" Type="http://schemas.openxmlformats.org/officeDocument/2006/relationships/slideLayout" Target="../slideLayouts/slideLayout46.xml"/><Relationship Id="rId12" Type="http://schemas.openxmlformats.org/officeDocument/2006/relationships/theme" Target="../theme/theme4.xml"/><Relationship Id="rId2" Type="http://schemas.openxmlformats.org/officeDocument/2006/relationships/slideLayout" Target="../slideLayouts/slideLayout41.xml"/><Relationship Id="rId1" Type="http://schemas.openxmlformats.org/officeDocument/2006/relationships/slideLayout" Target="../slideLayouts/slideLayout40.xml"/><Relationship Id="rId6" Type="http://schemas.openxmlformats.org/officeDocument/2006/relationships/slideLayout" Target="../slideLayouts/slideLayout45.xml"/><Relationship Id="rId11" Type="http://schemas.openxmlformats.org/officeDocument/2006/relationships/slideLayout" Target="../slideLayouts/slideLayout50.xml"/><Relationship Id="rId5" Type="http://schemas.openxmlformats.org/officeDocument/2006/relationships/slideLayout" Target="../slideLayouts/slideLayout44.xml"/><Relationship Id="rId10" Type="http://schemas.openxmlformats.org/officeDocument/2006/relationships/slideLayout" Target="../slideLayouts/slideLayout49.xml"/><Relationship Id="rId4" Type="http://schemas.openxmlformats.org/officeDocument/2006/relationships/slideLayout" Target="../slideLayouts/slideLayout43.xml"/><Relationship Id="rId9" Type="http://schemas.openxmlformats.org/officeDocument/2006/relationships/slideLayout" Target="../slideLayouts/slideLayout48.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304800"/>
            <a:ext cx="10972800" cy="762000"/>
          </a:xfrm>
          <a:prstGeom prst="rect">
            <a:avLst/>
          </a:prstGeom>
        </p:spPr>
        <p:txBody>
          <a:bodyPr vert="horz" lIns="0" tIns="0" rIns="0" bIns="0" rtlCol="0" anchor="b" anchorCtr="0">
            <a:noAutofit/>
          </a:bodyPr>
          <a:lstStyle/>
          <a:p>
            <a:r>
              <a:rPr lang="en-US"/>
              <a:t>Click to edit Master title style</a:t>
            </a:r>
            <a:endParaRPr lang="en-US" dirty="0"/>
          </a:p>
        </p:txBody>
      </p:sp>
      <p:sp>
        <p:nvSpPr>
          <p:cNvPr id="3" name="Text Placeholder 2"/>
          <p:cNvSpPr>
            <a:spLocks noGrp="1"/>
          </p:cNvSpPr>
          <p:nvPr>
            <p:ph type="body" idx="1"/>
          </p:nvPr>
        </p:nvSpPr>
        <p:spPr>
          <a:xfrm>
            <a:off x="609600" y="1449993"/>
            <a:ext cx="10972800" cy="4602163"/>
          </a:xfrm>
          <a:prstGeom prst="rect">
            <a:avLst/>
          </a:prstGeom>
        </p:spPr>
        <p:txBody>
          <a:bodyPr vert="horz" lIns="0" tIns="45720" rIns="0" bIns="45720" rtlCol="0">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cxnSp>
        <p:nvCxnSpPr>
          <p:cNvPr id="13" name="Straight Connector 12"/>
          <p:cNvCxnSpPr/>
          <p:nvPr/>
        </p:nvCxnSpPr>
        <p:spPr>
          <a:xfrm>
            <a:off x="609600" y="1143000"/>
            <a:ext cx="11582400" cy="0"/>
          </a:xfrm>
          <a:prstGeom prst="line">
            <a:avLst/>
          </a:prstGeom>
          <a:ln>
            <a:solidFill>
              <a:schemeClr val="tx1"/>
            </a:solidFill>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107782292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7" r:id="rId16"/>
    <p:sldLayoutId id="2147483678" r:id="rId17"/>
    <p:sldLayoutId id="2147483734" r:id="rId18"/>
    <p:sldLayoutId id="2147483735" r:id="rId19"/>
    <p:sldLayoutId id="2147483736" r:id="rId20"/>
  </p:sldLayoutIdLst>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hf sldNum="0" hdr="0" ftr="0" dt="0"/>
  <p:txStyles>
    <p:titleStyle>
      <a:lvl1pPr algn="l" defTabSz="457200" rtl="0" eaLnBrk="1" latinLnBrk="0" hangingPunct="1">
        <a:lnSpc>
          <a:spcPct val="90000"/>
        </a:lnSpc>
        <a:spcBef>
          <a:spcPct val="0"/>
        </a:spcBef>
        <a:buNone/>
        <a:defRPr sz="2800" b="1" i="0" kern="1200">
          <a:solidFill>
            <a:schemeClr val="tx1"/>
          </a:solidFill>
          <a:latin typeface="+mj-lt"/>
          <a:ea typeface="+mj-ea"/>
          <a:cs typeface="Arial"/>
        </a:defRPr>
      </a:lvl1pPr>
    </p:titleStyle>
    <p:bodyStyle>
      <a:lvl1pPr marL="225425" indent="-225425" algn="l" defTabSz="457200" rtl="0" eaLnBrk="1" latinLnBrk="0" hangingPunct="1">
        <a:lnSpc>
          <a:spcPct val="94000"/>
        </a:lnSpc>
        <a:spcBef>
          <a:spcPts val="1600"/>
        </a:spcBef>
        <a:buClr>
          <a:schemeClr val="tx1"/>
        </a:buClr>
        <a:buSzPct val="110000"/>
        <a:buFont typeface="Wingdings" charset="2"/>
        <a:buChar char="§"/>
        <a:defRPr sz="2000" b="0" i="0" kern="1200">
          <a:solidFill>
            <a:schemeClr val="bg2"/>
          </a:solidFill>
          <a:latin typeface="+mn-lt"/>
          <a:ea typeface="+mn-ea"/>
          <a:cs typeface="Arial"/>
        </a:defRPr>
      </a:lvl1pPr>
      <a:lvl2pPr marL="692150" indent="-234950" algn="l" defTabSz="457200" rtl="0" eaLnBrk="1" latinLnBrk="0" hangingPunct="1">
        <a:lnSpc>
          <a:spcPct val="94000"/>
        </a:lnSpc>
        <a:spcBef>
          <a:spcPts val="800"/>
        </a:spcBef>
        <a:buFont typeface="Arial"/>
        <a:buChar char="–"/>
        <a:defRPr sz="2000" b="0" i="0" kern="1200">
          <a:solidFill>
            <a:schemeClr val="bg2"/>
          </a:solidFill>
          <a:latin typeface="+mn-lt"/>
          <a:ea typeface="+mn-ea"/>
          <a:cs typeface="Arial"/>
        </a:defRPr>
      </a:lvl2pPr>
      <a:lvl3pPr marL="1143000" indent="-228600" algn="l" defTabSz="457200" rtl="0" eaLnBrk="1" latinLnBrk="0" hangingPunct="1">
        <a:lnSpc>
          <a:spcPct val="94000"/>
        </a:lnSpc>
        <a:spcBef>
          <a:spcPct val="20000"/>
        </a:spcBef>
        <a:buFont typeface="Arial"/>
        <a:buChar char="•"/>
        <a:defRPr sz="2000" b="0" i="0" kern="1200">
          <a:solidFill>
            <a:schemeClr val="bg2"/>
          </a:solidFill>
          <a:latin typeface="+mn-lt"/>
          <a:ea typeface="+mn-ea"/>
          <a:cs typeface="Arial"/>
        </a:defRPr>
      </a:lvl3pPr>
      <a:lvl4pPr marL="1371600" indent="0" algn="l" defTabSz="457200" rtl="0" eaLnBrk="1" latinLnBrk="0" hangingPunct="1">
        <a:lnSpc>
          <a:spcPct val="94000"/>
        </a:lnSpc>
        <a:spcBef>
          <a:spcPct val="20000"/>
        </a:spcBef>
        <a:buFont typeface="Arial"/>
        <a:buNone/>
        <a:defRPr sz="1800" b="0" i="1" kern="1200">
          <a:solidFill>
            <a:schemeClr val="bg2"/>
          </a:solidFill>
          <a:latin typeface="+mn-lt"/>
          <a:ea typeface="+mn-ea"/>
          <a:cs typeface="Arial"/>
        </a:defRPr>
      </a:lvl4pPr>
      <a:lvl5pPr marL="1647825" indent="-228600" algn="l" defTabSz="457200" rtl="0" eaLnBrk="1" latinLnBrk="0" hangingPunct="1">
        <a:lnSpc>
          <a:spcPct val="94000"/>
        </a:lnSpc>
        <a:spcBef>
          <a:spcPts val="0"/>
        </a:spcBef>
        <a:buFont typeface="Arial"/>
        <a:buChar char="–"/>
        <a:defRPr sz="1800" b="0" i="0" kern="1200">
          <a:solidFill>
            <a:schemeClr val="bg2"/>
          </a:solidFill>
          <a:latin typeface="+mn-lt"/>
          <a:ea typeface="+mn-ea"/>
          <a:cs typeface="Arial"/>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3914">
          <p15:clr>
            <a:srgbClr val="F26B43"/>
          </p15:clr>
        </p15:guide>
        <p15:guide id="2" pos="2880">
          <p15:clr>
            <a:srgbClr val="F26B43"/>
          </p15:clr>
        </p15:guide>
        <p15:guide id="3" pos="288">
          <p15:clr>
            <a:srgbClr val="F26B43"/>
          </p15:clr>
        </p15:guide>
        <p15:guide id="4" orient="horz" pos="672">
          <p15:clr>
            <a:srgbClr val="F26B43"/>
          </p15:clr>
        </p15:guide>
        <p15:guide id="5" pos="5472">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B69D42C0-8672-7240-B3E9-38923A193925}"/>
              </a:ext>
            </a:extLst>
          </p:cNvPr>
          <p:cNvSpPr>
            <a:spLocks noGrp="1"/>
          </p:cNvSpPr>
          <p:nvPr>
            <p:ph type="body" idx="1"/>
          </p:nvPr>
        </p:nvSpPr>
        <p:spPr>
          <a:xfrm>
            <a:off x="612648" y="1382984"/>
            <a:ext cx="10966704" cy="4442383"/>
          </a:xfrm>
          <a:prstGeom prst="rect">
            <a:avLst/>
          </a:prstGeom>
        </p:spPr>
        <p:txBody>
          <a:bodyPr vert="horz" lIns="91408" tIns="45718" rIns="91408" bIns="45718" rtlCol="0">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725197674"/>
      </p:ext>
    </p:extLst>
  </p:cSld>
  <p:clrMap bg1="lt1" tx1="dk1" bg2="lt2" tx2="dk2" accent1="accent1" accent2="accent2" accent3="accent3" accent4="accent4" accent5="accent5" accent6="accent6" hlink="hlink" folHlink="folHlink"/>
  <p:sldLayoutIdLst>
    <p:sldLayoutId id="2147483712" r:id="rId1"/>
    <p:sldLayoutId id="2147483713" r:id="rId2"/>
    <p:sldLayoutId id="2147483714" r:id="rId3"/>
    <p:sldLayoutId id="2147483715" r:id="rId4"/>
    <p:sldLayoutId id="2147483716" r:id="rId5"/>
    <p:sldLayoutId id="2147483717" r:id="rId6"/>
    <p:sldLayoutId id="2147483718" r:id="rId7"/>
    <p:sldLayoutId id="2147483719" r:id="rId8"/>
    <p:sldLayoutId id="2147483720" r:id="rId9"/>
    <p:sldLayoutId id="2147483722" r:id="rId10"/>
  </p:sldLayoutIdLst>
  <p:hf hdr="0" dt="0"/>
  <p:txStyles>
    <p:titleStyle>
      <a:lvl1pPr algn="l" defTabSz="914037" rtl="0" eaLnBrk="1" latinLnBrk="0" hangingPunct="1">
        <a:lnSpc>
          <a:spcPct val="90000"/>
        </a:lnSpc>
        <a:spcBef>
          <a:spcPct val="0"/>
        </a:spcBef>
        <a:buNone/>
        <a:defRPr sz="3200" b="1" kern="1200">
          <a:solidFill>
            <a:schemeClr val="bg1"/>
          </a:solidFill>
          <a:latin typeface="Arial" panose="020B0604020202020204" pitchFamily="34" charset="0"/>
          <a:ea typeface="+mj-ea"/>
          <a:cs typeface="Arial" panose="020B0604020202020204" pitchFamily="34" charset="0"/>
        </a:defRPr>
      </a:lvl1pPr>
    </p:titleStyle>
    <p:bodyStyle>
      <a:lvl1pPr marL="237505" indent="-237505" algn="l" defTabSz="914037" rtl="0" eaLnBrk="1" latinLnBrk="0" hangingPunct="1">
        <a:lnSpc>
          <a:spcPct val="100000"/>
        </a:lnSpc>
        <a:spcBef>
          <a:spcPts val="1000"/>
        </a:spcBef>
        <a:buClr>
          <a:schemeClr val="tx1"/>
        </a:buClr>
        <a:buFont typeface="Arial" panose="020B0604020202020204" pitchFamily="34" charset="0"/>
        <a:buChar char="•"/>
        <a:defRPr sz="2800" kern="1200">
          <a:solidFill>
            <a:srgbClr val="515151"/>
          </a:solidFill>
          <a:latin typeface="+mn-lt"/>
          <a:ea typeface="+mn-ea"/>
          <a:cs typeface="+mn-cs"/>
        </a:defRPr>
      </a:lvl1pPr>
      <a:lvl2pPr marL="600965" indent="-363470" algn="l" defTabSz="914037" rtl="0" eaLnBrk="1" latinLnBrk="0" hangingPunct="1">
        <a:lnSpc>
          <a:spcPct val="100000"/>
        </a:lnSpc>
        <a:spcBef>
          <a:spcPts val="500"/>
        </a:spcBef>
        <a:buClr>
          <a:schemeClr val="tx1"/>
        </a:buClr>
        <a:buFont typeface="Arial" panose="020B0604020202020204" pitchFamily="34" charset="0"/>
        <a:buChar char="•"/>
        <a:defRPr sz="2400" kern="1200">
          <a:solidFill>
            <a:srgbClr val="515151"/>
          </a:solidFill>
          <a:latin typeface="+mn-lt"/>
          <a:ea typeface="+mn-ea"/>
          <a:cs typeface="+mn-cs"/>
        </a:defRPr>
      </a:lvl2pPr>
      <a:lvl3pPr marL="838478" indent="-237505" algn="l" defTabSz="914037" rtl="0" eaLnBrk="1" latinLnBrk="0" hangingPunct="1">
        <a:lnSpc>
          <a:spcPct val="100000"/>
        </a:lnSpc>
        <a:spcBef>
          <a:spcPts val="500"/>
        </a:spcBef>
        <a:buClr>
          <a:schemeClr val="tx1"/>
        </a:buClr>
        <a:buFont typeface="Arial" panose="020B0604020202020204" pitchFamily="34" charset="0"/>
        <a:buChar char="•"/>
        <a:defRPr sz="2000" kern="1200">
          <a:solidFill>
            <a:srgbClr val="515151"/>
          </a:solidFill>
          <a:latin typeface="+mn-lt"/>
          <a:ea typeface="+mn-ea"/>
          <a:cs typeface="+mn-cs"/>
        </a:defRPr>
      </a:lvl3pPr>
      <a:lvl4pPr marL="1194721" indent="-356270" algn="l" defTabSz="914037" rtl="0" eaLnBrk="1" latinLnBrk="0" hangingPunct="1">
        <a:lnSpc>
          <a:spcPct val="100000"/>
        </a:lnSpc>
        <a:spcBef>
          <a:spcPts val="500"/>
        </a:spcBef>
        <a:buClr>
          <a:schemeClr val="tx1"/>
        </a:buClr>
        <a:buFont typeface="Arial" panose="020B0604020202020204" pitchFamily="34" charset="0"/>
        <a:buChar char="•"/>
        <a:defRPr sz="1900" kern="1200">
          <a:solidFill>
            <a:srgbClr val="515151"/>
          </a:solidFill>
          <a:latin typeface="+mn-lt"/>
          <a:ea typeface="+mn-ea"/>
          <a:cs typeface="+mn-cs"/>
        </a:defRPr>
      </a:lvl4pPr>
      <a:lvl5pPr marL="1439424" indent="-244705" algn="l" defTabSz="914037" rtl="0" eaLnBrk="1" latinLnBrk="0" hangingPunct="1">
        <a:lnSpc>
          <a:spcPct val="100000"/>
        </a:lnSpc>
        <a:spcBef>
          <a:spcPts val="500"/>
        </a:spcBef>
        <a:buClr>
          <a:schemeClr val="tx1"/>
        </a:buClr>
        <a:buFont typeface="Arial" panose="020B0604020202020204" pitchFamily="34" charset="0"/>
        <a:buChar char="•"/>
        <a:defRPr sz="1900" kern="1200">
          <a:solidFill>
            <a:srgbClr val="515151"/>
          </a:solidFill>
          <a:latin typeface="+mn-lt"/>
          <a:ea typeface="+mn-ea"/>
          <a:cs typeface="+mn-cs"/>
        </a:defRPr>
      </a:lvl5pPr>
      <a:lvl6pPr marL="2513597" indent="-228514" algn="l" defTabSz="914037" rtl="0" eaLnBrk="1" latinLnBrk="0" hangingPunct="1">
        <a:lnSpc>
          <a:spcPct val="90000"/>
        </a:lnSpc>
        <a:spcBef>
          <a:spcPts val="500"/>
        </a:spcBef>
        <a:buFont typeface="Arial" panose="020B0604020202020204" pitchFamily="34" charset="0"/>
        <a:buChar char="•"/>
        <a:defRPr sz="1900" kern="1200">
          <a:solidFill>
            <a:schemeClr val="tx1"/>
          </a:solidFill>
          <a:latin typeface="+mn-lt"/>
          <a:ea typeface="+mn-ea"/>
          <a:cs typeface="+mn-cs"/>
        </a:defRPr>
      </a:lvl6pPr>
      <a:lvl7pPr marL="2970616" indent="-228514" algn="l" defTabSz="914037" rtl="0" eaLnBrk="1" latinLnBrk="0" hangingPunct="1">
        <a:lnSpc>
          <a:spcPct val="90000"/>
        </a:lnSpc>
        <a:spcBef>
          <a:spcPts val="500"/>
        </a:spcBef>
        <a:buFont typeface="Arial" panose="020B0604020202020204" pitchFamily="34" charset="0"/>
        <a:buChar char="•"/>
        <a:defRPr sz="1900" kern="1200">
          <a:solidFill>
            <a:schemeClr val="tx1"/>
          </a:solidFill>
          <a:latin typeface="+mn-lt"/>
          <a:ea typeface="+mn-ea"/>
          <a:cs typeface="+mn-cs"/>
        </a:defRPr>
      </a:lvl7pPr>
      <a:lvl8pPr marL="3427634" indent="-228514" algn="l" defTabSz="914037" rtl="0" eaLnBrk="1" latinLnBrk="0" hangingPunct="1">
        <a:lnSpc>
          <a:spcPct val="90000"/>
        </a:lnSpc>
        <a:spcBef>
          <a:spcPts val="500"/>
        </a:spcBef>
        <a:buFont typeface="Arial" panose="020B0604020202020204" pitchFamily="34" charset="0"/>
        <a:buChar char="•"/>
        <a:defRPr sz="1900" kern="1200">
          <a:solidFill>
            <a:schemeClr val="tx1"/>
          </a:solidFill>
          <a:latin typeface="+mn-lt"/>
          <a:ea typeface="+mn-ea"/>
          <a:cs typeface="+mn-cs"/>
        </a:defRPr>
      </a:lvl8pPr>
      <a:lvl9pPr marL="3884662" indent="-228514" algn="l" defTabSz="914037" rtl="0" eaLnBrk="1" latinLnBrk="0" hangingPunct="1">
        <a:lnSpc>
          <a:spcPct val="90000"/>
        </a:lnSpc>
        <a:spcBef>
          <a:spcPts val="500"/>
        </a:spcBef>
        <a:buFont typeface="Arial" panose="020B0604020202020204" pitchFamily="34" charset="0"/>
        <a:buChar char="•"/>
        <a:defRPr sz="1900" kern="1200">
          <a:solidFill>
            <a:schemeClr val="tx1"/>
          </a:solidFill>
          <a:latin typeface="+mn-lt"/>
          <a:ea typeface="+mn-ea"/>
          <a:cs typeface="+mn-cs"/>
        </a:defRPr>
      </a:lvl9pPr>
    </p:bodyStyle>
    <p:otherStyle>
      <a:defPPr>
        <a:defRPr lang="en-US"/>
      </a:defPPr>
      <a:lvl1pPr marL="0" algn="l" defTabSz="914037" rtl="0" eaLnBrk="1" latinLnBrk="0" hangingPunct="1">
        <a:defRPr sz="1900" kern="1200">
          <a:solidFill>
            <a:schemeClr val="tx1"/>
          </a:solidFill>
          <a:latin typeface="+mn-lt"/>
          <a:ea typeface="+mn-ea"/>
          <a:cs typeface="+mn-cs"/>
        </a:defRPr>
      </a:lvl1pPr>
      <a:lvl2pPr marL="457011" algn="l" defTabSz="914037" rtl="0" eaLnBrk="1" latinLnBrk="0" hangingPunct="1">
        <a:defRPr sz="1900" kern="1200">
          <a:solidFill>
            <a:schemeClr val="tx1"/>
          </a:solidFill>
          <a:latin typeface="+mn-lt"/>
          <a:ea typeface="+mn-ea"/>
          <a:cs typeface="+mn-cs"/>
        </a:defRPr>
      </a:lvl2pPr>
      <a:lvl3pPr marL="914037" algn="l" defTabSz="914037" rtl="0" eaLnBrk="1" latinLnBrk="0" hangingPunct="1">
        <a:defRPr sz="1900" kern="1200">
          <a:solidFill>
            <a:schemeClr val="tx1"/>
          </a:solidFill>
          <a:latin typeface="+mn-lt"/>
          <a:ea typeface="+mn-ea"/>
          <a:cs typeface="+mn-cs"/>
        </a:defRPr>
      </a:lvl3pPr>
      <a:lvl4pPr marL="1371056" algn="l" defTabSz="914037" rtl="0" eaLnBrk="1" latinLnBrk="0" hangingPunct="1">
        <a:defRPr sz="1900" kern="1200">
          <a:solidFill>
            <a:schemeClr val="tx1"/>
          </a:solidFill>
          <a:latin typeface="+mn-lt"/>
          <a:ea typeface="+mn-ea"/>
          <a:cs typeface="+mn-cs"/>
        </a:defRPr>
      </a:lvl4pPr>
      <a:lvl5pPr marL="1828074" algn="l" defTabSz="914037" rtl="0" eaLnBrk="1" latinLnBrk="0" hangingPunct="1">
        <a:defRPr sz="1900" kern="1200">
          <a:solidFill>
            <a:schemeClr val="tx1"/>
          </a:solidFill>
          <a:latin typeface="+mn-lt"/>
          <a:ea typeface="+mn-ea"/>
          <a:cs typeface="+mn-cs"/>
        </a:defRPr>
      </a:lvl5pPr>
      <a:lvl6pPr marL="2285102" algn="l" defTabSz="914037" rtl="0" eaLnBrk="1" latinLnBrk="0" hangingPunct="1">
        <a:defRPr sz="1900" kern="1200">
          <a:solidFill>
            <a:schemeClr val="tx1"/>
          </a:solidFill>
          <a:latin typeface="+mn-lt"/>
          <a:ea typeface="+mn-ea"/>
          <a:cs typeface="+mn-cs"/>
        </a:defRPr>
      </a:lvl6pPr>
      <a:lvl7pPr marL="2742110" algn="l" defTabSz="914037" rtl="0" eaLnBrk="1" latinLnBrk="0" hangingPunct="1">
        <a:defRPr sz="1900" kern="1200">
          <a:solidFill>
            <a:schemeClr val="tx1"/>
          </a:solidFill>
          <a:latin typeface="+mn-lt"/>
          <a:ea typeface="+mn-ea"/>
          <a:cs typeface="+mn-cs"/>
        </a:defRPr>
      </a:lvl7pPr>
      <a:lvl8pPr marL="3199120" algn="l" defTabSz="914037" rtl="0" eaLnBrk="1" latinLnBrk="0" hangingPunct="1">
        <a:defRPr sz="1900" kern="1200">
          <a:solidFill>
            <a:schemeClr val="tx1"/>
          </a:solidFill>
          <a:latin typeface="+mn-lt"/>
          <a:ea typeface="+mn-ea"/>
          <a:cs typeface="+mn-cs"/>
        </a:defRPr>
      </a:lvl8pPr>
      <a:lvl9pPr marL="3656131" algn="l" defTabSz="914037" rtl="0" eaLnBrk="1" latinLnBrk="0" hangingPunct="1">
        <a:defRPr sz="19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p15:clr>
            <a:srgbClr val="F26B43"/>
          </p15:clr>
        </p15:guide>
        <p15:guide id="2" pos="3840">
          <p15:clr>
            <a:srgbClr val="F26B43"/>
          </p15:clr>
        </p15:guide>
        <p15:guide id="3" pos="7287">
          <p15:clr>
            <a:srgbClr val="F26B43"/>
          </p15:clr>
        </p15:guide>
        <p15:guide id="4" pos="393">
          <p15:clr>
            <a:srgbClr val="F26B43"/>
          </p15:clr>
        </p15:guide>
        <p15:guide id="5" orient="horz" pos="1117">
          <p15:clr>
            <a:srgbClr val="F26B43"/>
          </p15:clr>
        </p15:guide>
      </p15:sldGuideLst>
    </p:ext>
  </p:extLst>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B69D42C0-8672-7240-B3E9-38923A193925}"/>
              </a:ext>
            </a:extLst>
          </p:cNvPr>
          <p:cNvSpPr>
            <a:spLocks noGrp="1"/>
          </p:cNvSpPr>
          <p:nvPr>
            <p:ph type="body" idx="1"/>
          </p:nvPr>
        </p:nvSpPr>
        <p:spPr>
          <a:xfrm>
            <a:off x="612648" y="1382984"/>
            <a:ext cx="10966704" cy="4442383"/>
          </a:xfrm>
          <a:prstGeom prst="rect">
            <a:avLst/>
          </a:prstGeom>
        </p:spPr>
        <p:txBody>
          <a:bodyPr vert="horz" lIns="91408" tIns="45718" rIns="91408" bIns="45718" rtlCol="0">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959654590"/>
      </p:ext>
    </p:extLst>
  </p:cSld>
  <p:clrMap bg1="lt1" tx1="dk1" bg2="lt2" tx2="dk2" accent1="accent1" accent2="accent2" accent3="accent3" accent4="accent4" accent5="accent5" accent6="accent6" hlink="hlink" folHlink="folHlink"/>
  <p:sldLayoutIdLst>
    <p:sldLayoutId id="2147483724" r:id="rId1"/>
    <p:sldLayoutId id="2147483725" r:id="rId2"/>
    <p:sldLayoutId id="2147483726" r:id="rId3"/>
    <p:sldLayoutId id="2147483727" r:id="rId4"/>
    <p:sldLayoutId id="2147483728" r:id="rId5"/>
    <p:sldLayoutId id="2147483729" r:id="rId6"/>
    <p:sldLayoutId id="2147483730" r:id="rId7"/>
    <p:sldLayoutId id="2147483731" r:id="rId8"/>
    <p:sldLayoutId id="2147483732" r:id="rId9"/>
  </p:sldLayoutIdLst>
  <p:hf hdr="0" dt="0"/>
  <p:txStyles>
    <p:titleStyle>
      <a:lvl1pPr algn="l" defTabSz="914037" rtl="0" eaLnBrk="1" latinLnBrk="0" hangingPunct="1">
        <a:lnSpc>
          <a:spcPct val="90000"/>
        </a:lnSpc>
        <a:spcBef>
          <a:spcPct val="0"/>
        </a:spcBef>
        <a:buNone/>
        <a:defRPr sz="3200" b="1" kern="1200">
          <a:solidFill>
            <a:schemeClr val="bg1"/>
          </a:solidFill>
          <a:latin typeface="Arial" panose="020B0604020202020204" pitchFamily="34" charset="0"/>
          <a:ea typeface="+mj-ea"/>
          <a:cs typeface="Arial" panose="020B0604020202020204" pitchFamily="34" charset="0"/>
        </a:defRPr>
      </a:lvl1pPr>
    </p:titleStyle>
    <p:bodyStyle>
      <a:lvl1pPr marL="237505" indent="-237505" algn="l" defTabSz="914037" rtl="0" eaLnBrk="1" latinLnBrk="0" hangingPunct="1">
        <a:lnSpc>
          <a:spcPct val="100000"/>
        </a:lnSpc>
        <a:spcBef>
          <a:spcPts val="1000"/>
        </a:spcBef>
        <a:buClr>
          <a:schemeClr val="tx1"/>
        </a:buClr>
        <a:buFont typeface="Arial" panose="020B0604020202020204" pitchFamily="34" charset="0"/>
        <a:buChar char="•"/>
        <a:defRPr sz="2800" kern="1200">
          <a:solidFill>
            <a:srgbClr val="515151"/>
          </a:solidFill>
          <a:latin typeface="+mn-lt"/>
          <a:ea typeface="+mn-ea"/>
          <a:cs typeface="+mn-cs"/>
        </a:defRPr>
      </a:lvl1pPr>
      <a:lvl2pPr marL="600965" indent="-363470" algn="l" defTabSz="914037" rtl="0" eaLnBrk="1" latinLnBrk="0" hangingPunct="1">
        <a:lnSpc>
          <a:spcPct val="100000"/>
        </a:lnSpc>
        <a:spcBef>
          <a:spcPts val="500"/>
        </a:spcBef>
        <a:buClr>
          <a:schemeClr val="tx1"/>
        </a:buClr>
        <a:buFont typeface="Arial" panose="020B0604020202020204" pitchFamily="34" charset="0"/>
        <a:buChar char="•"/>
        <a:defRPr sz="2400" kern="1200">
          <a:solidFill>
            <a:srgbClr val="515151"/>
          </a:solidFill>
          <a:latin typeface="+mn-lt"/>
          <a:ea typeface="+mn-ea"/>
          <a:cs typeface="+mn-cs"/>
        </a:defRPr>
      </a:lvl2pPr>
      <a:lvl3pPr marL="838478" indent="-237505" algn="l" defTabSz="914037" rtl="0" eaLnBrk="1" latinLnBrk="0" hangingPunct="1">
        <a:lnSpc>
          <a:spcPct val="100000"/>
        </a:lnSpc>
        <a:spcBef>
          <a:spcPts val="500"/>
        </a:spcBef>
        <a:buClr>
          <a:schemeClr val="tx1"/>
        </a:buClr>
        <a:buFont typeface="Arial" panose="020B0604020202020204" pitchFamily="34" charset="0"/>
        <a:buChar char="•"/>
        <a:defRPr sz="2000" kern="1200">
          <a:solidFill>
            <a:srgbClr val="515151"/>
          </a:solidFill>
          <a:latin typeface="+mn-lt"/>
          <a:ea typeface="+mn-ea"/>
          <a:cs typeface="+mn-cs"/>
        </a:defRPr>
      </a:lvl3pPr>
      <a:lvl4pPr marL="1194721" indent="-356270" algn="l" defTabSz="914037" rtl="0" eaLnBrk="1" latinLnBrk="0" hangingPunct="1">
        <a:lnSpc>
          <a:spcPct val="100000"/>
        </a:lnSpc>
        <a:spcBef>
          <a:spcPts val="500"/>
        </a:spcBef>
        <a:buClr>
          <a:schemeClr val="tx1"/>
        </a:buClr>
        <a:buFont typeface="Arial" panose="020B0604020202020204" pitchFamily="34" charset="0"/>
        <a:buChar char="•"/>
        <a:defRPr sz="1900" kern="1200">
          <a:solidFill>
            <a:srgbClr val="515151"/>
          </a:solidFill>
          <a:latin typeface="+mn-lt"/>
          <a:ea typeface="+mn-ea"/>
          <a:cs typeface="+mn-cs"/>
        </a:defRPr>
      </a:lvl4pPr>
      <a:lvl5pPr marL="1439424" indent="-244705" algn="l" defTabSz="914037" rtl="0" eaLnBrk="1" latinLnBrk="0" hangingPunct="1">
        <a:lnSpc>
          <a:spcPct val="100000"/>
        </a:lnSpc>
        <a:spcBef>
          <a:spcPts val="500"/>
        </a:spcBef>
        <a:buClr>
          <a:schemeClr val="tx1"/>
        </a:buClr>
        <a:buFont typeface="Arial" panose="020B0604020202020204" pitchFamily="34" charset="0"/>
        <a:buChar char="•"/>
        <a:defRPr sz="1900" kern="1200">
          <a:solidFill>
            <a:srgbClr val="515151"/>
          </a:solidFill>
          <a:latin typeface="+mn-lt"/>
          <a:ea typeface="+mn-ea"/>
          <a:cs typeface="+mn-cs"/>
        </a:defRPr>
      </a:lvl5pPr>
      <a:lvl6pPr marL="2513597" indent="-228514" algn="l" defTabSz="914037" rtl="0" eaLnBrk="1" latinLnBrk="0" hangingPunct="1">
        <a:lnSpc>
          <a:spcPct val="90000"/>
        </a:lnSpc>
        <a:spcBef>
          <a:spcPts val="500"/>
        </a:spcBef>
        <a:buFont typeface="Arial" panose="020B0604020202020204" pitchFamily="34" charset="0"/>
        <a:buChar char="•"/>
        <a:defRPr sz="1900" kern="1200">
          <a:solidFill>
            <a:schemeClr val="tx1"/>
          </a:solidFill>
          <a:latin typeface="+mn-lt"/>
          <a:ea typeface="+mn-ea"/>
          <a:cs typeface="+mn-cs"/>
        </a:defRPr>
      </a:lvl6pPr>
      <a:lvl7pPr marL="2970616" indent="-228514" algn="l" defTabSz="914037" rtl="0" eaLnBrk="1" latinLnBrk="0" hangingPunct="1">
        <a:lnSpc>
          <a:spcPct val="90000"/>
        </a:lnSpc>
        <a:spcBef>
          <a:spcPts val="500"/>
        </a:spcBef>
        <a:buFont typeface="Arial" panose="020B0604020202020204" pitchFamily="34" charset="0"/>
        <a:buChar char="•"/>
        <a:defRPr sz="1900" kern="1200">
          <a:solidFill>
            <a:schemeClr val="tx1"/>
          </a:solidFill>
          <a:latin typeface="+mn-lt"/>
          <a:ea typeface="+mn-ea"/>
          <a:cs typeface="+mn-cs"/>
        </a:defRPr>
      </a:lvl7pPr>
      <a:lvl8pPr marL="3427634" indent="-228514" algn="l" defTabSz="914037" rtl="0" eaLnBrk="1" latinLnBrk="0" hangingPunct="1">
        <a:lnSpc>
          <a:spcPct val="90000"/>
        </a:lnSpc>
        <a:spcBef>
          <a:spcPts val="500"/>
        </a:spcBef>
        <a:buFont typeface="Arial" panose="020B0604020202020204" pitchFamily="34" charset="0"/>
        <a:buChar char="•"/>
        <a:defRPr sz="1900" kern="1200">
          <a:solidFill>
            <a:schemeClr val="tx1"/>
          </a:solidFill>
          <a:latin typeface="+mn-lt"/>
          <a:ea typeface="+mn-ea"/>
          <a:cs typeface="+mn-cs"/>
        </a:defRPr>
      </a:lvl8pPr>
      <a:lvl9pPr marL="3884662" indent="-228514" algn="l" defTabSz="914037" rtl="0" eaLnBrk="1" latinLnBrk="0" hangingPunct="1">
        <a:lnSpc>
          <a:spcPct val="90000"/>
        </a:lnSpc>
        <a:spcBef>
          <a:spcPts val="500"/>
        </a:spcBef>
        <a:buFont typeface="Arial" panose="020B0604020202020204" pitchFamily="34" charset="0"/>
        <a:buChar char="•"/>
        <a:defRPr sz="1900" kern="1200">
          <a:solidFill>
            <a:schemeClr val="tx1"/>
          </a:solidFill>
          <a:latin typeface="+mn-lt"/>
          <a:ea typeface="+mn-ea"/>
          <a:cs typeface="+mn-cs"/>
        </a:defRPr>
      </a:lvl9pPr>
    </p:bodyStyle>
    <p:otherStyle>
      <a:defPPr>
        <a:defRPr lang="en-US"/>
      </a:defPPr>
      <a:lvl1pPr marL="0" algn="l" defTabSz="914037" rtl="0" eaLnBrk="1" latinLnBrk="0" hangingPunct="1">
        <a:defRPr sz="1900" kern="1200">
          <a:solidFill>
            <a:schemeClr val="tx1"/>
          </a:solidFill>
          <a:latin typeface="+mn-lt"/>
          <a:ea typeface="+mn-ea"/>
          <a:cs typeface="+mn-cs"/>
        </a:defRPr>
      </a:lvl1pPr>
      <a:lvl2pPr marL="457011" algn="l" defTabSz="914037" rtl="0" eaLnBrk="1" latinLnBrk="0" hangingPunct="1">
        <a:defRPr sz="1900" kern="1200">
          <a:solidFill>
            <a:schemeClr val="tx1"/>
          </a:solidFill>
          <a:latin typeface="+mn-lt"/>
          <a:ea typeface="+mn-ea"/>
          <a:cs typeface="+mn-cs"/>
        </a:defRPr>
      </a:lvl2pPr>
      <a:lvl3pPr marL="914037" algn="l" defTabSz="914037" rtl="0" eaLnBrk="1" latinLnBrk="0" hangingPunct="1">
        <a:defRPr sz="1900" kern="1200">
          <a:solidFill>
            <a:schemeClr val="tx1"/>
          </a:solidFill>
          <a:latin typeface="+mn-lt"/>
          <a:ea typeface="+mn-ea"/>
          <a:cs typeface="+mn-cs"/>
        </a:defRPr>
      </a:lvl3pPr>
      <a:lvl4pPr marL="1371056" algn="l" defTabSz="914037" rtl="0" eaLnBrk="1" latinLnBrk="0" hangingPunct="1">
        <a:defRPr sz="1900" kern="1200">
          <a:solidFill>
            <a:schemeClr val="tx1"/>
          </a:solidFill>
          <a:latin typeface="+mn-lt"/>
          <a:ea typeface="+mn-ea"/>
          <a:cs typeface="+mn-cs"/>
        </a:defRPr>
      </a:lvl4pPr>
      <a:lvl5pPr marL="1828074" algn="l" defTabSz="914037" rtl="0" eaLnBrk="1" latinLnBrk="0" hangingPunct="1">
        <a:defRPr sz="1900" kern="1200">
          <a:solidFill>
            <a:schemeClr val="tx1"/>
          </a:solidFill>
          <a:latin typeface="+mn-lt"/>
          <a:ea typeface="+mn-ea"/>
          <a:cs typeface="+mn-cs"/>
        </a:defRPr>
      </a:lvl5pPr>
      <a:lvl6pPr marL="2285102" algn="l" defTabSz="914037" rtl="0" eaLnBrk="1" latinLnBrk="0" hangingPunct="1">
        <a:defRPr sz="1900" kern="1200">
          <a:solidFill>
            <a:schemeClr val="tx1"/>
          </a:solidFill>
          <a:latin typeface="+mn-lt"/>
          <a:ea typeface="+mn-ea"/>
          <a:cs typeface="+mn-cs"/>
        </a:defRPr>
      </a:lvl6pPr>
      <a:lvl7pPr marL="2742110" algn="l" defTabSz="914037" rtl="0" eaLnBrk="1" latinLnBrk="0" hangingPunct="1">
        <a:defRPr sz="1900" kern="1200">
          <a:solidFill>
            <a:schemeClr val="tx1"/>
          </a:solidFill>
          <a:latin typeface="+mn-lt"/>
          <a:ea typeface="+mn-ea"/>
          <a:cs typeface="+mn-cs"/>
        </a:defRPr>
      </a:lvl7pPr>
      <a:lvl8pPr marL="3199120" algn="l" defTabSz="914037" rtl="0" eaLnBrk="1" latinLnBrk="0" hangingPunct="1">
        <a:defRPr sz="1900" kern="1200">
          <a:solidFill>
            <a:schemeClr val="tx1"/>
          </a:solidFill>
          <a:latin typeface="+mn-lt"/>
          <a:ea typeface="+mn-ea"/>
          <a:cs typeface="+mn-cs"/>
        </a:defRPr>
      </a:lvl8pPr>
      <a:lvl9pPr marL="3656131" algn="l" defTabSz="914037" rtl="0" eaLnBrk="1" latinLnBrk="0" hangingPunct="1">
        <a:defRPr sz="19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p15:clr>
            <a:srgbClr val="F26B43"/>
          </p15:clr>
        </p15:guide>
        <p15:guide id="2" pos="3840">
          <p15:clr>
            <a:srgbClr val="F26B43"/>
          </p15:clr>
        </p15:guide>
        <p15:guide id="3" pos="7287">
          <p15:clr>
            <a:srgbClr val="F26B43"/>
          </p15:clr>
        </p15:guide>
        <p15:guide id="4" pos="393">
          <p15:clr>
            <a:srgbClr val="F26B43"/>
          </p15:clr>
        </p15:guide>
        <p15:guide id="5" orient="horz" pos="1117">
          <p15:clr>
            <a:srgbClr val="F26B43"/>
          </p15:clr>
        </p15:guide>
      </p15:sldGuideLst>
    </p:ext>
  </p:extLst>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40E047E-ED48-AED5-90FD-DA68C1D6E45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3AACEC05-CEF1-E98A-EEF5-836E82A893D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48DD62C-0CD5-3B10-4211-26698E03972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9B5FFD5-C531-4A13-9A61-84157E812845}" type="datetimeFigureOut">
              <a:rPr lang="en-US" smtClean="0"/>
              <a:t>4/6/2023</a:t>
            </a:fld>
            <a:endParaRPr lang="en-US"/>
          </a:p>
        </p:txBody>
      </p:sp>
      <p:sp>
        <p:nvSpPr>
          <p:cNvPr id="5" name="Footer Placeholder 4">
            <a:extLst>
              <a:ext uri="{FF2B5EF4-FFF2-40B4-BE49-F238E27FC236}">
                <a16:creationId xmlns:a16="http://schemas.microsoft.com/office/drawing/2014/main" id="{393C130A-637A-8CD8-D94D-11C1D4208DC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087F9BF3-89B6-9F59-B8B1-A3EDE8BB447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B5E633C-830B-4816-AFE8-315EF4E0A4B4}" type="slidenum">
              <a:rPr lang="en-US" smtClean="0"/>
              <a:t>‹#›</a:t>
            </a:fld>
            <a:endParaRPr lang="en-US"/>
          </a:p>
        </p:txBody>
      </p:sp>
    </p:spTree>
    <p:extLst>
      <p:ext uri="{BB962C8B-B14F-4D97-AF65-F5344CB8AC3E}">
        <p14:creationId xmlns:p14="http://schemas.microsoft.com/office/powerpoint/2010/main" val="732604498"/>
      </p:ext>
    </p:extLst>
  </p:cSld>
  <p:clrMap bg1="lt1" tx1="dk1" bg2="lt2" tx2="dk2" accent1="accent1" accent2="accent2" accent3="accent3" accent4="accent4" accent5="accent5" accent6="accent6" hlink="hlink" folHlink="folHlink"/>
  <p:sldLayoutIdLst>
    <p:sldLayoutId id="2147483738" r:id="rId1"/>
    <p:sldLayoutId id="2147483739" r:id="rId2"/>
    <p:sldLayoutId id="2147483740" r:id="rId3"/>
    <p:sldLayoutId id="2147483741" r:id="rId4"/>
    <p:sldLayoutId id="2147483742" r:id="rId5"/>
    <p:sldLayoutId id="2147483743" r:id="rId6"/>
    <p:sldLayoutId id="2147483744" r:id="rId7"/>
    <p:sldLayoutId id="2147483745" r:id="rId8"/>
    <p:sldLayoutId id="2147483746" r:id="rId9"/>
    <p:sldLayoutId id="2147483747" r:id="rId10"/>
    <p:sldLayoutId id="2147483748"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5.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4.xml"/><Relationship Id="rId5" Type="http://schemas.openxmlformats.org/officeDocument/2006/relationships/image" Target="../media/image1.png"/><Relationship Id="rId4" Type="http://schemas.openxmlformats.org/officeDocument/2006/relationships/image" Target="../media/image4.png"/></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ctrTitle"/>
          </p:nvPr>
        </p:nvSpPr>
        <p:spPr>
          <a:xfrm>
            <a:off x="665428" y="834765"/>
            <a:ext cx="10890176" cy="1909763"/>
          </a:xfrm>
        </p:spPr>
        <p:txBody>
          <a:bodyPr/>
          <a:lstStyle/>
          <a:p>
            <a:pPr algn="ctr"/>
            <a:r>
              <a:rPr lang="en-US" sz="2800" dirty="0">
                <a:solidFill>
                  <a:schemeClr val="accent1"/>
                </a:solidFill>
              </a:rPr>
              <a:t>Applicability of the GALACTIC-HF Trial and </a:t>
            </a:r>
            <a:r>
              <a:rPr lang="en-US" sz="2800" dirty="0" err="1">
                <a:solidFill>
                  <a:schemeClr val="accent1"/>
                </a:solidFill>
              </a:rPr>
              <a:t>Omecamtiv</a:t>
            </a:r>
            <a:r>
              <a:rPr lang="en-US" sz="2800" dirty="0">
                <a:solidFill>
                  <a:schemeClr val="accent1"/>
                </a:solidFill>
              </a:rPr>
              <a:t> </a:t>
            </a:r>
            <a:r>
              <a:rPr lang="en-US" sz="2800" dirty="0" err="1">
                <a:solidFill>
                  <a:schemeClr val="accent1"/>
                </a:solidFill>
              </a:rPr>
              <a:t>Mecarbil</a:t>
            </a:r>
            <a:r>
              <a:rPr lang="en-US" sz="2800" dirty="0">
                <a:solidFill>
                  <a:schemeClr val="accent1"/>
                </a:solidFill>
              </a:rPr>
              <a:t> to Patients Hospitalized for Heart Failure in the US: </a:t>
            </a:r>
            <a:r>
              <a:rPr lang="en-US" sz="2800" i="1" dirty="0">
                <a:solidFill>
                  <a:schemeClr val="accent1"/>
                </a:solidFill>
              </a:rPr>
              <a:t>The GWTG-HF Registry</a:t>
            </a:r>
          </a:p>
        </p:txBody>
      </p:sp>
      <p:sp>
        <p:nvSpPr>
          <p:cNvPr id="4" name="Text Placeholder 3"/>
          <p:cNvSpPr>
            <a:spLocks noGrp="1"/>
          </p:cNvSpPr>
          <p:nvPr>
            <p:ph type="subTitle" idx="1"/>
          </p:nvPr>
        </p:nvSpPr>
        <p:spPr>
          <a:xfrm>
            <a:off x="1291775" y="3131186"/>
            <a:ext cx="9637482" cy="1909762"/>
          </a:xfrm>
        </p:spPr>
        <p:txBody>
          <a:bodyPr/>
          <a:lstStyle/>
          <a:p>
            <a:pPr algn="ctr"/>
            <a:r>
              <a:rPr lang="en-US" sz="1600" b="0" dirty="0">
                <a:solidFill>
                  <a:schemeClr val="tx1"/>
                </a:solidFill>
              </a:rPr>
              <a:t>Stephen J. Greene, MD, FACC, </a:t>
            </a:r>
            <a:r>
              <a:rPr lang="en-US" sz="1600" b="0" dirty="0" err="1">
                <a:solidFill>
                  <a:schemeClr val="tx1"/>
                </a:solidFill>
              </a:rPr>
              <a:t>FHFSA</a:t>
            </a:r>
            <a:br>
              <a:rPr lang="en-US" sz="1600" b="0" dirty="0">
                <a:solidFill>
                  <a:schemeClr val="tx1"/>
                </a:solidFill>
              </a:rPr>
            </a:br>
            <a:r>
              <a:rPr lang="en-US" sz="1600" b="0" dirty="0">
                <a:solidFill>
                  <a:schemeClr val="tx1"/>
                </a:solidFill>
              </a:rPr>
              <a:t>Assistant Professor, Division of Cardiology </a:t>
            </a:r>
            <a:br>
              <a:rPr lang="en-US" sz="1600" b="0" dirty="0">
                <a:solidFill>
                  <a:schemeClr val="tx1"/>
                </a:solidFill>
              </a:rPr>
            </a:br>
            <a:r>
              <a:rPr lang="en-US" sz="1600" b="0" dirty="0">
                <a:solidFill>
                  <a:schemeClr val="tx1"/>
                </a:solidFill>
              </a:rPr>
              <a:t>Advanced Heart Failure &amp; Transplantation</a:t>
            </a:r>
            <a:br>
              <a:rPr lang="en-US" sz="1600" b="0" dirty="0">
                <a:solidFill>
                  <a:schemeClr val="tx1"/>
                </a:solidFill>
              </a:rPr>
            </a:br>
            <a:r>
              <a:rPr lang="en-US" sz="1600" b="0" dirty="0">
                <a:solidFill>
                  <a:schemeClr val="tx1"/>
                </a:solidFill>
              </a:rPr>
              <a:t>Duke University Medical Center</a:t>
            </a:r>
            <a:br>
              <a:rPr lang="en-US" sz="1600" b="0" dirty="0">
                <a:solidFill>
                  <a:schemeClr val="tx1"/>
                </a:solidFill>
              </a:rPr>
            </a:br>
            <a:r>
              <a:rPr lang="en-US" sz="1600" b="0" dirty="0">
                <a:solidFill>
                  <a:schemeClr val="tx1"/>
                </a:solidFill>
              </a:rPr>
              <a:t>Duke Clinical Research Institute</a:t>
            </a:r>
            <a:br>
              <a:rPr lang="en-US" sz="1600" b="0" dirty="0">
                <a:solidFill>
                  <a:schemeClr val="tx1"/>
                </a:solidFill>
              </a:rPr>
            </a:br>
            <a:r>
              <a:rPr lang="en-US" sz="1600" b="0" dirty="0">
                <a:solidFill>
                  <a:schemeClr val="tx1"/>
                </a:solidFill>
              </a:rPr>
              <a:t>Durham, NC</a:t>
            </a:r>
          </a:p>
          <a:p>
            <a:pPr algn="ctr"/>
            <a:r>
              <a:rPr lang="en-US" sz="1600" b="0" dirty="0">
                <a:solidFill>
                  <a:schemeClr val="tx1"/>
                </a:solidFill>
              </a:rPr>
              <a:t> </a:t>
            </a:r>
          </a:p>
        </p:txBody>
      </p:sp>
      <p:sp>
        <p:nvSpPr>
          <p:cNvPr id="8" name="TextBox 7"/>
          <p:cNvSpPr txBox="1"/>
          <p:nvPr/>
        </p:nvSpPr>
        <p:spPr>
          <a:xfrm>
            <a:off x="810888" y="5074112"/>
            <a:ext cx="10579159" cy="1200329"/>
          </a:xfrm>
          <a:prstGeom prst="rect">
            <a:avLst/>
          </a:prstGeom>
          <a:noFill/>
        </p:spPr>
        <p:txBody>
          <a:bodyPr wrap="square" rtlCol="0">
            <a:spAutoFit/>
          </a:bodyPr>
          <a:lstStyle/>
          <a:p>
            <a:pPr algn="ctr"/>
            <a:r>
              <a:rPr lang="en-US" b="1" u="sng" dirty="0"/>
              <a:t>Funding</a:t>
            </a:r>
            <a:r>
              <a:rPr lang="en-US" b="1" dirty="0"/>
              <a:t>: Cytokinetics (South San Francisco, CA)</a:t>
            </a:r>
          </a:p>
          <a:p>
            <a:pPr algn="ctr"/>
            <a:r>
              <a:rPr lang="en-US" b="1" u="sng" dirty="0"/>
              <a:t>Disclosures</a:t>
            </a:r>
            <a:r>
              <a:rPr lang="en-US" b="1" dirty="0"/>
              <a:t>: </a:t>
            </a:r>
            <a:r>
              <a:rPr lang="en-US" dirty="0"/>
              <a:t>Amgen, AstraZeneca, Bayer AG, </a:t>
            </a:r>
            <a:r>
              <a:rPr lang="en-US" dirty="0" err="1"/>
              <a:t>Boehringer</a:t>
            </a:r>
            <a:r>
              <a:rPr lang="en-US" dirty="0"/>
              <a:t> </a:t>
            </a:r>
            <a:r>
              <a:rPr lang="en-US" dirty="0" err="1"/>
              <a:t>Ingelheim</a:t>
            </a:r>
            <a:r>
              <a:rPr lang="en-US" dirty="0"/>
              <a:t>/ Lilly, Bristol Myers Squibb, </a:t>
            </a:r>
            <a:r>
              <a:rPr lang="en-US" dirty="0" err="1"/>
              <a:t>Corteria</a:t>
            </a:r>
            <a:r>
              <a:rPr lang="en-US" dirty="0"/>
              <a:t> Pharmaceuticals, CSL </a:t>
            </a:r>
            <a:r>
              <a:rPr lang="en-US" dirty="0" err="1"/>
              <a:t>Vifor</a:t>
            </a:r>
            <a:r>
              <a:rPr lang="en-US" dirty="0"/>
              <a:t>, Cytokinetics, Merck, Novartis, </a:t>
            </a:r>
            <a:r>
              <a:rPr lang="en-US" dirty="0" err="1"/>
              <a:t>PharmaIN</a:t>
            </a:r>
            <a:r>
              <a:rPr lang="en-US" dirty="0"/>
              <a:t>, Pfizer, </a:t>
            </a:r>
          </a:p>
          <a:p>
            <a:pPr algn="ctr"/>
            <a:r>
              <a:rPr lang="en-US" dirty="0"/>
              <a:t>Roche Diagnostics, Sanofi, </a:t>
            </a:r>
            <a:r>
              <a:rPr lang="en-US" dirty="0" err="1"/>
              <a:t>scPharmaceuticals</a:t>
            </a:r>
            <a:r>
              <a:rPr lang="en-US" dirty="0"/>
              <a:t>, </a:t>
            </a:r>
            <a:r>
              <a:rPr lang="en-US" dirty="0" err="1"/>
              <a:t>Tricog</a:t>
            </a:r>
            <a:r>
              <a:rPr lang="en-US" dirty="0"/>
              <a:t> Health, and </a:t>
            </a:r>
            <a:r>
              <a:rPr lang="en-US" dirty="0" err="1"/>
              <a:t>Urovant</a:t>
            </a:r>
            <a:endParaRPr lang="en-US" dirty="0"/>
          </a:p>
        </p:txBody>
      </p:sp>
      <p:pic>
        <p:nvPicPr>
          <p:cNvPr id="15" name="Picture 14" descr="Logo&#10;&#10;Description automatically generated">
            <a:extLst>
              <a:ext uri="{FF2B5EF4-FFF2-40B4-BE49-F238E27FC236}">
                <a16:creationId xmlns:a16="http://schemas.microsoft.com/office/drawing/2014/main" id="{2D31F793-9E79-4701-699A-9D6B2CAFB3B1}"/>
              </a:ext>
            </a:extLst>
          </p:cNvPr>
          <p:cNvPicPr>
            <a:picLocks noChangeAspect="1"/>
          </p:cNvPicPr>
          <p:nvPr/>
        </p:nvPicPr>
        <p:blipFill>
          <a:blip r:embed="rId3"/>
          <a:stretch>
            <a:fillRect/>
          </a:stretch>
        </p:blipFill>
        <p:spPr>
          <a:xfrm>
            <a:off x="8298611" y="289524"/>
            <a:ext cx="3591464" cy="558439"/>
          </a:xfrm>
          <a:prstGeom prst="rect">
            <a:avLst/>
          </a:prstGeom>
        </p:spPr>
      </p:pic>
    </p:spTree>
    <p:extLst>
      <p:ext uri="{BB962C8B-B14F-4D97-AF65-F5344CB8AC3E}">
        <p14:creationId xmlns:p14="http://schemas.microsoft.com/office/powerpoint/2010/main" val="6417504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D8A5B30D-6EBE-AAA4-358F-AC940433A275}"/>
              </a:ext>
            </a:extLst>
          </p:cNvPr>
          <p:cNvSpPr>
            <a:spLocks noGrp="1"/>
          </p:cNvSpPr>
          <p:nvPr>
            <p:ph type="title"/>
          </p:nvPr>
        </p:nvSpPr>
        <p:spPr/>
        <p:txBody>
          <a:bodyPr/>
          <a:lstStyle/>
          <a:p>
            <a:r>
              <a:rPr lang="en-US" dirty="0"/>
              <a:t>Disclaimer</a:t>
            </a:r>
          </a:p>
        </p:txBody>
      </p:sp>
      <p:sp>
        <p:nvSpPr>
          <p:cNvPr id="10" name="Content Placeholder 4">
            <a:extLst>
              <a:ext uri="{FF2B5EF4-FFF2-40B4-BE49-F238E27FC236}">
                <a16:creationId xmlns:a16="http://schemas.microsoft.com/office/drawing/2014/main" id="{ED686F8A-DE79-29E4-3A92-6740BE7B4ED7}"/>
              </a:ext>
            </a:extLst>
          </p:cNvPr>
          <p:cNvSpPr txBox="1">
            <a:spLocks/>
          </p:cNvSpPr>
          <p:nvPr/>
        </p:nvSpPr>
        <p:spPr>
          <a:xfrm>
            <a:off x="838200" y="1825625"/>
            <a:ext cx="10515600" cy="2846583"/>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1600" b="0" i="0" u="none" strike="noStrike" kern="1200" cap="none" spc="0" normalizeH="0" baseline="0" noProof="0" dirty="0">
                <a:ln>
                  <a:noFill/>
                </a:ln>
                <a:solidFill>
                  <a:prstClr val="black"/>
                </a:solidFill>
                <a:effectLst/>
                <a:uLnTx/>
                <a:uFillTx/>
                <a:latin typeface="Calibri" panose="020F0502020204030204"/>
                <a:ea typeface="+mn-ea"/>
                <a:cs typeface="+mn-cs"/>
              </a:rPr>
              <a:t>The views and opinions expressed in this educational activity are those of the faculty and do not necessarily represent the views of </a:t>
            </a:r>
            <a:r>
              <a:rPr kumimoji="0" lang="en-US" sz="1600" b="0" i="0" u="none" strike="noStrike" kern="1200" cap="none" spc="0" normalizeH="0" baseline="0" noProof="0" dirty="0" err="1">
                <a:ln>
                  <a:noFill/>
                </a:ln>
                <a:solidFill>
                  <a:prstClr val="black"/>
                </a:solidFill>
                <a:effectLst/>
                <a:uLnTx/>
                <a:uFillTx/>
                <a:latin typeface="Calibri" panose="020F0502020204030204"/>
                <a:ea typeface="+mn-ea"/>
                <a:cs typeface="+mn-cs"/>
              </a:rPr>
              <a:t>TotalCME</a:t>
            </a:r>
            <a:r>
              <a:rPr kumimoji="0" lang="en-US" sz="1600" b="0" i="0" u="none" strike="noStrike" kern="1200" cap="none" spc="0" normalizeH="0" baseline="0" noProof="0" dirty="0">
                <a:ln>
                  <a:noFill/>
                </a:ln>
                <a:solidFill>
                  <a:prstClr val="black"/>
                </a:solidFill>
                <a:effectLst/>
                <a:uLnTx/>
                <a:uFillTx/>
                <a:latin typeface="Calibri" panose="020F0502020204030204"/>
                <a:ea typeface="+mn-ea"/>
                <a:cs typeface="+mn-cs"/>
              </a:rPr>
              <a:t>, Inc., the CME providers, or the companies providing educational grants. This presentation is not intended to define an exclusive course of patient management; the participant should use their clinical judgment, knowledge, experience, and diagnostic skills in applying or adopting for professional use any of the information provided herein. Any procedures, medications, or other courses of diagnosis or treatment discussed or suggested in this activity should not be used by clinicians without evaluation of their patient's conditions and possible contraindications or dangers in use, review of any applicable manufacturer’s product information, and comparison with recommendations of other authorities. Links to other sites may be provided as additional sources of information. </a:t>
            </a:r>
          </a:p>
        </p:txBody>
      </p:sp>
    </p:spTree>
    <p:extLst>
      <p:ext uri="{BB962C8B-B14F-4D97-AF65-F5344CB8AC3E}">
        <p14:creationId xmlns:p14="http://schemas.microsoft.com/office/powerpoint/2010/main" val="330651455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Background</a:t>
            </a:r>
          </a:p>
        </p:txBody>
      </p:sp>
      <p:sp>
        <p:nvSpPr>
          <p:cNvPr id="3" name="Content Placeholder 2"/>
          <p:cNvSpPr>
            <a:spLocks noGrp="1"/>
          </p:cNvSpPr>
          <p:nvPr>
            <p:ph idx="1"/>
          </p:nvPr>
        </p:nvSpPr>
        <p:spPr/>
        <p:txBody>
          <a:bodyPr/>
          <a:lstStyle/>
          <a:p>
            <a:r>
              <a:rPr lang="en-US" sz="2400" dirty="0"/>
              <a:t>In the GALACTIC-HF trial, </a:t>
            </a:r>
            <a:r>
              <a:rPr lang="en-US" sz="2400" i="1" dirty="0" err="1"/>
              <a:t>omecamtiv</a:t>
            </a:r>
            <a:r>
              <a:rPr lang="en-US" sz="2400" i="1" dirty="0"/>
              <a:t> </a:t>
            </a:r>
            <a:r>
              <a:rPr lang="en-US" sz="2400" i="1" dirty="0" err="1"/>
              <a:t>mecarbil</a:t>
            </a:r>
            <a:r>
              <a:rPr lang="en-US" sz="2400" i="1" dirty="0"/>
              <a:t> </a:t>
            </a:r>
            <a:r>
              <a:rPr lang="en-US" sz="2400" dirty="0"/>
              <a:t>reduced the risk of cardiovascular death or worsening heart failure (HF) among patients with HF and EF ≤35%, with larger treatment effect at lower ejection fractions.</a:t>
            </a:r>
          </a:p>
          <a:p>
            <a:endParaRPr lang="en-US" sz="2400" dirty="0"/>
          </a:p>
          <a:p>
            <a:r>
              <a:rPr lang="en-US" sz="2400" dirty="0"/>
              <a:t>The applicability of the GALACTIC-HF trial and the proportion of US patients who may be candidates for </a:t>
            </a:r>
            <a:r>
              <a:rPr lang="en-US" sz="2400" dirty="0" err="1"/>
              <a:t>omecamtiv</a:t>
            </a:r>
            <a:r>
              <a:rPr lang="en-US" sz="2400" dirty="0"/>
              <a:t> </a:t>
            </a:r>
            <a:r>
              <a:rPr lang="en-US" sz="2400" dirty="0" err="1"/>
              <a:t>mecarbil</a:t>
            </a:r>
            <a:r>
              <a:rPr lang="en-US" sz="2400" dirty="0"/>
              <a:t> has not been characterized.</a:t>
            </a:r>
          </a:p>
          <a:p>
            <a:endParaRPr lang="en-US" dirty="0"/>
          </a:p>
        </p:txBody>
      </p:sp>
      <p:pic>
        <p:nvPicPr>
          <p:cNvPr id="4" name="Picture 3" descr="Logo&#10;&#10;Description automatically generated">
            <a:extLst>
              <a:ext uri="{FF2B5EF4-FFF2-40B4-BE49-F238E27FC236}">
                <a16:creationId xmlns:a16="http://schemas.microsoft.com/office/drawing/2014/main" id="{776014F2-A3CF-5FCC-ED8B-9A0D7B8021B9}"/>
              </a:ext>
            </a:extLst>
          </p:cNvPr>
          <p:cNvPicPr>
            <a:picLocks noChangeAspect="1"/>
          </p:cNvPicPr>
          <p:nvPr/>
        </p:nvPicPr>
        <p:blipFill>
          <a:blip r:embed="rId2"/>
          <a:stretch>
            <a:fillRect/>
          </a:stretch>
        </p:blipFill>
        <p:spPr>
          <a:xfrm>
            <a:off x="10484634" y="6466646"/>
            <a:ext cx="1534836" cy="238653"/>
          </a:xfrm>
          <a:prstGeom prst="rect">
            <a:avLst/>
          </a:prstGeom>
        </p:spPr>
      </p:pic>
    </p:spTree>
    <p:extLst>
      <p:ext uri="{BB962C8B-B14F-4D97-AF65-F5344CB8AC3E}">
        <p14:creationId xmlns:p14="http://schemas.microsoft.com/office/powerpoint/2010/main" val="1189964163"/>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Objectives</a:t>
            </a:r>
          </a:p>
        </p:txBody>
      </p:sp>
      <p:sp>
        <p:nvSpPr>
          <p:cNvPr id="3" name="Content Placeholder 2"/>
          <p:cNvSpPr>
            <a:spLocks noGrp="1"/>
          </p:cNvSpPr>
          <p:nvPr>
            <p:ph idx="1"/>
          </p:nvPr>
        </p:nvSpPr>
        <p:spPr/>
        <p:txBody>
          <a:bodyPr/>
          <a:lstStyle/>
          <a:p>
            <a:r>
              <a:rPr lang="en-US" sz="2400" dirty="0"/>
              <a:t>To examine the proportion of patients hospitalized with HF with reduced ejection fraction (HFrEF) in the US who met eligibility criteria for GALACTIC-HF, including among the subset of patients with severely reduced EF ≤30%.</a:t>
            </a:r>
          </a:p>
          <a:p>
            <a:endParaRPr lang="en-US" dirty="0"/>
          </a:p>
        </p:txBody>
      </p:sp>
      <p:pic>
        <p:nvPicPr>
          <p:cNvPr id="4" name="Picture 3" descr="Logo&#10;&#10;Description automatically generated">
            <a:extLst>
              <a:ext uri="{FF2B5EF4-FFF2-40B4-BE49-F238E27FC236}">
                <a16:creationId xmlns:a16="http://schemas.microsoft.com/office/drawing/2014/main" id="{B3625536-51BD-168B-7F10-26822506E832}"/>
              </a:ext>
            </a:extLst>
          </p:cNvPr>
          <p:cNvPicPr>
            <a:picLocks noChangeAspect="1"/>
          </p:cNvPicPr>
          <p:nvPr/>
        </p:nvPicPr>
        <p:blipFill>
          <a:blip r:embed="rId2"/>
          <a:stretch>
            <a:fillRect/>
          </a:stretch>
        </p:blipFill>
        <p:spPr>
          <a:xfrm>
            <a:off x="10484634" y="6466646"/>
            <a:ext cx="1534836" cy="238653"/>
          </a:xfrm>
          <a:prstGeom prst="rect">
            <a:avLst/>
          </a:prstGeom>
        </p:spPr>
      </p:pic>
    </p:spTree>
    <p:extLst>
      <p:ext uri="{BB962C8B-B14F-4D97-AF65-F5344CB8AC3E}">
        <p14:creationId xmlns:p14="http://schemas.microsoft.com/office/powerpoint/2010/main" val="950385593"/>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Methods</a:t>
            </a:r>
          </a:p>
        </p:txBody>
      </p:sp>
      <p:sp>
        <p:nvSpPr>
          <p:cNvPr id="3" name="Content Placeholder 2"/>
          <p:cNvSpPr>
            <a:spLocks noGrp="1"/>
          </p:cNvSpPr>
          <p:nvPr>
            <p:ph idx="1"/>
          </p:nvPr>
        </p:nvSpPr>
        <p:spPr/>
        <p:txBody>
          <a:bodyPr/>
          <a:lstStyle/>
          <a:p>
            <a:pPr>
              <a:spcAft>
                <a:spcPts val="600"/>
              </a:spcAft>
            </a:pPr>
            <a:r>
              <a:rPr lang="en-US" sz="2400" b="1" u="sng" dirty="0"/>
              <a:t>Data Source</a:t>
            </a:r>
            <a:r>
              <a:rPr lang="en-US" sz="2400" b="1" dirty="0"/>
              <a:t>: </a:t>
            </a:r>
            <a:r>
              <a:rPr lang="en-US" sz="2400" dirty="0"/>
              <a:t>423 sites in American Heart Association’s Get With the Guidelines-HF Registry</a:t>
            </a:r>
          </a:p>
          <a:p>
            <a:pPr>
              <a:spcAft>
                <a:spcPts val="600"/>
              </a:spcAft>
            </a:pPr>
            <a:r>
              <a:rPr lang="en-US" sz="2400" b="1" u="sng" dirty="0"/>
              <a:t>Study Population</a:t>
            </a:r>
            <a:r>
              <a:rPr lang="en-US" sz="2400" dirty="0"/>
              <a:t>: Patients hospitalized for worsening chronic HF with EF ≤40% without severe kidney disease (defined as </a:t>
            </a:r>
            <a:r>
              <a:rPr lang="en-US" sz="2400" dirty="0" err="1"/>
              <a:t>eGFR</a:t>
            </a:r>
            <a:r>
              <a:rPr lang="en-US" sz="2400" dirty="0"/>
              <a:t> &lt;20 mL/min/1.73m</a:t>
            </a:r>
            <a:r>
              <a:rPr lang="en-US" sz="2400" baseline="30000" dirty="0"/>
              <a:t>2 </a:t>
            </a:r>
            <a:r>
              <a:rPr lang="en-US" sz="2400" dirty="0"/>
              <a:t>or dialysis) or history of heart transplantation or durable mechanical support</a:t>
            </a:r>
          </a:p>
          <a:p>
            <a:pPr>
              <a:spcAft>
                <a:spcPts val="600"/>
              </a:spcAft>
              <a:buFont typeface="Wingdings" panose="05000000000000000000" pitchFamily="2" charset="2"/>
              <a:buChar char="§"/>
            </a:pPr>
            <a:r>
              <a:rPr lang="en-US" sz="2400" dirty="0"/>
              <a:t>Patients were examined according to key GALACTIC-HF inclusion and exclusion criteria, and grouped by EF subgroup (≤30% vs 31-40%).</a:t>
            </a:r>
          </a:p>
          <a:p>
            <a:endParaRPr lang="en-US" dirty="0"/>
          </a:p>
        </p:txBody>
      </p:sp>
      <p:pic>
        <p:nvPicPr>
          <p:cNvPr id="5" name="Picture 4" descr="Logo&#10;&#10;Description automatically generated">
            <a:extLst>
              <a:ext uri="{FF2B5EF4-FFF2-40B4-BE49-F238E27FC236}">
                <a16:creationId xmlns:a16="http://schemas.microsoft.com/office/drawing/2014/main" id="{1325F8BC-BDAB-C0DE-0769-6D2CCE60FD48}"/>
              </a:ext>
            </a:extLst>
          </p:cNvPr>
          <p:cNvPicPr>
            <a:picLocks noChangeAspect="1"/>
          </p:cNvPicPr>
          <p:nvPr/>
        </p:nvPicPr>
        <p:blipFill>
          <a:blip r:embed="rId2"/>
          <a:stretch>
            <a:fillRect/>
          </a:stretch>
        </p:blipFill>
        <p:spPr>
          <a:xfrm>
            <a:off x="10484634" y="6466646"/>
            <a:ext cx="1534836" cy="238653"/>
          </a:xfrm>
          <a:prstGeom prst="rect">
            <a:avLst/>
          </a:prstGeom>
        </p:spPr>
      </p:pic>
    </p:spTree>
    <p:extLst>
      <p:ext uri="{BB962C8B-B14F-4D97-AF65-F5344CB8AC3E}">
        <p14:creationId xmlns:p14="http://schemas.microsoft.com/office/powerpoint/2010/main" val="302247148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Results – </a:t>
            </a:r>
            <a:r>
              <a:rPr lang="en-US" i="1" dirty="0"/>
              <a:t>Proportion Meeting GALACTIC-HF Eligibility Criteria</a:t>
            </a:r>
          </a:p>
        </p:txBody>
      </p:sp>
      <p:pic>
        <p:nvPicPr>
          <p:cNvPr id="19" name="Picture 18"/>
          <p:cNvPicPr>
            <a:picLocks noChangeAspect="1"/>
          </p:cNvPicPr>
          <p:nvPr/>
        </p:nvPicPr>
        <p:blipFill>
          <a:blip r:embed="rId2"/>
          <a:stretch>
            <a:fillRect/>
          </a:stretch>
        </p:blipFill>
        <p:spPr>
          <a:xfrm>
            <a:off x="868227" y="1430648"/>
            <a:ext cx="5322268" cy="4989202"/>
          </a:xfrm>
          <a:prstGeom prst="rect">
            <a:avLst/>
          </a:prstGeom>
        </p:spPr>
      </p:pic>
      <p:pic>
        <p:nvPicPr>
          <p:cNvPr id="20" name="Picture 19"/>
          <p:cNvPicPr>
            <a:picLocks noChangeAspect="1"/>
          </p:cNvPicPr>
          <p:nvPr/>
        </p:nvPicPr>
        <p:blipFill>
          <a:blip r:embed="rId3"/>
          <a:stretch>
            <a:fillRect/>
          </a:stretch>
        </p:blipFill>
        <p:spPr>
          <a:xfrm>
            <a:off x="7006307" y="4157262"/>
            <a:ext cx="4700337" cy="2180787"/>
          </a:xfrm>
          <a:prstGeom prst="rect">
            <a:avLst/>
          </a:prstGeom>
        </p:spPr>
      </p:pic>
      <p:pic>
        <p:nvPicPr>
          <p:cNvPr id="22" name="Picture 21"/>
          <p:cNvPicPr>
            <a:picLocks noChangeAspect="1"/>
          </p:cNvPicPr>
          <p:nvPr/>
        </p:nvPicPr>
        <p:blipFill>
          <a:blip r:embed="rId4"/>
          <a:stretch>
            <a:fillRect/>
          </a:stretch>
        </p:blipFill>
        <p:spPr>
          <a:xfrm>
            <a:off x="6882063" y="1638651"/>
            <a:ext cx="4824581" cy="1946760"/>
          </a:xfrm>
          <a:prstGeom prst="rect">
            <a:avLst/>
          </a:prstGeom>
        </p:spPr>
      </p:pic>
      <p:pic>
        <p:nvPicPr>
          <p:cNvPr id="3" name="Picture 2" descr="Logo&#10;&#10;Description automatically generated">
            <a:extLst>
              <a:ext uri="{FF2B5EF4-FFF2-40B4-BE49-F238E27FC236}">
                <a16:creationId xmlns:a16="http://schemas.microsoft.com/office/drawing/2014/main" id="{36AE46EE-78CA-E590-D4D8-B40A6AEAB2D6}"/>
              </a:ext>
            </a:extLst>
          </p:cNvPr>
          <p:cNvPicPr>
            <a:picLocks noChangeAspect="1"/>
          </p:cNvPicPr>
          <p:nvPr/>
        </p:nvPicPr>
        <p:blipFill>
          <a:blip r:embed="rId5"/>
          <a:stretch>
            <a:fillRect/>
          </a:stretch>
        </p:blipFill>
        <p:spPr>
          <a:xfrm>
            <a:off x="10484634" y="6466646"/>
            <a:ext cx="1534836" cy="238653"/>
          </a:xfrm>
          <a:prstGeom prst="rect">
            <a:avLst/>
          </a:prstGeom>
        </p:spPr>
      </p:pic>
    </p:spTree>
    <p:extLst>
      <p:ext uri="{BB962C8B-B14F-4D97-AF65-F5344CB8AC3E}">
        <p14:creationId xmlns:p14="http://schemas.microsoft.com/office/powerpoint/2010/main" val="163374792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Limitations</a:t>
            </a:r>
          </a:p>
        </p:txBody>
      </p:sp>
      <p:sp>
        <p:nvSpPr>
          <p:cNvPr id="3" name="Content Placeholder 2"/>
          <p:cNvSpPr>
            <a:spLocks noGrp="1"/>
          </p:cNvSpPr>
          <p:nvPr>
            <p:ph idx="1"/>
          </p:nvPr>
        </p:nvSpPr>
        <p:spPr/>
        <p:txBody>
          <a:bodyPr/>
          <a:lstStyle/>
          <a:p>
            <a:pPr marL="342900" indent="-342900">
              <a:buFont typeface="Arial" panose="020B0604020202020204" pitchFamily="34" charset="0"/>
              <a:buChar char="•"/>
            </a:pPr>
            <a:r>
              <a:rPr lang="en-US" sz="2400" dirty="0"/>
              <a:t>Participation in GWTG-HF is voluntary and may not be representative of patients with HF across all US hospitals.</a:t>
            </a:r>
          </a:p>
          <a:p>
            <a:pPr marL="342900" indent="-342900">
              <a:buFont typeface="Arial" panose="020B0604020202020204" pitchFamily="34" charset="0"/>
              <a:buChar char="•"/>
            </a:pPr>
            <a:endParaRPr lang="en-US" sz="2400" dirty="0"/>
          </a:p>
          <a:p>
            <a:pPr marL="342900" indent="-342900">
              <a:buFont typeface="Arial" panose="020B0604020202020204" pitchFamily="34" charset="0"/>
              <a:buChar char="•"/>
            </a:pPr>
            <a:r>
              <a:rPr lang="en-US" sz="2400" dirty="0"/>
              <a:t>In determining potential eligibility for OM, we did not apply a requirement that patients were already receiving quadruple medical therapy for HFrEF.</a:t>
            </a:r>
          </a:p>
          <a:p>
            <a:endParaRPr lang="en-US" dirty="0"/>
          </a:p>
        </p:txBody>
      </p:sp>
      <p:pic>
        <p:nvPicPr>
          <p:cNvPr id="4" name="Picture 3" descr="Logo&#10;&#10;Description automatically generated">
            <a:extLst>
              <a:ext uri="{FF2B5EF4-FFF2-40B4-BE49-F238E27FC236}">
                <a16:creationId xmlns:a16="http://schemas.microsoft.com/office/drawing/2014/main" id="{6862821C-F738-C424-E079-2837B4E5ECF4}"/>
              </a:ext>
            </a:extLst>
          </p:cNvPr>
          <p:cNvPicPr>
            <a:picLocks noChangeAspect="1"/>
          </p:cNvPicPr>
          <p:nvPr/>
        </p:nvPicPr>
        <p:blipFill>
          <a:blip r:embed="rId2"/>
          <a:stretch>
            <a:fillRect/>
          </a:stretch>
        </p:blipFill>
        <p:spPr>
          <a:xfrm>
            <a:off x="10484634" y="6466646"/>
            <a:ext cx="1534836" cy="238653"/>
          </a:xfrm>
          <a:prstGeom prst="rect">
            <a:avLst/>
          </a:prstGeom>
        </p:spPr>
      </p:pic>
    </p:spTree>
    <p:extLst>
      <p:ext uri="{BB962C8B-B14F-4D97-AF65-F5344CB8AC3E}">
        <p14:creationId xmlns:p14="http://schemas.microsoft.com/office/powerpoint/2010/main" val="385942992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Conclusions</a:t>
            </a:r>
          </a:p>
        </p:txBody>
      </p:sp>
      <p:sp>
        <p:nvSpPr>
          <p:cNvPr id="3" name="Content Placeholder 2"/>
          <p:cNvSpPr>
            <a:spLocks noGrp="1"/>
          </p:cNvSpPr>
          <p:nvPr>
            <p:ph idx="1"/>
          </p:nvPr>
        </p:nvSpPr>
        <p:spPr/>
        <p:txBody>
          <a:bodyPr/>
          <a:lstStyle/>
          <a:p>
            <a:r>
              <a:rPr lang="en-US" sz="2400" dirty="0"/>
              <a:t>Among hospitalizations for worsening chronic HFrEF, </a:t>
            </a:r>
            <a:r>
              <a:rPr lang="en-US" sz="2400" b="1" u="sng" dirty="0">
                <a:solidFill>
                  <a:schemeClr val="tx1"/>
                </a:solidFill>
              </a:rPr>
              <a:t>more than two-thirds </a:t>
            </a:r>
            <a:r>
              <a:rPr lang="en-US" sz="2400" dirty="0"/>
              <a:t>were potentially eligible for </a:t>
            </a:r>
            <a:r>
              <a:rPr lang="en-US" sz="2400" dirty="0" err="1"/>
              <a:t>omecamtiv</a:t>
            </a:r>
            <a:r>
              <a:rPr lang="en-US" sz="2400" dirty="0"/>
              <a:t> </a:t>
            </a:r>
            <a:r>
              <a:rPr lang="en-US" sz="2400" dirty="0" err="1"/>
              <a:t>mecarbil</a:t>
            </a:r>
            <a:r>
              <a:rPr lang="en-US" sz="2400" dirty="0"/>
              <a:t> </a:t>
            </a:r>
          </a:p>
          <a:p>
            <a:endParaRPr lang="en-US" sz="2400" dirty="0"/>
          </a:p>
          <a:p>
            <a:r>
              <a:rPr lang="en-US" sz="2400" b="1" dirty="0">
                <a:solidFill>
                  <a:schemeClr val="tx1"/>
                </a:solidFill>
              </a:rPr>
              <a:t>69% </a:t>
            </a:r>
            <a:r>
              <a:rPr lang="en-US" sz="2400" dirty="0"/>
              <a:t>of patients with worsening chronic HFrEF have severely reduced EF ≤30%</a:t>
            </a:r>
          </a:p>
          <a:p>
            <a:pPr lvl="1"/>
            <a:r>
              <a:rPr lang="en-US" sz="2400" dirty="0"/>
              <a:t>Among this large subset, </a:t>
            </a:r>
            <a:r>
              <a:rPr lang="en-US" sz="2400" b="1" dirty="0">
                <a:solidFill>
                  <a:schemeClr val="tx1"/>
                </a:solidFill>
              </a:rPr>
              <a:t>approximately 3 out of 4 patients were potentially eligible for </a:t>
            </a:r>
            <a:r>
              <a:rPr lang="en-US" sz="2400" b="1" dirty="0" err="1">
                <a:solidFill>
                  <a:schemeClr val="tx1"/>
                </a:solidFill>
              </a:rPr>
              <a:t>omecamtiv</a:t>
            </a:r>
            <a:r>
              <a:rPr lang="en-US" sz="2400" b="1" dirty="0">
                <a:solidFill>
                  <a:schemeClr val="tx1"/>
                </a:solidFill>
              </a:rPr>
              <a:t> </a:t>
            </a:r>
            <a:r>
              <a:rPr lang="en-US" sz="2400" b="1" dirty="0" err="1">
                <a:solidFill>
                  <a:schemeClr val="tx1"/>
                </a:solidFill>
              </a:rPr>
              <a:t>mecarbil</a:t>
            </a:r>
            <a:r>
              <a:rPr lang="en-US" sz="2400" b="1" dirty="0">
                <a:solidFill>
                  <a:schemeClr val="tx1"/>
                </a:solidFill>
              </a:rPr>
              <a:t>. </a:t>
            </a:r>
          </a:p>
        </p:txBody>
      </p:sp>
      <p:pic>
        <p:nvPicPr>
          <p:cNvPr id="4" name="Picture 3" descr="Logo&#10;&#10;Description automatically generated">
            <a:extLst>
              <a:ext uri="{FF2B5EF4-FFF2-40B4-BE49-F238E27FC236}">
                <a16:creationId xmlns:a16="http://schemas.microsoft.com/office/drawing/2014/main" id="{81235E17-A2C3-9AC6-0359-1804F146C058}"/>
              </a:ext>
            </a:extLst>
          </p:cNvPr>
          <p:cNvPicPr>
            <a:picLocks noChangeAspect="1"/>
          </p:cNvPicPr>
          <p:nvPr/>
        </p:nvPicPr>
        <p:blipFill>
          <a:blip r:embed="rId2"/>
          <a:stretch>
            <a:fillRect/>
          </a:stretch>
        </p:blipFill>
        <p:spPr>
          <a:xfrm>
            <a:off x="10484634" y="6466646"/>
            <a:ext cx="1534836" cy="238653"/>
          </a:xfrm>
          <a:prstGeom prst="rect">
            <a:avLst/>
          </a:prstGeom>
        </p:spPr>
      </p:pic>
    </p:spTree>
    <p:extLst>
      <p:ext uri="{BB962C8B-B14F-4D97-AF65-F5344CB8AC3E}">
        <p14:creationId xmlns:p14="http://schemas.microsoft.com/office/powerpoint/2010/main" val="14089975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theme/theme1.xml><?xml version="1.0" encoding="utf-8"?>
<a:theme xmlns:a="http://schemas.openxmlformats.org/drawingml/2006/main" name="dcri-rebrand-15aug2016">
  <a:themeElements>
    <a:clrScheme name="Custom 56">
      <a:dk1>
        <a:srgbClr val="063E89"/>
      </a:dk1>
      <a:lt1>
        <a:srgbClr val="FFFFFF"/>
      </a:lt1>
      <a:dk2>
        <a:srgbClr val="EAEAEA"/>
      </a:dk2>
      <a:lt2>
        <a:srgbClr val="373B43"/>
      </a:lt2>
      <a:accent1>
        <a:srgbClr val="EA3E31"/>
      </a:accent1>
      <a:accent2>
        <a:srgbClr val="F1792C"/>
      </a:accent2>
      <a:accent3>
        <a:srgbClr val="FECD60"/>
      </a:accent3>
      <a:accent4>
        <a:srgbClr val="92B700"/>
      </a:accent4>
      <a:accent5>
        <a:srgbClr val="1EA1C7"/>
      </a:accent5>
      <a:accent6>
        <a:srgbClr val="511A69"/>
      </a:accent6>
      <a:hlink>
        <a:srgbClr val="063E89"/>
      </a:hlink>
      <a:folHlink>
        <a:srgbClr val="BABABA"/>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ln>
          <a:solidFill>
            <a:schemeClr val="tx1"/>
          </a:solidFill>
        </a:ln>
      </a:spPr>
      <a:bodyPr rtlCol="0" anchor="ctr"/>
      <a:lstStyle>
        <a:defPPr algn="ctr">
          <a:defRPr/>
        </a:defPPr>
      </a:lstStyle>
      <a:style>
        <a:lnRef idx="2">
          <a:schemeClr val="accent5"/>
        </a:lnRef>
        <a:fillRef idx="1">
          <a:schemeClr val="lt1"/>
        </a:fillRef>
        <a:effectRef idx="0">
          <a:schemeClr val="accent5"/>
        </a:effectRef>
        <a:fontRef idx="minor">
          <a:schemeClr val="dk1"/>
        </a:fontRef>
      </a:style>
    </a:spDef>
    <a:lnDef>
      <a:spPr>
        <a:noFill/>
        <a:ln w="25400" cap="flat" cmpd="sng" algn="ctr">
          <a:solidFill>
            <a:schemeClr val="accent5"/>
          </a:solidFill>
          <a:prstDash val="solid"/>
          <a:tailEnd type="none"/>
        </a:ln>
        <a:effectLst/>
      </a:spPr>
      <a:bodyPr/>
      <a:lstStyle/>
    </a:lnDef>
  </a:objectDefaults>
  <a:extraClrSchemeLst/>
  <a:extLst>
    <a:ext uri="{05A4C25C-085E-4340-85A3-A5531E510DB2}">
      <thm15:themeFamily xmlns:thm15="http://schemas.microsoft.com/office/thememl/2012/main" name="Test White" id="{AAEA8E22-24B2-8C4A-8C01-6B7E8EAF2A95}" vid="{6A427626-D42F-D44E-8DA6-2039048E1470}"/>
    </a:ext>
  </a:extLst>
</a:theme>
</file>

<file path=ppt/theme/theme2.xml><?xml version="1.0" encoding="utf-8"?>
<a:theme xmlns:a="http://schemas.openxmlformats.org/drawingml/2006/main" name="Plain scientific">
  <a:themeElements>
    <a:clrScheme name="Custom 1">
      <a:dk1>
        <a:srgbClr val="515151"/>
      </a:dk1>
      <a:lt1>
        <a:srgbClr val="FFFFFF"/>
      </a:lt1>
      <a:dk2>
        <a:srgbClr val="515151"/>
      </a:dk2>
      <a:lt2>
        <a:srgbClr val="FFFFFF"/>
      </a:lt2>
      <a:accent1>
        <a:srgbClr val="3E5DA0"/>
      </a:accent1>
      <a:accent2>
        <a:srgbClr val="8F3089"/>
      </a:accent2>
      <a:accent3>
        <a:srgbClr val="FF0000"/>
      </a:accent3>
      <a:accent4>
        <a:srgbClr val="002C71"/>
      </a:accent4>
      <a:accent5>
        <a:srgbClr val="515151"/>
      </a:accent5>
      <a:accent6>
        <a:srgbClr val="FF9933"/>
      </a:accent6>
      <a:hlink>
        <a:srgbClr val="498BC9"/>
      </a:hlink>
      <a:folHlink>
        <a:srgbClr val="90268E"/>
      </a:folHlink>
    </a:clrScheme>
    <a:fontScheme name="Arial">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ln w="12700"/>
      </a:spPr>
      <a:bodyPr/>
      <a:lstStyle/>
      <a:style>
        <a:lnRef idx="1">
          <a:schemeClr val="accent1"/>
        </a:lnRef>
        <a:fillRef idx="0">
          <a:schemeClr val="accent1"/>
        </a:fillRef>
        <a:effectRef idx="0">
          <a:schemeClr val="accent1"/>
        </a:effectRef>
        <a:fontRef idx="minor">
          <a:schemeClr val="tx1"/>
        </a:fontRef>
      </a:style>
    </a:lnDef>
  </a:objectDefaults>
  <a:extraClrSchemeLst/>
  <a:extLst>
    <a:ext uri="{05A4C25C-085E-4340-85A3-A5531E510DB2}">
      <thm15:themeFamily xmlns:thm15="http://schemas.microsoft.com/office/thememl/2012/main" name="200823 EMPA PPT Template - NO LOGO 0d" id="{3DF1EA89-8B2F-4C1E-A9AC-58CB2DA38F84}" vid="{0D9BBA16-BBC0-4529-B18D-C1903F9F922B}"/>
    </a:ext>
  </a:extLst>
</a:theme>
</file>

<file path=ppt/theme/theme3.xml><?xml version="1.0" encoding="utf-8"?>
<a:theme xmlns:a="http://schemas.openxmlformats.org/drawingml/2006/main" name="2_Plain scientific">
  <a:themeElements>
    <a:clrScheme name="Custom 1">
      <a:dk1>
        <a:srgbClr val="515151"/>
      </a:dk1>
      <a:lt1>
        <a:srgbClr val="FFFFFF"/>
      </a:lt1>
      <a:dk2>
        <a:srgbClr val="515151"/>
      </a:dk2>
      <a:lt2>
        <a:srgbClr val="FFFFFF"/>
      </a:lt2>
      <a:accent1>
        <a:srgbClr val="3E5DA0"/>
      </a:accent1>
      <a:accent2>
        <a:srgbClr val="8F3089"/>
      </a:accent2>
      <a:accent3>
        <a:srgbClr val="FF0000"/>
      </a:accent3>
      <a:accent4>
        <a:srgbClr val="002C71"/>
      </a:accent4>
      <a:accent5>
        <a:srgbClr val="515151"/>
      </a:accent5>
      <a:accent6>
        <a:srgbClr val="FF9933"/>
      </a:accent6>
      <a:hlink>
        <a:srgbClr val="498BC9"/>
      </a:hlink>
      <a:folHlink>
        <a:srgbClr val="90268E"/>
      </a:folHlink>
    </a:clrScheme>
    <a:fontScheme name="Arial">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ln w="12700"/>
      </a:spPr>
      <a:bodyPr/>
      <a:lstStyle/>
      <a:style>
        <a:lnRef idx="1">
          <a:schemeClr val="accent1"/>
        </a:lnRef>
        <a:fillRef idx="0">
          <a:schemeClr val="accent1"/>
        </a:fillRef>
        <a:effectRef idx="0">
          <a:schemeClr val="accent1"/>
        </a:effectRef>
        <a:fontRef idx="minor">
          <a:schemeClr val="tx1"/>
        </a:fontRef>
      </a:style>
    </a:lnDef>
  </a:objectDefaults>
  <a:extraClrSchemeLst/>
  <a:extLst>
    <a:ext uri="{05A4C25C-085E-4340-85A3-A5531E510DB2}">
      <thm15:themeFamily xmlns:thm15="http://schemas.microsoft.com/office/thememl/2012/main" name="200823 EMPA PPT Template - NO LOGO 0d" id="{3DF1EA89-8B2F-4C1E-A9AC-58CB2DA38F84}" vid="{0D9BBA16-BBC0-4529-B18D-C1903F9F922B}"/>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6401</TotalTime>
  <Words>548</Words>
  <Application>Microsoft Office PowerPoint</Application>
  <PresentationFormat>Widescreen</PresentationFormat>
  <Paragraphs>29</Paragraphs>
  <Slides>8</Slides>
  <Notes>1</Notes>
  <HiddenSlides>0</HiddenSlides>
  <MMClips>0</MMClips>
  <ScaleCrop>false</ScaleCrop>
  <HeadingPairs>
    <vt:vector size="6" baseType="variant">
      <vt:variant>
        <vt:lpstr>Fonts Used</vt:lpstr>
      </vt:variant>
      <vt:variant>
        <vt:i4>5</vt:i4>
      </vt:variant>
      <vt:variant>
        <vt:lpstr>Theme</vt:lpstr>
      </vt:variant>
      <vt:variant>
        <vt:i4>4</vt:i4>
      </vt:variant>
      <vt:variant>
        <vt:lpstr>Slide Titles</vt:lpstr>
      </vt:variant>
      <vt:variant>
        <vt:i4>8</vt:i4>
      </vt:variant>
    </vt:vector>
  </HeadingPairs>
  <TitlesOfParts>
    <vt:vector size="17" baseType="lpstr">
      <vt:lpstr>Arial</vt:lpstr>
      <vt:lpstr>Calibri</vt:lpstr>
      <vt:lpstr>Calibri Light</vt:lpstr>
      <vt:lpstr>Times New Roman</vt:lpstr>
      <vt:lpstr>Wingdings</vt:lpstr>
      <vt:lpstr>dcri-rebrand-15aug2016</vt:lpstr>
      <vt:lpstr>Plain scientific</vt:lpstr>
      <vt:lpstr>2_Plain scientific</vt:lpstr>
      <vt:lpstr>Office Theme</vt:lpstr>
      <vt:lpstr>Applicability of the GALACTIC-HF Trial and Omecamtiv Mecarbil to Patients Hospitalized for Heart Failure in the US: The GWTG-HF Registry</vt:lpstr>
      <vt:lpstr>Disclaimer</vt:lpstr>
      <vt:lpstr>Background</vt:lpstr>
      <vt:lpstr>Objectives</vt:lpstr>
      <vt:lpstr>Methods</vt:lpstr>
      <vt:lpstr>Results – Proportion Meeting GALACTIC-HF Eligibility Criteria</vt:lpstr>
      <vt:lpstr>Limitations</vt:lpstr>
      <vt:lpstr>Conclusions</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Applicability of the GALACTIC-HF Trial and Omecamtiv Mecarbil to Patients Hospitalized for Heart Failure in the US: The GWTG-HF Registry</dc:title>
  <dc:subject/>
  <dc:creator>MedEd On The Go</dc:creator>
  <cp:keywords/>
  <dc:description/>
  <cp:lastModifiedBy>Lindsay Beninati</cp:lastModifiedBy>
  <cp:revision>157</cp:revision>
  <dcterms:created xsi:type="dcterms:W3CDTF">2020-09-23T02:34:58Z</dcterms:created>
  <dcterms:modified xsi:type="dcterms:W3CDTF">2023-04-06T17:51:13Z</dcterms:modified>
  <cp:category/>
</cp:coreProperties>
</file>